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sldIdLst>
    <p:sldId id="331" r:id="rId5"/>
    <p:sldId id="424" r:id="rId6"/>
    <p:sldId id="426" r:id="rId7"/>
    <p:sldId id="446" r:id="rId8"/>
    <p:sldId id="434" r:id="rId9"/>
    <p:sldId id="441" r:id="rId10"/>
    <p:sldId id="442" r:id="rId11"/>
    <p:sldId id="443" r:id="rId12"/>
    <p:sldId id="444" r:id="rId13"/>
    <p:sldId id="437" r:id="rId14"/>
    <p:sldId id="445" r:id="rId15"/>
    <p:sldId id="410"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4D42D-5F5B-D367-8E6A-EE869AC8C2CE}" name="Ben Thompson (CTR)" initials="BT(" userId="S::Ben.Thompson@fcc.gov::6c9a8a68-04da-4208-834c-323aa7b678d8" providerId="AD"/>
  <p188:author id="{69CB4A9A-3010-4AF5-2D51-57A7BB0843A3}" name="Peter Rene (CTR)" initials="PR(" userId="S::Peter.Rene@fcc.gov::42b2f5d4-a3d9-4f8d-a183-c832c770f4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redith Sterritt (CTR)" initials="MS(" lastIdx="6" clrIdx="6">
    <p:extLst>
      <p:ext uri="{19B8F6BF-5375-455C-9EA6-DF929625EA0E}">
        <p15:presenceInfo xmlns:p15="http://schemas.microsoft.com/office/powerpoint/2012/main" userId="S-1-5-21-231363354-1701785364-1709204886-79416" providerId="AD"/>
      </p:ext>
    </p:extLst>
  </p:cmAuthor>
  <p:cmAuthor id="1" name="Plavak, Amy - NRCS, Washington, DC" initials="PA-NWD" lastIdx="9" clrIdx="0"/>
  <p:cmAuthor id="8" name="Richard Mansfield" initials="RM" lastIdx="3" clrIdx="7">
    <p:extLst>
      <p:ext uri="{19B8F6BF-5375-455C-9EA6-DF929625EA0E}">
        <p15:presenceInfo xmlns:p15="http://schemas.microsoft.com/office/powerpoint/2012/main" userId="S::Richard.Mansfield@fcc.gov::06767288-b1ab-472b-a6b6-fe6e8e4b611d" providerId="AD"/>
      </p:ext>
    </p:extLst>
  </p:cmAuthor>
  <p:cmAuthor id="2" name="Vethamani, Shiromi - NRCS, Washington, DC" initials="VS-NWD" lastIdx="4" clrIdx="1"/>
  <p:cmAuthor id="9" name="Matthew McKain" initials="MM" lastIdx="9" clrIdx="8">
    <p:extLst>
      <p:ext uri="{19B8F6BF-5375-455C-9EA6-DF929625EA0E}">
        <p15:presenceInfo xmlns:p15="http://schemas.microsoft.com/office/powerpoint/2012/main" userId="S::Matthew.McKain@fcc.gov::5e1b1bef-f909-4e91-bb6c-7b4798c7d74c" providerId="AD"/>
      </p:ext>
    </p:extLst>
  </p:cmAuthor>
  <p:cmAuthor id="3" name="Christine Calvosa" initials="CC" lastIdx="5" clrIdx="2">
    <p:extLst>
      <p:ext uri="{19B8F6BF-5375-455C-9EA6-DF929625EA0E}">
        <p15:presenceInfo xmlns:p15="http://schemas.microsoft.com/office/powerpoint/2012/main" userId="S-1-5-21-231363354-1701785364-1709204886-77117" providerId="AD"/>
      </p:ext>
    </p:extLst>
  </p:cmAuthor>
  <p:cmAuthor id="4" name="Jeremy Hayes (CTR)" initials="JH(" lastIdx="8" clrIdx="3">
    <p:extLst>
      <p:ext uri="{19B8F6BF-5375-455C-9EA6-DF929625EA0E}">
        <p15:presenceInfo xmlns:p15="http://schemas.microsoft.com/office/powerpoint/2012/main" userId="S-1-5-21-231363354-1701785364-1709204886-78232" providerId="AD"/>
      </p:ext>
    </p:extLst>
  </p:cmAuthor>
  <p:cmAuthor id="5" name="Samuel Tate (CTR)" initials="ST(" lastIdx="1" clrIdx="4">
    <p:extLst>
      <p:ext uri="{19B8F6BF-5375-455C-9EA6-DF929625EA0E}">
        <p15:presenceInfo xmlns:p15="http://schemas.microsoft.com/office/powerpoint/2012/main" userId="S-1-5-21-231363354-1701785364-1709204886-77399" providerId="AD"/>
      </p:ext>
    </p:extLst>
  </p:cmAuthor>
  <p:cmAuthor id="6" name="Elezsa Waters" initials="EW" lastIdx="17" clrIdx="5">
    <p:extLst>
      <p:ext uri="{19B8F6BF-5375-455C-9EA6-DF929625EA0E}">
        <p15:presenceInfo xmlns:p15="http://schemas.microsoft.com/office/powerpoint/2012/main" userId="S-1-5-21-231363354-1701785364-1709204886-45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27E"/>
    <a:srgbClr val="E1E1E1"/>
    <a:srgbClr val="4BA3BD"/>
    <a:srgbClr val="9DA5A7"/>
    <a:srgbClr val="E3F1F9"/>
    <a:srgbClr val="DFF9EE"/>
    <a:srgbClr val="EEFBEB"/>
    <a:srgbClr val="FCFCEE"/>
    <a:srgbClr val="FEF6F4"/>
    <a:srgbClr val="DD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B1D48-414C-4F1F-A970-F0B616573988}" v="23" dt="2024-04-16T09:18:5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3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154" cy="465773"/>
          </a:xfrm>
          <a:prstGeom prst="rect">
            <a:avLst/>
          </a:prstGeom>
        </p:spPr>
        <p:txBody>
          <a:bodyPr vert="horz" lIns="92547" tIns="46274" rIns="92547" bIns="46274" rtlCol="0"/>
          <a:lstStyle>
            <a:lvl1pPr algn="l">
              <a:defRPr sz="1200"/>
            </a:lvl1pPr>
          </a:lstStyle>
          <a:p>
            <a:endParaRPr lang="en-US"/>
          </a:p>
        </p:txBody>
      </p:sp>
      <p:sp>
        <p:nvSpPr>
          <p:cNvPr id="3" name="Date Placeholder 2"/>
          <p:cNvSpPr>
            <a:spLocks noGrp="1"/>
          </p:cNvSpPr>
          <p:nvPr>
            <p:ph type="dt" idx="1"/>
          </p:nvPr>
        </p:nvSpPr>
        <p:spPr>
          <a:xfrm>
            <a:off x="3977326" y="0"/>
            <a:ext cx="3044153" cy="465773"/>
          </a:xfrm>
          <a:prstGeom prst="rect">
            <a:avLst/>
          </a:prstGeom>
        </p:spPr>
        <p:txBody>
          <a:bodyPr vert="horz" lIns="92547" tIns="46274" rIns="92547" bIns="46274" rtlCol="0"/>
          <a:lstStyle>
            <a:lvl1pPr algn="r">
              <a:defRPr sz="1200"/>
            </a:lvl1pPr>
          </a:lstStyle>
          <a:p>
            <a:fld id="{CF36819B-5AA4-473D-9BE4-ED4E4AF83F39}" type="datetimeFigureOut">
              <a:rPr lang="en-US" smtClean="0"/>
              <a:t>5/21/2024</a:t>
            </a:fld>
            <a:endParaRPr lang="en-US"/>
          </a:p>
        </p:txBody>
      </p:sp>
      <p:sp>
        <p:nvSpPr>
          <p:cNvPr id="4" name="Slide Image Placeholder 3"/>
          <p:cNvSpPr>
            <a:spLocks noGrp="1" noRot="1" noChangeAspect="1"/>
          </p:cNvSpPr>
          <p:nvPr>
            <p:ph type="sldImg" idx="2"/>
          </p:nvPr>
        </p:nvSpPr>
        <p:spPr>
          <a:xfrm>
            <a:off x="411163" y="698500"/>
            <a:ext cx="6202362" cy="3489325"/>
          </a:xfrm>
          <a:prstGeom prst="rect">
            <a:avLst/>
          </a:prstGeom>
          <a:noFill/>
          <a:ln w="12700">
            <a:solidFill>
              <a:prstClr val="black"/>
            </a:solidFill>
          </a:ln>
        </p:spPr>
        <p:txBody>
          <a:bodyPr vert="horz" lIns="92547" tIns="46274" rIns="92547" bIns="46274" rtlCol="0" anchor="ctr"/>
          <a:lstStyle/>
          <a:p>
            <a:endParaRPr lang="en-US"/>
          </a:p>
        </p:txBody>
      </p:sp>
      <p:sp>
        <p:nvSpPr>
          <p:cNvPr id="5" name="Notes Placeholder 4"/>
          <p:cNvSpPr>
            <a:spLocks noGrp="1"/>
          </p:cNvSpPr>
          <p:nvPr>
            <p:ph type="body" sz="quarter" idx="3"/>
          </p:nvPr>
        </p:nvSpPr>
        <p:spPr>
          <a:xfrm>
            <a:off x="703121" y="4422461"/>
            <a:ext cx="5618480" cy="4188778"/>
          </a:xfrm>
          <a:prstGeom prst="rect">
            <a:avLst/>
          </a:prstGeom>
        </p:spPr>
        <p:txBody>
          <a:bodyPr vert="horz" lIns="92547" tIns="46274" rIns="92547" bIns="462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7"/>
            <a:ext cx="3044154" cy="465773"/>
          </a:xfrm>
          <a:prstGeom prst="rect">
            <a:avLst/>
          </a:prstGeom>
        </p:spPr>
        <p:txBody>
          <a:bodyPr vert="horz" lIns="92547" tIns="46274" rIns="92547" bIns="46274" rtlCol="0" anchor="b"/>
          <a:lstStyle>
            <a:lvl1pPr algn="l">
              <a:defRPr sz="1200"/>
            </a:lvl1pPr>
          </a:lstStyle>
          <a:p>
            <a:endParaRPr lang="en-US"/>
          </a:p>
        </p:txBody>
      </p:sp>
      <p:sp>
        <p:nvSpPr>
          <p:cNvPr id="7" name="Slide Number Placeholder 6"/>
          <p:cNvSpPr>
            <a:spLocks noGrp="1"/>
          </p:cNvSpPr>
          <p:nvPr>
            <p:ph type="sldNum" sz="quarter" idx="5"/>
          </p:nvPr>
        </p:nvSpPr>
        <p:spPr>
          <a:xfrm>
            <a:off x="3977326" y="8841737"/>
            <a:ext cx="3044153" cy="465773"/>
          </a:xfrm>
          <a:prstGeom prst="rect">
            <a:avLst/>
          </a:prstGeom>
        </p:spPr>
        <p:txBody>
          <a:bodyPr vert="horz" lIns="92547" tIns="46274" rIns="92547" bIns="46274" rtlCol="0" anchor="b"/>
          <a:lstStyle>
            <a:lvl1pPr algn="r">
              <a:defRPr sz="1200"/>
            </a:lvl1pPr>
          </a:lstStyle>
          <a:p>
            <a:fld id="{A2B300A8-87BB-49A8-B52C-2B3B30C7AAB6}" type="slidenum">
              <a:rPr lang="en-US" smtClean="0"/>
              <a:t>‹#›</a:t>
            </a:fld>
            <a:endParaRPr lang="en-US"/>
          </a:p>
        </p:txBody>
      </p:sp>
    </p:spTree>
    <p:extLst>
      <p:ext uri="{BB962C8B-B14F-4D97-AF65-F5344CB8AC3E}">
        <p14:creationId xmlns:p14="http://schemas.microsoft.com/office/powerpoint/2010/main" val="92324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8500"/>
            <a:ext cx="6202362" cy="348932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B300A8-87BB-49A8-B52C-2B3B30C7AAB6}" type="slidenum">
              <a:rPr lang="en-US" smtClean="0"/>
              <a:t>1</a:t>
            </a:fld>
            <a:endParaRPr lang="en-US"/>
          </a:p>
        </p:txBody>
      </p:sp>
    </p:spTree>
    <p:extLst>
      <p:ext uri="{BB962C8B-B14F-4D97-AF65-F5344CB8AC3E}">
        <p14:creationId xmlns:p14="http://schemas.microsoft.com/office/powerpoint/2010/main" val="18704014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http://cdn2.ubergizmo.com/wp-content/uploads/2013/12/fcc-sign.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artisticPaintBrush/>
                    </a14:imgEffect>
                    <a14:imgEffect>
                      <a14:saturation sat="0"/>
                    </a14:imgEffect>
                  </a14:imgLayer>
                </a14:imgProps>
              </a:ext>
              <a:ext uri="{28A0092B-C50C-407E-A947-70E740481C1C}">
                <a14:useLocalDpi xmlns:a14="http://schemas.microsoft.com/office/drawing/2010/main" val="0"/>
              </a:ext>
            </a:extLst>
          </a:blip>
          <a:srcRect t="9222" b="26219"/>
          <a:stretch/>
        </p:blipFill>
        <p:spPr bwMode="auto">
          <a:xfrm>
            <a:off x="-1" y="0"/>
            <a:ext cx="12192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44969" y="4598924"/>
            <a:ext cx="8947888" cy="1219200"/>
          </a:xfrm>
        </p:spPr>
        <p:txBody>
          <a:bodyPr anchor="ctr"/>
          <a:lstStyle>
            <a:lvl1pPr marL="0" indent="0" algn="ctr">
              <a:buNone/>
              <a:defRPr sz="2100">
                <a:solidFill>
                  <a:schemeClr val="accent1">
                    <a:lumMod val="50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5" name="Rectangle 4"/>
          <p:cNvSpPr/>
          <p:nvPr userDrawn="1"/>
        </p:nvSpPr>
        <p:spPr>
          <a:xfrm>
            <a:off x="0" y="0"/>
            <a:ext cx="12192000" cy="4267200"/>
          </a:xfrm>
          <a:prstGeom prst="rect">
            <a:avLst/>
          </a:prstGeom>
          <a:solidFill>
            <a:schemeClr val="accent1">
              <a:lumMod val="50000"/>
              <a:alpha val="85000"/>
            </a:schemeClr>
          </a:solidFill>
        </p:spPr>
        <p:txBody>
          <a:bodyPr wrap="square" tIns="0" bIns="0" rtlCol="0" anchor="ctr">
            <a:noAutofit/>
          </a:bodyPr>
          <a:lstStyle/>
          <a:p>
            <a:pPr algn="ctr"/>
            <a:endParaRPr lang="en-US" sz="1350">
              <a:latin typeface="Calibri" panose="020F0502020204030204" pitchFamily="34" charset="0"/>
            </a:endParaRPr>
          </a:p>
        </p:txBody>
      </p:sp>
      <p:sp>
        <p:nvSpPr>
          <p:cNvPr id="2" name="Title 1"/>
          <p:cNvSpPr>
            <a:spLocks noGrp="1"/>
          </p:cNvSpPr>
          <p:nvPr>
            <p:ph type="ctrTitle"/>
          </p:nvPr>
        </p:nvSpPr>
        <p:spPr>
          <a:xfrm>
            <a:off x="914399" y="2403871"/>
            <a:ext cx="10363200" cy="1565670"/>
          </a:xfrm>
        </p:spPr>
        <p:txBody>
          <a:bodyPr anchor="ctr"/>
          <a:lstStyle>
            <a:lvl1pPr algn="ctr">
              <a:defRPr sz="4050" b="1">
                <a:solidFill>
                  <a:schemeClr val="bg1"/>
                </a:solidFill>
              </a:defRPr>
            </a:lvl1pPr>
          </a:lstStyle>
          <a:p>
            <a:r>
              <a:rPr lang="en-US"/>
              <a:t>Click to edit Master title style</a:t>
            </a:r>
          </a:p>
        </p:txBody>
      </p:sp>
      <p:cxnSp>
        <p:nvCxnSpPr>
          <p:cNvPr id="7" name="Straight Connector 6"/>
          <p:cNvCxnSpPr/>
          <p:nvPr userDrawn="1"/>
        </p:nvCxnSpPr>
        <p:spPr bwMode="auto">
          <a:xfrm>
            <a:off x="4800601" y="2286000"/>
            <a:ext cx="2436628" cy="0"/>
          </a:xfrm>
          <a:prstGeom prst="line">
            <a:avLst/>
          </a:prstGeom>
          <a:solidFill>
            <a:schemeClr val="accent1"/>
          </a:solidFill>
          <a:ln w="63500" cap="rnd"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userDrawn="1"/>
        </p:nvCxnSpPr>
        <p:spPr bwMode="auto">
          <a:xfrm>
            <a:off x="-1" y="4238625"/>
            <a:ext cx="12192000" cy="0"/>
          </a:xfrm>
          <a:prstGeom prst="line">
            <a:avLst/>
          </a:prstGeom>
          <a:solidFill>
            <a:schemeClr val="accent1"/>
          </a:solidFill>
          <a:ln w="63500" cap="sq"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15"/>
          <p:cNvSpPr>
            <a:spLocks noGrp="1"/>
          </p:cNvSpPr>
          <p:nvPr>
            <p:ph type="body" sz="quarter" idx="11" hasCustomPrompt="1"/>
          </p:nvPr>
        </p:nvSpPr>
        <p:spPr>
          <a:xfrm>
            <a:off x="5208496" y="5904675"/>
            <a:ext cx="1620837" cy="533400"/>
          </a:xfrm>
        </p:spPr>
        <p:txBody>
          <a:bodyPr anchor="ctr"/>
          <a:lstStyle>
            <a:lvl1pPr marL="88106" indent="0" algn="ctr">
              <a:buNone/>
              <a:defRPr lang="en-US" sz="1050" kern="0" baseline="0" dirty="0">
                <a:solidFill>
                  <a:schemeClr val="accent1">
                    <a:lumMod val="50000"/>
                  </a:schemeClr>
                </a:solidFill>
                <a:latin typeface="Calibri" pitchFamily="34" charset="0"/>
                <a:ea typeface="+mn-ea"/>
                <a:cs typeface="+mn-cs"/>
              </a:defRPr>
            </a:lvl1pPr>
          </a:lstStyle>
          <a:p>
            <a:pPr marL="0" lvl="0" indent="0" algn="ctr" defTabSz="685800" rtl="0" eaLnBrk="0" fontAlgn="base" latinLnBrk="0" hangingPunct="0">
              <a:spcBef>
                <a:spcPct val="20000"/>
              </a:spcBef>
              <a:spcAft>
                <a:spcPct val="0"/>
              </a:spcAft>
              <a:buNone/>
            </a:pPr>
            <a:r>
              <a:rPr lang="en-US"/>
              <a:t>&lt;Month Year&gt;</a:t>
            </a:r>
          </a:p>
        </p:txBody>
      </p:sp>
      <p:pic>
        <p:nvPicPr>
          <p:cNvPr id="11" name="Picture 4" descr="https://transition.fcc.gov/files/logos/fcc-seal_rgb_embos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80000" y="427892"/>
            <a:ext cx="2035179" cy="152638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10024702" y="6266499"/>
            <a:ext cx="2122953" cy="516255"/>
            <a:chOff x="5788660" y="3170872"/>
            <a:chExt cx="1592215" cy="516255"/>
          </a:xfrm>
        </p:grpSpPr>
        <p:pic>
          <p:nvPicPr>
            <p:cNvPr id="13" name="Picture 12"/>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788660" y="3170872"/>
              <a:ext cx="614680" cy="516255"/>
            </a:xfrm>
            <a:prstGeom prst="rect">
              <a:avLst/>
            </a:prstGeom>
          </p:spPr>
        </p:pic>
        <p:sp>
          <p:nvSpPr>
            <p:cNvPr id="14" name="TextBox 13"/>
            <p:cNvSpPr txBox="1"/>
            <p:nvPr/>
          </p:nvSpPr>
          <p:spPr>
            <a:xfrm>
              <a:off x="6403340" y="3198166"/>
              <a:ext cx="977535" cy="276999"/>
            </a:xfrm>
            <a:prstGeom prst="rect">
              <a:avLst/>
            </a:prstGeom>
            <a:noFill/>
          </p:spPr>
          <p:txBody>
            <a:bodyPr wrap="square" rtlCol="0">
              <a:spAutoFit/>
            </a:bodyPr>
            <a:lstStyle/>
            <a:p>
              <a:pPr algn="ctr"/>
              <a:r>
                <a:rPr lang="en-US" sz="1200" dirty="0">
                  <a:solidFill>
                    <a:schemeClr val="bg1">
                      <a:lumMod val="65000"/>
                    </a:schemeClr>
                  </a:solidFill>
                  <a:latin typeface="Arial" panose="020B0604020202020204" pitchFamily="34" charset="0"/>
                  <a:cs typeface="Arial" panose="020B0604020202020204" pitchFamily="34" charset="0"/>
                </a:rPr>
                <a:t>Space Bureau</a:t>
              </a:r>
            </a:p>
          </p:txBody>
        </p:sp>
      </p:grpSp>
    </p:spTree>
    <p:extLst>
      <p:ext uri="{BB962C8B-B14F-4D97-AF65-F5344CB8AC3E}">
        <p14:creationId xmlns:p14="http://schemas.microsoft.com/office/powerpoint/2010/main" val="715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bIns="0"/>
          <a:lstStyle>
            <a:lvl1pPr algn="l">
              <a:defRPr b="1"/>
            </a:lvl1pPr>
          </a:lstStyle>
          <a:p>
            <a:r>
              <a:rPr lang="en-US"/>
              <a:t>Click to edit Master title style</a:t>
            </a:r>
          </a:p>
        </p:txBody>
      </p:sp>
      <p:sp>
        <p:nvSpPr>
          <p:cNvPr id="3" name="Content Placeholder 2"/>
          <p:cNvSpPr>
            <a:spLocks noGrp="1"/>
          </p:cNvSpPr>
          <p:nvPr>
            <p:ph idx="1"/>
          </p:nvPr>
        </p:nvSpPr>
        <p:spPr>
          <a:xfrm>
            <a:off x="304800" y="1219200"/>
            <a:ext cx="11582400" cy="5181600"/>
          </a:xfrm>
        </p:spPr>
        <p:txBody>
          <a:bodyPr/>
          <a:lstStyle>
            <a:lvl1pPr marL="257175" indent="-169069">
              <a:defRPr sz="2100"/>
            </a:lvl1pPr>
            <a:lvl2pPr marL="517922" indent="-175022">
              <a:defRPr sz="1800"/>
            </a:lvl2pPr>
            <a:lvl3pPr marL="813197" indent="-127397">
              <a:defRPr sz="1500"/>
            </a:lvl3pPr>
            <a:lvl4pPr marL="1156097" indent="-127397">
              <a:defRPr sz="1350"/>
            </a:lvl4pPr>
            <a:lvl5pPr marL="1498997" indent="-127397">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pPr>
              <a:defRPr/>
            </a:pPr>
            <a:r>
              <a:rPr lang="en-US" dirty="0">
                <a:solidFill>
                  <a:srgbClr val="000000">
                    <a:lumMod val="75000"/>
                    <a:lumOff val="25000"/>
                  </a:srgbClr>
                </a:solidFill>
              </a:rPr>
              <a:t>DATE</a:t>
            </a:r>
          </a:p>
        </p:txBody>
      </p:sp>
      <p:sp>
        <p:nvSpPr>
          <p:cNvPr id="5" name="Footer Placeholder 4"/>
          <p:cNvSpPr>
            <a:spLocks noGrp="1"/>
          </p:cNvSpPr>
          <p:nvPr>
            <p:ph type="ftr" sz="quarter" idx="11"/>
          </p:nvPr>
        </p:nvSpPr>
        <p:spPr>
          <a:xfrm>
            <a:off x="1219202" y="6562728"/>
            <a:ext cx="4711700" cy="295275"/>
          </a:xfrm>
        </p:spPr>
        <p:txBody>
          <a:bodyPr/>
          <a:lstStyle>
            <a:lvl1pPr>
              <a:defRPr sz="1100" b="0">
                <a:latin typeface="Arial" panose="020B0604020202020204" pitchFamily="34" charset="0"/>
                <a:cs typeface="Arial" panose="020B0604020202020204" pitchFamily="34" charset="0"/>
              </a:defRPr>
            </a:lvl1pPr>
          </a:lstStyle>
          <a:p>
            <a:r>
              <a:rPr lang="en-US" dirty="0"/>
              <a:t>FCC Space Bureau</a:t>
            </a:r>
          </a:p>
        </p:txBody>
      </p:sp>
      <p:sp>
        <p:nvSpPr>
          <p:cNvPr id="6" name="Rectangle 5"/>
          <p:cNvSpPr>
            <a:spLocks noGrp="1" noChangeArrowheads="1"/>
          </p:cNvSpPr>
          <p:nvPr>
            <p:ph type="sldNum" sz="quarter" idx="12"/>
          </p:nvPr>
        </p:nvSpPr>
        <p:spPr>
          <a:ln/>
        </p:spPr>
        <p:txBody>
          <a:bodyPr/>
          <a:lstStyle>
            <a:lvl1pPr>
              <a:defRPr/>
            </a:lvl1pPr>
          </a:lstStyle>
          <a:p>
            <a:fld id="{3E896E19-44B9-4585-B4AA-15558F96B9C9}" type="slidenum">
              <a:rPr lang="en-US" smtClean="0"/>
              <a:pPr/>
              <a:t>‹#›</a:t>
            </a:fld>
            <a:endParaRPr lang="en-US"/>
          </a:p>
        </p:txBody>
      </p:sp>
    </p:spTree>
    <p:extLst>
      <p:ext uri="{BB962C8B-B14F-4D97-AF65-F5344CB8AC3E}">
        <p14:creationId xmlns:p14="http://schemas.microsoft.com/office/powerpoint/2010/main" val="699513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ChangeArrowheads="1"/>
          </p:cNvSpPr>
          <p:nvPr userDrawn="1"/>
        </p:nvSpPr>
        <p:spPr bwMode="auto">
          <a:xfrm>
            <a:off x="-21165" y="0"/>
            <a:ext cx="12213167" cy="973138"/>
          </a:xfrm>
          <a:prstGeom prst="rect">
            <a:avLst/>
          </a:prstGeom>
          <a:solidFill>
            <a:srgbClr val="4BA3BD"/>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n-US" sz="1200">
              <a:solidFill>
                <a:srgbClr val="000000"/>
              </a:solidFill>
            </a:endParaRPr>
          </a:p>
        </p:txBody>
      </p:sp>
      <p:sp>
        <p:nvSpPr>
          <p:cNvPr id="1028" name="Rectangle 3"/>
          <p:cNvSpPr>
            <a:spLocks noGrp="1" noChangeArrowheads="1"/>
          </p:cNvSpPr>
          <p:nvPr>
            <p:ph type="body" idx="1"/>
          </p:nvPr>
        </p:nvSpPr>
        <p:spPr bwMode="auto">
          <a:xfrm>
            <a:off x="304800" y="1219200"/>
            <a:ext cx="1158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p:cNvCxnSpPr/>
          <p:nvPr userDrawn="1"/>
        </p:nvCxnSpPr>
        <p:spPr bwMode="auto">
          <a:xfrm>
            <a:off x="1193800" y="6562725"/>
            <a:ext cx="0" cy="300038"/>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Date Placeholder 3"/>
          <p:cNvSpPr>
            <a:spLocks noGrp="1"/>
          </p:cNvSpPr>
          <p:nvPr>
            <p:ph type="dt" sz="half" idx="2"/>
          </p:nvPr>
        </p:nvSpPr>
        <p:spPr>
          <a:xfrm>
            <a:off x="0" y="6562728"/>
            <a:ext cx="1193800" cy="295275"/>
          </a:xfrm>
          <a:prstGeom prst="rect">
            <a:avLst/>
          </a:prstGeom>
        </p:spPr>
        <p:txBody>
          <a:bodyPr anchor="ctr"/>
          <a:lstStyle>
            <a:lvl1pPr algn="ctr">
              <a:defRPr sz="750" b="0">
                <a:solidFill>
                  <a:schemeClr val="tx1">
                    <a:lumMod val="50000"/>
                    <a:lumOff val="50000"/>
                  </a:schemeClr>
                </a:solidFill>
                <a:latin typeface="Calibri" pitchFamily="34" charset="0"/>
              </a:defRPr>
            </a:lvl1pPr>
          </a:lstStyle>
          <a:p>
            <a:pPr eaLnBrk="0" fontAlgn="base" hangingPunct="0">
              <a:spcBef>
                <a:spcPct val="0"/>
              </a:spcBef>
              <a:spcAft>
                <a:spcPct val="0"/>
              </a:spcAft>
              <a:defRPr/>
            </a:pPr>
            <a:fld id="{806F15F2-86E8-4A1B-8EDC-C63B7A209667}" type="datetime1">
              <a:rPr lang="en-US" smtClean="0"/>
              <a:pPr eaLnBrk="0" fontAlgn="base" hangingPunct="0">
                <a:spcBef>
                  <a:spcPct val="0"/>
                </a:spcBef>
                <a:spcAft>
                  <a:spcPct val="0"/>
                </a:spcAft>
                <a:defRPr/>
              </a:pPr>
              <a:t>5/21/2024</a:t>
            </a:fld>
            <a:endParaRPr lang="en-US"/>
          </a:p>
        </p:txBody>
      </p:sp>
      <p:sp>
        <p:nvSpPr>
          <p:cNvPr id="26" name="Footer Placeholder 4"/>
          <p:cNvSpPr>
            <a:spLocks noGrp="1"/>
          </p:cNvSpPr>
          <p:nvPr>
            <p:ph type="ftr" sz="quarter" idx="3"/>
          </p:nvPr>
        </p:nvSpPr>
        <p:spPr>
          <a:xfrm>
            <a:off x="1219202" y="6562728"/>
            <a:ext cx="4711700" cy="295275"/>
          </a:xfrm>
          <a:prstGeom prst="rect">
            <a:avLst/>
          </a:prstGeom>
        </p:spPr>
        <p:txBody>
          <a:bodyPr anchor="ctr"/>
          <a:lstStyle>
            <a:lvl1pPr>
              <a:defRPr sz="1100" b="0" spc="0">
                <a:solidFill>
                  <a:schemeClr val="tx1">
                    <a:lumMod val="50000"/>
                    <a:lumOff val="50000"/>
                  </a:schemeClr>
                </a:solidFill>
                <a:latin typeface="Arial" panose="020B0604020202020204" pitchFamily="34" charset="0"/>
                <a:cs typeface="Arial" panose="020B0604020202020204" pitchFamily="34" charset="0"/>
              </a:defRPr>
            </a:lvl1pPr>
          </a:lstStyle>
          <a:p>
            <a:r>
              <a:rPr lang="en-US"/>
              <a:t>FCC Information Technology</a:t>
            </a:r>
          </a:p>
        </p:txBody>
      </p:sp>
      <p:sp>
        <p:nvSpPr>
          <p:cNvPr id="12" name="Footer Placeholder 4"/>
          <p:cNvSpPr txBox="1">
            <a:spLocks/>
          </p:cNvSpPr>
          <p:nvPr userDrawn="1"/>
        </p:nvSpPr>
        <p:spPr>
          <a:xfrm>
            <a:off x="6256867" y="6567491"/>
            <a:ext cx="4711700" cy="295275"/>
          </a:xfrm>
          <a:prstGeom prst="rect">
            <a:avLst/>
          </a:prstGeom>
        </p:spPr>
        <p:txBody>
          <a:bodyPr anchor="ctr"/>
          <a:lstStyle>
            <a:defPPr>
              <a:defRPr lang="en-US"/>
            </a:defPPr>
            <a:lvl1pPr algn="l" rtl="0" eaLnBrk="0" fontAlgn="base" hangingPunct="0">
              <a:spcBef>
                <a:spcPct val="0"/>
              </a:spcBef>
              <a:spcAft>
                <a:spcPct val="0"/>
              </a:spcAft>
              <a:defRPr sz="1100" b="1" kern="1200" spc="300" dirty="0">
                <a:solidFill>
                  <a:schemeClr val="tx1">
                    <a:lumMod val="75000"/>
                    <a:lumOff val="25000"/>
                  </a:schemeClr>
                </a:solidFill>
                <a:latin typeface="Calibri"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charset="0"/>
                <a:ea typeface="+mn-ea"/>
                <a:cs typeface="+mn-cs"/>
              </a:defRPr>
            </a:lvl5pPr>
            <a:lvl6pPr marL="2286000" algn="l" defTabSz="914400" rtl="0" eaLnBrk="1" latinLnBrk="0" hangingPunct="1">
              <a:defRPr sz="1600" kern="1200">
                <a:solidFill>
                  <a:schemeClr val="tx1"/>
                </a:solidFill>
                <a:latin typeface="Times New Roman" charset="0"/>
                <a:ea typeface="+mn-ea"/>
                <a:cs typeface="+mn-cs"/>
              </a:defRPr>
            </a:lvl6pPr>
            <a:lvl7pPr marL="2743200" algn="l" defTabSz="914400" rtl="0" eaLnBrk="1" latinLnBrk="0" hangingPunct="1">
              <a:defRPr sz="1600" kern="1200">
                <a:solidFill>
                  <a:schemeClr val="tx1"/>
                </a:solidFill>
                <a:latin typeface="Times New Roman" charset="0"/>
                <a:ea typeface="+mn-ea"/>
                <a:cs typeface="+mn-cs"/>
              </a:defRPr>
            </a:lvl7pPr>
            <a:lvl8pPr marL="3200400" algn="l" defTabSz="914400" rtl="0" eaLnBrk="1" latinLnBrk="0" hangingPunct="1">
              <a:defRPr sz="1600" kern="1200">
                <a:solidFill>
                  <a:schemeClr val="tx1"/>
                </a:solidFill>
                <a:latin typeface="Times New Roman" charset="0"/>
                <a:ea typeface="+mn-ea"/>
                <a:cs typeface="+mn-cs"/>
              </a:defRPr>
            </a:lvl8pPr>
            <a:lvl9pPr marL="3657600" algn="l" defTabSz="914400" rtl="0" eaLnBrk="1" latinLnBrk="0" hangingPunct="1">
              <a:defRPr sz="1600" kern="1200">
                <a:solidFill>
                  <a:schemeClr val="tx1"/>
                </a:solidFill>
                <a:latin typeface="Times New Roman" charset="0"/>
                <a:ea typeface="+mn-ea"/>
                <a:cs typeface="+mn-cs"/>
              </a:defRPr>
            </a:lvl9pPr>
          </a:lstStyle>
          <a:p>
            <a:pPr algn="r">
              <a:defRPr/>
            </a:pPr>
            <a:endParaRPr lang="en-US" sz="825">
              <a:solidFill>
                <a:srgbClr val="000000">
                  <a:lumMod val="85000"/>
                  <a:lumOff val="15000"/>
                </a:srgbClr>
              </a:solidFill>
            </a:endParaRPr>
          </a:p>
        </p:txBody>
      </p:sp>
      <p:cxnSp>
        <p:nvCxnSpPr>
          <p:cNvPr id="21" name="Straight Connector 20"/>
          <p:cNvCxnSpPr/>
          <p:nvPr userDrawn="1"/>
        </p:nvCxnSpPr>
        <p:spPr bwMode="auto">
          <a:xfrm>
            <a:off x="-21165" y="6556375"/>
            <a:ext cx="11095567" cy="0"/>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Slide Number Placeholder 22"/>
          <p:cNvSpPr>
            <a:spLocks noGrp="1" noChangeArrowheads="1"/>
          </p:cNvSpPr>
          <p:nvPr>
            <p:ph type="sldNum" sz="quarter" idx="4"/>
          </p:nvPr>
        </p:nvSpPr>
        <p:spPr bwMode="auto">
          <a:xfrm>
            <a:off x="11074400" y="6553200"/>
            <a:ext cx="1117600" cy="304800"/>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bodyPr>
          <a:lstStyle>
            <a:lvl1pPr algn="r">
              <a:defRPr sz="825" b="1">
                <a:solidFill>
                  <a:srgbClr val="FFFFFF"/>
                </a:solidFill>
                <a:latin typeface="Calibri" pitchFamily="34" charset="0"/>
              </a:defRPr>
            </a:lvl1pPr>
          </a:lstStyle>
          <a:p>
            <a:pPr eaLnBrk="0" fontAlgn="base" hangingPunct="0">
              <a:spcBef>
                <a:spcPct val="0"/>
              </a:spcBef>
              <a:spcAft>
                <a:spcPct val="0"/>
              </a:spcAft>
            </a:pPr>
            <a:fld id="{2ED69853-5DF5-4E27-8621-1D1FB12E03FF}" type="slidenum">
              <a:rPr lang="en-US" smtClean="0"/>
              <a:pPr eaLnBrk="0" fontAlgn="base" hangingPunct="0">
                <a:spcBef>
                  <a:spcPct val="0"/>
                </a:spcBef>
                <a:spcAft>
                  <a:spcPct val="0"/>
                </a:spcAft>
              </a:pPr>
              <a:t>‹#›</a:t>
            </a:fld>
            <a:endParaRPr lang="en-US"/>
          </a:p>
        </p:txBody>
      </p:sp>
      <p:cxnSp>
        <p:nvCxnSpPr>
          <p:cNvPr id="1038" name="Straight Connector 26"/>
          <p:cNvCxnSpPr>
            <a:cxnSpLocks noChangeShapeType="1"/>
          </p:cNvCxnSpPr>
          <p:nvPr userDrawn="1"/>
        </p:nvCxnSpPr>
        <p:spPr bwMode="auto">
          <a:xfrm>
            <a:off x="-21165" y="966912"/>
            <a:ext cx="12213165" cy="0"/>
          </a:xfrm>
          <a:prstGeom prst="line">
            <a:avLst/>
          </a:prstGeom>
          <a:noFill/>
          <a:ln w="76200" algn="ctr">
            <a:solidFill>
              <a:schemeClr val="accent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 name="Rectangle 2"/>
          <p:cNvSpPr>
            <a:spLocks noGrp="1" noChangeArrowheads="1"/>
          </p:cNvSpPr>
          <p:nvPr>
            <p:ph type="title"/>
          </p:nvPr>
        </p:nvSpPr>
        <p:spPr bwMode="auto">
          <a:xfrm>
            <a:off x="1600200" y="0"/>
            <a:ext cx="1005047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ctr" anchorCtr="0" compatLnSpc="1">
            <a:prstTxWarp prst="textNoShape">
              <a:avLst/>
            </a:prstTxWarp>
          </a:bodyPr>
          <a:lstStyle/>
          <a:p>
            <a:pPr lvl="0"/>
            <a:r>
              <a:rPr lang="en-US"/>
              <a:t>Click to edit Master title style</a:t>
            </a:r>
          </a:p>
        </p:txBody>
      </p:sp>
      <p:pic>
        <p:nvPicPr>
          <p:cNvPr id="13" name="Picture 6" descr="https://transition.fcc.gov/files/logos/fcc-logo-wordmark-horizontal_dark-gray.png"/>
          <p:cNvPicPr>
            <a:picLocks noChangeAspect="1" noChangeArrowheads="1"/>
          </p:cNvPicPr>
          <p:nvPr userDrawn="1"/>
        </p:nvPicPr>
        <p:blipFill rotWithShape="1">
          <a:blip r:embed="rId4" cstate="print">
            <a:lum bright="70000" contrast="-70000"/>
            <a:extLst>
              <a:ext uri="{28A0092B-C50C-407E-A947-70E740481C1C}">
                <a14:useLocalDpi xmlns:a14="http://schemas.microsoft.com/office/drawing/2010/main" val="0"/>
              </a:ext>
            </a:extLst>
          </a:blip>
          <a:srcRect r="86772"/>
          <a:stretch/>
        </p:blipFill>
        <p:spPr bwMode="auto">
          <a:xfrm>
            <a:off x="304800" y="150440"/>
            <a:ext cx="1112547" cy="63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505672"/>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p:txStyles>
    <p:titleStyle>
      <a:lvl1pPr algn="l" rtl="0" eaLnBrk="0" fontAlgn="base" hangingPunct="0">
        <a:lnSpc>
          <a:spcPct val="80000"/>
        </a:lnSpc>
        <a:spcBef>
          <a:spcPct val="0"/>
        </a:spcBef>
        <a:spcAft>
          <a:spcPct val="0"/>
        </a:spcAft>
        <a:defRPr sz="2700" b="1">
          <a:solidFill>
            <a:schemeClr val="accent1">
              <a:lumMod val="50000"/>
            </a:schemeClr>
          </a:solidFill>
          <a:latin typeface="Calibri" pitchFamily="34" charset="0"/>
          <a:ea typeface="+mj-ea"/>
          <a:cs typeface="+mj-cs"/>
        </a:defRPr>
      </a:lvl1pPr>
      <a:lvl2pPr algn="l" rtl="0" eaLnBrk="0" fontAlgn="base" hangingPunct="0">
        <a:lnSpc>
          <a:spcPct val="80000"/>
        </a:lnSpc>
        <a:spcBef>
          <a:spcPct val="0"/>
        </a:spcBef>
        <a:spcAft>
          <a:spcPct val="0"/>
        </a:spcAft>
        <a:defRPr sz="2700" b="1">
          <a:solidFill>
            <a:srgbClr val="000000"/>
          </a:solidFill>
          <a:latin typeface="Calibri" pitchFamily="34" charset="0"/>
        </a:defRPr>
      </a:lvl2pPr>
      <a:lvl3pPr algn="l" rtl="0" eaLnBrk="0" fontAlgn="base" hangingPunct="0">
        <a:lnSpc>
          <a:spcPct val="80000"/>
        </a:lnSpc>
        <a:spcBef>
          <a:spcPct val="0"/>
        </a:spcBef>
        <a:spcAft>
          <a:spcPct val="0"/>
        </a:spcAft>
        <a:defRPr sz="2700" b="1">
          <a:solidFill>
            <a:srgbClr val="000000"/>
          </a:solidFill>
          <a:latin typeface="Calibri" pitchFamily="34" charset="0"/>
        </a:defRPr>
      </a:lvl3pPr>
      <a:lvl4pPr algn="l" rtl="0" eaLnBrk="0" fontAlgn="base" hangingPunct="0">
        <a:lnSpc>
          <a:spcPct val="80000"/>
        </a:lnSpc>
        <a:spcBef>
          <a:spcPct val="0"/>
        </a:spcBef>
        <a:spcAft>
          <a:spcPct val="0"/>
        </a:spcAft>
        <a:defRPr sz="2700" b="1">
          <a:solidFill>
            <a:srgbClr val="000000"/>
          </a:solidFill>
          <a:latin typeface="Calibri" pitchFamily="34" charset="0"/>
        </a:defRPr>
      </a:lvl4pPr>
      <a:lvl5pPr algn="l" rtl="0" eaLnBrk="0" fontAlgn="base" hangingPunct="0">
        <a:lnSpc>
          <a:spcPct val="80000"/>
        </a:lnSpc>
        <a:spcBef>
          <a:spcPct val="0"/>
        </a:spcBef>
        <a:spcAft>
          <a:spcPct val="0"/>
        </a:spcAft>
        <a:defRPr sz="2700" b="1">
          <a:solidFill>
            <a:srgbClr val="000000"/>
          </a:solidFill>
          <a:latin typeface="Calibri" pitchFamily="34" charset="0"/>
        </a:defRPr>
      </a:lvl5pPr>
      <a:lvl6pPr marL="342900" algn="l" rtl="0" eaLnBrk="0" fontAlgn="base" hangingPunct="0">
        <a:lnSpc>
          <a:spcPct val="80000"/>
        </a:lnSpc>
        <a:spcBef>
          <a:spcPct val="0"/>
        </a:spcBef>
        <a:spcAft>
          <a:spcPct val="0"/>
        </a:spcAft>
        <a:defRPr sz="3000">
          <a:solidFill>
            <a:schemeClr val="bg1"/>
          </a:solidFill>
          <a:latin typeface="75 Helvetica Bold" charset="0"/>
        </a:defRPr>
      </a:lvl6pPr>
      <a:lvl7pPr marL="685800" algn="l" rtl="0" eaLnBrk="0" fontAlgn="base" hangingPunct="0">
        <a:lnSpc>
          <a:spcPct val="80000"/>
        </a:lnSpc>
        <a:spcBef>
          <a:spcPct val="0"/>
        </a:spcBef>
        <a:spcAft>
          <a:spcPct val="0"/>
        </a:spcAft>
        <a:defRPr sz="3000">
          <a:solidFill>
            <a:schemeClr val="bg1"/>
          </a:solidFill>
          <a:latin typeface="75 Helvetica Bold" charset="0"/>
        </a:defRPr>
      </a:lvl7pPr>
      <a:lvl8pPr marL="1028700" algn="l" rtl="0" eaLnBrk="0" fontAlgn="base" hangingPunct="0">
        <a:lnSpc>
          <a:spcPct val="80000"/>
        </a:lnSpc>
        <a:spcBef>
          <a:spcPct val="0"/>
        </a:spcBef>
        <a:spcAft>
          <a:spcPct val="0"/>
        </a:spcAft>
        <a:defRPr sz="3000">
          <a:solidFill>
            <a:schemeClr val="bg1"/>
          </a:solidFill>
          <a:latin typeface="75 Helvetica Bold" charset="0"/>
        </a:defRPr>
      </a:lvl8pPr>
      <a:lvl9pPr marL="1371600" algn="l" rtl="0" eaLnBrk="0" fontAlgn="base" hangingPunct="0">
        <a:lnSpc>
          <a:spcPct val="80000"/>
        </a:lnSpc>
        <a:spcBef>
          <a:spcPct val="0"/>
        </a:spcBef>
        <a:spcAft>
          <a:spcPct val="0"/>
        </a:spcAft>
        <a:defRPr sz="3000">
          <a:solidFill>
            <a:schemeClr val="bg1"/>
          </a:solidFill>
          <a:latin typeface="75 Helvetica Bold" charset="0"/>
        </a:defRPr>
      </a:lvl9pPr>
    </p:titleStyle>
    <p:bodyStyle>
      <a:lvl1pPr marL="257175" indent="-169069" algn="l" rtl="0" eaLnBrk="0" fontAlgn="base" hangingPunct="0">
        <a:spcBef>
          <a:spcPct val="20000"/>
        </a:spcBef>
        <a:spcAft>
          <a:spcPct val="0"/>
        </a:spcAft>
        <a:buChar char="•"/>
        <a:defRPr sz="2100">
          <a:solidFill>
            <a:srgbClr val="000000"/>
          </a:solidFill>
          <a:latin typeface="Calibri" pitchFamily="34" charset="0"/>
          <a:ea typeface="+mn-ea"/>
          <a:cs typeface="+mn-cs"/>
        </a:defRPr>
      </a:lvl1pPr>
      <a:lvl2pPr marL="517922" indent="-175022" algn="l" rtl="0" eaLnBrk="0" fontAlgn="base" hangingPunct="0">
        <a:spcBef>
          <a:spcPct val="20000"/>
        </a:spcBef>
        <a:spcAft>
          <a:spcPct val="0"/>
        </a:spcAft>
        <a:buChar char="–"/>
        <a:defRPr sz="1800">
          <a:solidFill>
            <a:srgbClr val="000000"/>
          </a:solidFill>
          <a:latin typeface="Calibri" pitchFamily="34" charset="0"/>
        </a:defRPr>
      </a:lvl2pPr>
      <a:lvl3pPr marL="813197" indent="-127397" algn="l" rtl="0" eaLnBrk="0" fontAlgn="base" hangingPunct="0">
        <a:spcBef>
          <a:spcPct val="20000"/>
        </a:spcBef>
        <a:spcAft>
          <a:spcPct val="0"/>
        </a:spcAft>
        <a:buChar char="•"/>
        <a:defRPr sz="1500">
          <a:solidFill>
            <a:srgbClr val="000000"/>
          </a:solidFill>
          <a:latin typeface="Calibri" pitchFamily="34" charset="0"/>
        </a:defRPr>
      </a:lvl3pPr>
      <a:lvl4pPr marL="1156097" indent="-127397" algn="l" rtl="0" eaLnBrk="0" fontAlgn="base" hangingPunct="0">
        <a:spcBef>
          <a:spcPct val="20000"/>
        </a:spcBef>
        <a:spcAft>
          <a:spcPct val="0"/>
        </a:spcAft>
        <a:buChar char="–"/>
        <a:defRPr sz="1350">
          <a:solidFill>
            <a:srgbClr val="000000"/>
          </a:solidFill>
          <a:latin typeface="Calibri" pitchFamily="34" charset="0"/>
        </a:defRPr>
      </a:lvl4pPr>
      <a:lvl5pPr marL="1498997" indent="-127397" algn="l" rtl="0" eaLnBrk="0" fontAlgn="base" hangingPunct="0">
        <a:spcBef>
          <a:spcPct val="20000"/>
        </a:spcBef>
        <a:spcAft>
          <a:spcPct val="0"/>
        </a:spcAft>
        <a:buChar char="»"/>
        <a:defRPr sz="1350">
          <a:solidFill>
            <a:srgbClr val="000000"/>
          </a:solidFill>
          <a:latin typeface="Calibri" pitchFamily="34" charset="0"/>
        </a:defRPr>
      </a:lvl5pPr>
      <a:lvl6pPr marL="1885950" indent="-171450" algn="l" rtl="0" eaLnBrk="0" fontAlgn="base" hangingPunct="0">
        <a:spcBef>
          <a:spcPct val="20000"/>
        </a:spcBef>
        <a:spcAft>
          <a:spcPct val="0"/>
        </a:spcAft>
        <a:buChar char="»"/>
        <a:defRPr sz="1500">
          <a:solidFill>
            <a:schemeClr val="bg1"/>
          </a:solidFill>
          <a:latin typeface="+mn-lt"/>
        </a:defRPr>
      </a:lvl6pPr>
      <a:lvl7pPr marL="2228850" indent="-171450" algn="l" rtl="0" eaLnBrk="0" fontAlgn="base" hangingPunct="0">
        <a:spcBef>
          <a:spcPct val="20000"/>
        </a:spcBef>
        <a:spcAft>
          <a:spcPct val="0"/>
        </a:spcAft>
        <a:buChar char="»"/>
        <a:defRPr sz="1500">
          <a:solidFill>
            <a:schemeClr val="bg1"/>
          </a:solidFill>
          <a:latin typeface="+mn-lt"/>
        </a:defRPr>
      </a:lvl7pPr>
      <a:lvl8pPr marL="2571750" indent="-171450" algn="l" rtl="0" eaLnBrk="0" fontAlgn="base" hangingPunct="0">
        <a:spcBef>
          <a:spcPct val="20000"/>
        </a:spcBef>
        <a:spcAft>
          <a:spcPct val="0"/>
        </a:spcAft>
        <a:buChar char="»"/>
        <a:defRPr sz="1500">
          <a:solidFill>
            <a:schemeClr val="bg1"/>
          </a:solidFill>
          <a:latin typeface="+mn-lt"/>
        </a:defRPr>
      </a:lvl8pPr>
      <a:lvl9pPr marL="2914650" indent="-171450"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tinfo@fc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latin typeface="Calibri"/>
                <a:cs typeface="Calibri"/>
              </a:rPr>
              <a:t>April 18, 2024</a:t>
            </a:r>
          </a:p>
          <a:p>
            <a:endParaRPr lang="en-US" dirty="0">
              <a:latin typeface="Calibri"/>
              <a:cs typeface="Calibri"/>
            </a:endParaRPr>
          </a:p>
        </p:txBody>
      </p:sp>
      <p:sp>
        <p:nvSpPr>
          <p:cNvPr id="3" name="Title 2"/>
          <p:cNvSpPr>
            <a:spLocks noGrp="1"/>
          </p:cNvSpPr>
          <p:nvPr>
            <p:ph type="ctrTitle"/>
          </p:nvPr>
        </p:nvSpPr>
        <p:spPr/>
        <p:txBody>
          <a:bodyPr/>
          <a:lstStyle/>
          <a:p>
            <a:r>
              <a:rPr lang="en-US" dirty="0"/>
              <a:t>Space Bureau Transparency Initiative:</a:t>
            </a:r>
            <a:br>
              <a:rPr lang="en-US" dirty="0"/>
            </a:br>
            <a:r>
              <a:rPr lang="en-US" dirty="0"/>
              <a:t>U.S. Process for ITU Filings</a:t>
            </a:r>
          </a:p>
        </p:txBody>
      </p:sp>
      <p:pic>
        <p:nvPicPr>
          <p:cNvPr id="5" name="Picture 4">
            <a:extLst>
              <a:ext uri="{FF2B5EF4-FFF2-40B4-BE49-F238E27FC236}">
                <a16:creationId xmlns:a16="http://schemas.microsoft.com/office/drawing/2014/main" id="{ACC658C1-8BE1-83DB-85D7-6AC805011D94}"/>
              </a:ext>
            </a:extLst>
          </p:cNvPr>
          <p:cNvPicPr>
            <a:picLocks noChangeAspect="1"/>
          </p:cNvPicPr>
          <p:nvPr/>
        </p:nvPicPr>
        <p:blipFill>
          <a:blip r:embed="rId3"/>
          <a:stretch>
            <a:fillRect/>
          </a:stretch>
        </p:blipFill>
        <p:spPr>
          <a:xfrm>
            <a:off x="5054600" y="91441"/>
            <a:ext cx="2082800" cy="2082800"/>
          </a:xfrm>
          <a:prstGeom prst="rect">
            <a:avLst/>
          </a:prstGeom>
        </p:spPr>
      </p:pic>
    </p:spTree>
    <p:extLst>
      <p:ext uri="{BB962C8B-B14F-4D97-AF65-F5344CB8AC3E}">
        <p14:creationId xmlns:p14="http://schemas.microsoft.com/office/powerpoint/2010/main" val="62640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Reminders before Submission</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p:txBody>
          <a:bodyPr/>
          <a:lstStyle/>
          <a:p>
            <a:r>
              <a:rPr lang="en-US" sz="2800" dirty="0">
                <a:solidFill>
                  <a:srgbClr val="12627E"/>
                </a:solidFill>
              </a:rPr>
              <a:t> Submit only one notice and one GIMs (.</a:t>
            </a:r>
            <a:r>
              <a:rPr lang="en-US" sz="2800" dirty="0" err="1">
                <a:solidFill>
                  <a:srgbClr val="12627E"/>
                </a:solidFill>
              </a:rPr>
              <a:t>mdb</a:t>
            </a:r>
            <a:r>
              <a:rPr lang="en-US" sz="2800" dirty="0">
                <a:solidFill>
                  <a:srgbClr val="12627E"/>
                </a:solidFill>
              </a:rPr>
              <a:t>) file </a:t>
            </a:r>
          </a:p>
          <a:p>
            <a:r>
              <a:rPr lang="en-US" sz="2800" dirty="0">
                <a:solidFill>
                  <a:srgbClr val="12627E"/>
                </a:solidFill>
              </a:rPr>
              <a:t> The Notice ID, Notification reason, Administration, Satellite name, Beam names and Diagram numbers for each Beam and Earth station should be identical with ones in the electronic notice created with BR </a:t>
            </a:r>
            <a:r>
              <a:rPr lang="en-US" sz="2800" dirty="0" err="1">
                <a:solidFill>
                  <a:srgbClr val="12627E"/>
                </a:solidFill>
              </a:rPr>
              <a:t>SpaceCap</a:t>
            </a:r>
            <a:r>
              <a:rPr lang="en-US" sz="2800" dirty="0">
                <a:solidFill>
                  <a:srgbClr val="12627E"/>
                </a:solidFill>
              </a:rPr>
              <a:t> software</a:t>
            </a:r>
          </a:p>
          <a:p>
            <a:r>
              <a:rPr lang="en-US" sz="2800" dirty="0">
                <a:solidFill>
                  <a:srgbClr val="12627E"/>
                </a:solidFill>
              </a:rPr>
              <a:t>  If there is a fatal error(s) that can not be corrected, remember to provide detailed information in the notes</a:t>
            </a:r>
            <a:endParaRPr lang="en-US" sz="2400" dirty="0">
              <a:solidFill>
                <a:srgbClr val="12627E"/>
              </a:solidFill>
            </a:endParaRP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10</a:t>
            </a:fld>
            <a:endParaRPr lang="en-US"/>
          </a:p>
        </p:txBody>
      </p:sp>
      <p:sp>
        <p:nvSpPr>
          <p:cNvPr id="7" name="Date Placeholder 3">
            <a:extLst>
              <a:ext uri="{FF2B5EF4-FFF2-40B4-BE49-F238E27FC236}">
                <a16:creationId xmlns:a16="http://schemas.microsoft.com/office/drawing/2014/main" id="{5AA8B12B-8C22-A9A6-0DFB-E63029DD3601}"/>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157274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D116-452F-9490-B124-D31E20978FC7}"/>
              </a:ext>
            </a:extLst>
          </p:cNvPr>
          <p:cNvSpPr>
            <a:spLocks noGrp="1"/>
          </p:cNvSpPr>
          <p:nvPr>
            <p:ph type="title"/>
          </p:nvPr>
        </p:nvSpPr>
        <p:spPr/>
        <p:txBody>
          <a:bodyPr/>
          <a:lstStyle/>
          <a:p>
            <a:r>
              <a:rPr lang="en-US" sz="3200" dirty="0">
                <a:solidFill>
                  <a:srgbClr val="E1E1E1"/>
                </a:solidFill>
              </a:rPr>
              <a:t>FCC Submission</a:t>
            </a:r>
          </a:p>
        </p:txBody>
      </p:sp>
      <p:sp>
        <p:nvSpPr>
          <p:cNvPr id="3" name="Content Placeholder 2">
            <a:extLst>
              <a:ext uri="{FF2B5EF4-FFF2-40B4-BE49-F238E27FC236}">
                <a16:creationId xmlns:a16="http://schemas.microsoft.com/office/drawing/2014/main" id="{0A862973-4C16-DD8D-CEC7-65FA27AB926C}"/>
              </a:ext>
            </a:extLst>
          </p:cNvPr>
          <p:cNvSpPr>
            <a:spLocks noGrp="1"/>
          </p:cNvSpPr>
          <p:nvPr>
            <p:ph idx="1"/>
          </p:nvPr>
        </p:nvSpPr>
        <p:spPr/>
        <p:txBody>
          <a:bodyPr/>
          <a:lstStyle/>
          <a:p>
            <a:r>
              <a:rPr lang="en-US" sz="2800" dirty="0">
                <a:solidFill>
                  <a:srgbClr val="12627E"/>
                </a:solidFill>
              </a:rPr>
              <a:t> </a:t>
            </a:r>
            <a:r>
              <a:rPr lang="en-US" sz="2400" dirty="0">
                <a:solidFill>
                  <a:srgbClr val="12627E"/>
                </a:solidFill>
              </a:rPr>
              <a:t>Create a zip file (e.g. USASAT-NGSO-XX.zip) containing </a:t>
            </a:r>
          </a:p>
          <a:p>
            <a:pPr lvl="1"/>
            <a:r>
              <a:rPr lang="en-US" sz="2000" dirty="0">
                <a:solidFill>
                  <a:srgbClr val="12627E"/>
                </a:solidFill>
              </a:rPr>
              <a:t> USASAT-NGSO.MDB – change the file extension from “.</a:t>
            </a:r>
            <a:r>
              <a:rPr lang="en-US" sz="2000" dirty="0" err="1">
                <a:solidFill>
                  <a:srgbClr val="12627E"/>
                </a:solidFill>
              </a:rPr>
              <a:t>mdb</a:t>
            </a:r>
            <a:r>
              <a:rPr lang="en-US" sz="2000" dirty="0">
                <a:solidFill>
                  <a:srgbClr val="12627E"/>
                </a:solidFill>
              </a:rPr>
              <a:t>” to “.</a:t>
            </a:r>
            <a:r>
              <a:rPr lang="en-US" sz="2000" dirty="0" err="1">
                <a:solidFill>
                  <a:srgbClr val="12627E"/>
                </a:solidFill>
              </a:rPr>
              <a:t>itu</a:t>
            </a:r>
            <a:r>
              <a:rPr lang="en-US" sz="2000" dirty="0">
                <a:solidFill>
                  <a:srgbClr val="12627E"/>
                </a:solidFill>
              </a:rPr>
              <a:t>” </a:t>
            </a:r>
          </a:p>
          <a:p>
            <a:pPr lvl="1"/>
            <a:r>
              <a:rPr lang="en-US" sz="2000" dirty="0">
                <a:solidFill>
                  <a:srgbClr val="12627E"/>
                </a:solidFill>
              </a:rPr>
              <a:t> Include any other attachments or notes in Word or PDF format</a:t>
            </a:r>
          </a:p>
          <a:p>
            <a:pPr lvl="1"/>
            <a:r>
              <a:rPr lang="en-US" sz="2000" dirty="0">
                <a:solidFill>
                  <a:srgbClr val="12627E"/>
                </a:solidFill>
              </a:rPr>
              <a:t> To submit: change .zip extension to .</a:t>
            </a:r>
            <a:r>
              <a:rPr lang="en-US" sz="2000" dirty="0" err="1">
                <a:solidFill>
                  <a:srgbClr val="12627E"/>
                </a:solidFill>
              </a:rPr>
              <a:t>abc</a:t>
            </a:r>
            <a:r>
              <a:rPr lang="en-US" sz="2000" dirty="0">
                <a:solidFill>
                  <a:srgbClr val="12627E"/>
                </a:solidFill>
              </a:rPr>
              <a:t> and send a follow up email with no attachment informing the Bureau that the files have been sent. This will ensure receipt of files.</a:t>
            </a:r>
          </a:p>
          <a:p>
            <a:pPr lvl="1"/>
            <a:r>
              <a:rPr lang="en-US" sz="2000" dirty="0">
                <a:solidFill>
                  <a:srgbClr val="12627E"/>
                </a:solidFill>
              </a:rPr>
              <a:t>  For part 25 related filings, please do not submit ITU materials through ICFS</a:t>
            </a:r>
          </a:p>
          <a:p>
            <a:pPr lvl="1"/>
            <a:endParaRPr lang="en-US" sz="2000" dirty="0">
              <a:solidFill>
                <a:srgbClr val="12627E"/>
              </a:solidFill>
            </a:endParaRPr>
          </a:p>
          <a:p>
            <a:r>
              <a:rPr lang="en-US" sz="2400" dirty="0">
                <a:solidFill>
                  <a:srgbClr val="12627E"/>
                </a:solidFill>
              </a:rPr>
              <a:t> After Submission</a:t>
            </a:r>
          </a:p>
          <a:p>
            <a:pPr lvl="1"/>
            <a:r>
              <a:rPr lang="en-US" sz="2400" dirty="0">
                <a:solidFill>
                  <a:srgbClr val="12627E"/>
                </a:solidFill>
              </a:rPr>
              <a:t> </a:t>
            </a:r>
            <a:r>
              <a:rPr lang="en-US" sz="2000" dirty="0">
                <a:solidFill>
                  <a:srgbClr val="12627E"/>
                </a:solidFill>
              </a:rPr>
              <a:t>The administration manager checks the submissions and either:</a:t>
            </a:r>
            <a:endParaRPr lang="en-US" sz="2400" dirty="0">
              <a:solidFill>
                <a:srgbClr val="12627E"/>
              </a:solidFill>
            </a:endParaRPr>
          </a:p>
          <a:p>
            <a:pPr lvl="2"/>
            <a:r>
              <a:rPr lang="en-US" sz="2000" dirty="0">
                <a:solidFill>
                  <a:srgbClr val="12627E"/>
                </a:solidFill>
              </a:rPr>
              <a:t> Accept the filing for submission</a:t>
            </a:r>
          </a:p>
          <a:p>
            <a:pPr lvl="2"/>
            <a:r>
              <a:rPr lang="en-US" sz="2000" dirty="0">
                <a:solidFill>
                  <a:srgbClr val="12627E"/>
                </a:solidFill>
              </a:rPr>
              <a:t> Reject the filing as incomplete, missing attachments, inaccurate information and fatal errors</a:t>
            </a:r>
          </a:p>
          <a:p>
            <a:pPr lvl="1"/>
            <a:r>
              <a:rPr lang="en-US" sz="2000" dirty="0">
                <a:solidFill>
                  <a:srgbClr val="12627E"/>
                </a:solidFill>
              </a:rPr>
              <a:t> Administration manager submits files to the BR</a:t>
            </a:r>
          </a:p>
          <a:p>
            <a:pPr lvl="1"/>
            <a:r>
              <a:rPr lang="en-US" sz="2000" dirty="0">
                <a:solidFill>
                  <a:srgbClr val="12627E"/>
                </a:solidFill>
              </a:rPr>
              <a:t> The BR receives the submission and accepts or rejects it after analyzing and validating the files</a:t>
            </a:r>
          </a:p>
        </p:txBody>
      </p:sp>
      <p:sp>
        <p:nvSpPr>
          <p:cNvPr id="5" name="Footer Placeholder 4">
            <a:extLst>
              <a:ext uri="{FF2B5EF4-FFF2-40B4-BE49-F238E27FC236}">
                <a16:creationId xmlns:a16="http://schemas.microsoft.com/office/drawing/2014/main" id="{AED26B22-8330-B71D-DF03-85F648471289}"/>
              </a:ext>
            </a:extLst>
          </p:cNvPr>
          <p:cNvSpPr>
            <a:spLocks noGrp="1"/>
          </p:cNvSpPr>
          <p:nvPr>
            <p:ph type="ftr" sz="quarter" idx="11"/>
          </p:nvPr>
        </p:nvSpPr>
        <p:spPr/>
        <p:txBody>
          <a:bodyPr/>
          <a:lstStyle/>
          <a:p>
            <a:r>
              <a:rPr lang="en-US" dirty="0"/>
              <a:t>FCC Space Bureau</a:t>
            </a:r>
          </a:p>
        </p:txBody>
      </p:sp>
      <p:sp>
        <p:nvSpPr>
          <p:cNvPr id="6" name="Slide Number Placeholder 5">
            <a:extLst>
              <a:ext uri="{FF2B5EF4-FFF2-40B4-BE49-F238E27FC236}">
                <a16:creationId xmlns:a16="http://schemas.microsoft.com/office/drawing/2014/main" id="{915993E6-CC83-2D76-A410-00D603A58668}"/>
              </a:ext>
            </a:extLst>
          </p:cNvPr>
          <p:cNvSpPr>
            <a:spLocks noGrp="1"/>
          </p:cNvSpPr>
          <p:nvPr>
            <p:ph type="sldNum" sz="quarter" idx="12"/>
          </p:nvPr>
        </p:nvSpPr>
        <p:spPr/>
        <p:txBody>
          <a:bodyPr/>
          <a:lstStyle/>
          <a:p>
            <a:fld id="{3E896E19-44B9-4585-B4AA-15558F96B9C9}" type="slidenum">
              <a:rPr lang="en-US" smtClean="0"/>
              <a:pPr/>
              <a:t>11</a:t>
            </a:fld>
            <a:endParaRPr lang="en-US"/>
          </a:p>
        </p:txBody>
      </p:sp>
      <p:sp>
        <p:nvSpPr>
          <p:cNvPr id="7" name="Date Placeholder 3">
            <a:extLst>
              <a:ext uri="{FF2B5EF4-FFF2-40B4-BE49-F238E27FC236}">
                <a16:creationId xmlns:a16="http://schemas.microsoft.com/office/drawing/2014/main" id="{5AA8B12B-8C22-A9A6-0DFB-E63029DD3601}"/>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209635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6E4C-965F-C391-3479-8AE224598552}"/>
              </a:ext>
            </a:extLst>
          </p:cNvPr>
          <p:cNvSpPr>
            <a:spLocks noGrp="1"/>
          </p:cNvSpPr>
          <p:nvPr>
            <p:ph type="title"/>
          </p:nvPr>
        </p:nvSpPr>
        <p:spPr>
          <a:xfrm>
            <a:off x="1524000" y="0"/>
            <a:ext cx="9144000" cy="933450"/>
          </a:xfrm>
        </p:spPr>
        <p:txBody>
          <a:bodyPr/>
          <a:lstStyle/>
          <a:p>
            <a:r>
              <a:rPr lang="en-US" dirty="0">
                <a:solidFill>
                  <a:srgbClr val="E1E1E1"/>
                </a:solidFill>
              </a:rPr>
              <a:t>Conclusion</a:t>
            </a:r>
          </a:p>
        </p:txBody>
      </p:sp>
      <p:sp>
        <p:nvSpPr>
          <p:cNvPr id="5" name="Footer Placeholder 4">
            <a:extLst>
              <a:ext uri="{FF2B5EF4-FFF2-40B4-BE49-F238E27FC236}">
                <a16:creationId xmlns:a16="http://schemas.microsoft.com/office/drawing/2014/main" id="{807D96BB-7124-D2B1-8082-3B1EFB7B3596}"/>
              </a:ext>
            </a:extLst>
          </p:cNvPr>
          <p:cNvSpPr>
            <a:spLocks noGrp="1"/>
          </p:cNvSpPr>
          <p:nvPr>
            <p:ph type="ftr" sz="quarter" idx="11"/>
          </p:nvPr>
        </p:nvSpPr>
        <p:spPr>
          <a:xfrm>
            <a:off x="1318895" y="6573520"/>
            <a:ext cx="4711700" cy="295275"/>
          </a:xfrm>
        </p:spPr>
        <p:txBody>
          <a:bodyPr/>
          <a:lstStyle/>
          <a:p>
            <a:r>
              <a:rPr lang="en-US" dirty="0"/>
              <a:t>FCC Space Bureau</a:t>
            </a:r>
          </a:p>
        </p:txBody>
      </p:sp>
      <p:sp>
        <p:nvSpPr>
          <p:cNvPr id="6" name="Slide Number Placeholder 5">
            <a:extLst>
              <a:ext uri="{FF2B5EF4-FFF2-40B4-BE49-F238E27FC236}">
                <a16:creationId xmlns:a16="http://schemas.microsoft.com/office/drawing/2014/main" id="{9F9F0B90-0B6C-11A5-60D0-B9DA42563158}"/>
              </a:ext>
            </a:extLst>
          </p:cNvPr>
          <p:cNvSpPr>
            <a:spLocks noGrp="1"/>
          </p:cNvSpPr>
          <p:nvPr>
            <p:ph type="sldNum" sz="quarter" idx="12"/>
          </p:nvPr>
        </p:nvSpPr>
        <p:spPr/>
        <p:txBody>
          <a:bodyPr/>
          <a:lstStyle/>
          <a:p>
            <a:fld id="{3E896E19-44B9-4585-B4AA-15558F96B9C9}" type="slidenum">
              <a:rPr lang="en-US" smtClean="0"/>
              <a:pPr/>
              <a:t>12</a:t>
            </a:fld>
            <a:endParaRPr lang="en-US"/>
          </a:p>
        </p:txBody>
      </p:sp>
      <p:sp>
        <p:nvSpPr>
          <p:cNvPr id="7" name="TextBox 6">
            <a:extLst>
              <a:ext uri="{FF2B5EF4-FFF2-40B4-BE49-F238E27FC236}">
                <a16:creationId xmlns:a16="http://schemas.microsoft.com/office/drawing/2014/main" id="{3A87AE74-F747-4E02-347B-E1A9BEE7F4E5}"/>
              </a:ext>
            </a:extLst>
          </p:cNvPr>
          <p:cNvSpPr txBox="1"/>
          <p:nvPr/>
        </p:nvSpPr>
        <p:spPr>
          <a:xfrm>
            <a:off x="3794760" y="4207314"/>
            <a:ext cx="4602480" cy="1477328"/>
          </a:xfrm>
          <a:prstGeom prst="rect">
            <a:avLst/>
          </a:prstGeom>
          <a:noFill/>
        </p:spPr>
        <p:txBody>
          <a:bodyPr wrap="square">
            <a:spAutoFit/>
          </a:bodyPr>
          <a:lstStyle/>
          <a:p>
            <a:pPr algn="ctr"/>
            <a:r>
              <a:rPr lang="en-US" b="1" dirty="0">
                <a:solidFill>
                  <a:srgbClr val="12627E"/>
                </a:solidFill>
              </a:rPr>
              <a:t>Contact Information:</a:t>
            </a:r>
          </a:p>
          <a:p>
            <a:pPr algn="ctr"/>
            <a:r>
              <a:rPr lang="en-US" dirty="0">
                <a:hlinkClick r:id="rId2"/>
              </a:rPr>
              <a:t>satinfo@fcc.gov</a:t>
            </a:r>
            <a:endParaRPr lang="en-US" dirty="0"/>
          </a:p>
          <a:p>
            <a:pPr algn="ctr"/>
            <a:endParaRPr lang="en-US" dirty="0"/>
          </a:p>
          <a:p>
            <a:pPr algn="ctr"/>
            <a:r>
              <a:rPr lang="en-US" dirty="0"/>
              <a:t> </a:t>
            </a:r>
          </a:p>
          <a:p>
            <a:pPr algn="ctr"/>
            <a:endParaRPr lang="en-US" dirty="0"/>
          </a:p>
        </p:txBody>
      </p:sp>
      <p:pic>
        <p:nvPicPr>
          <p:cNvPr id="4" name="Picture 3">
            <a:extLst>
              <a:ext uri="{FF2B5EF4-FFF2-40B4-BE49-F238E27FC236}">
                <a16:creationId xmlns:a16="http://schemas.microsoft.com/office/drawing/2014/main" id="{6C0B9E83-8445-B322-BAB1-8A93FA7618E3}"/>
              </a:ext>
            </a:extLst>
          </p:cNvPr>
          <p:cNvPicPr>
            <a:picLocks noChangeAspect="1"/>
          </p:cNvPicPr>
          <p:nvPr/>
        </p:nvPicPr>
        <p:blipFill>
          <a:blip r:embed="rId3"/>
          <a:stretch>
            <a:fillRect/>
          </a:stretch>
        </p:blipFill>
        <p:spPr>
          <a:xfrm>
            <a:off x="4989195" y="1680075"/>
            <a:ext cx="2082800" cy="2082800"/>
          </a:xfrm>
          <a:prstGeom prst="rect">
            <a:avLst/>
          </a:prstGeom>
        </p:spPr>
      </p:pic>
      <p:sp>
        <p:nvSpPr>
          <p:cNvPr id="8" name="Date Placeholder 3">
            <a:extLst>
              <a:ext uri="{FF2B5EF4-FFF2-40B4-BE49-F238E27FC236}">
                <a16:creationId xmlns:a16="http://schemas.microsoft.com/office/drawing/2014/main" id="{816D94D2-838E-1206-8916-F2EC1AF423BC}"/>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302924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5016-DFB6-1777-FC78-2EEE30604478}"/>
              </a:ext>
            </a:extLst>
          </p:cNvPr>
          <p:cNvSpPr>
            <a:spLocks noGrp="1"/>
          </p:cNvSpPr>
          <p:nvPr>
            <p:ph type="title"/>
          </p:nvPr>
        </p:nvSpPr>
        <p:spPr/>
        <p:txBody>
          <a:bodyPr/>
          <a:lstStyle/>
          <a:p>
            <a:r>
              <a:rPr lang="en-US" sz="3200" dirty="0">
                <a:solidFill>
                  <a:srgbClr val="E1E1E1"/>
                </a:solidFill>
              </a:rPr>
              <a:t>Outline</a:t>
            </a:r>
          </a:p>
        </p:txBody>
      </p:sp>
      <p:sp>
        <p:nvSpPr>
          <p:cNvPr id="3" name="Content Placeholder 2">
            <a:extLst>
              <a:ext uri="{FF2B5EF4-FFF2-40B4-BE49-F238E27FC236}">
                <a16:creationId xmlns:a16="http://schemas.microsoft.com/office/drawing/2014/main" id="{7A2051EC-978B-E856-4CB4-241588FF4213}"/>
              </a:ext>
            </a:extLst>
          </p:cNvPr>
          <p:cNvSpPr>
            <a:spLocks noGrp="1"/>
          </p:cNvSpPr>
          <p:nvPr>
            <p:ph idx="1"/>
          </p:nvPr>
        </p:nvSpPr>
        <p:spPr/>
        <p:txBody>
          <a:bodyPr/>
          <a:lstStyle/>
          <a:p>
            <a:r>
              <a:rPr lang="en-US" sz="2800" dirty="0">
                <a:solidFill>
                  <a:srgbClr val="12627E"/>
                </a:solidFill>
              </a:rPr>
              <a:t> Introduction to ITU BR Software</a:t>
            </a:r>
          </a:p>
          <a:p>
            <a:r>
              <a:rPr lang="en-US" sz="2800">
                <a:solidFill>
                  <a:srgbClr val="12627E"/>
                </a:solidFill>
              </a:rPr>
              <a:t> Types of ITU Filings</a:t>
            </a:r>
            <a:endParaRPr lang="en-US" sz="2800" dirty="0">
              <a:solidFill>
                <a:srgbClr val="12627E"/>
              </a:solidFill>
            </a:endParaRPr>
          </a:p>
          <a:p>
            <a:r>
              <a:rPr lang="en-US" sz="2800" dirty="0">
                <a:solidFill>
                  <a:srgbClr val="12627E"/>
                </a:solidFill>
              </a:rPr>
              <a:t> </a:t>
            </a:r>
            <a:r>
              <a:rPr lang="en-US" sz="2800" dirty="0" err="1">
                <a:solidFill>
                  <a:srgbClr val="12627E"/>
                </a:solidFill>
              </a:rPr>
              <a:t>SpaceCap</a:t>
            </a:r>
            <a:r>
              <a:rPr lang="en-US" sz="2800" dirty="0">
                <a:solidFill>
                  <a:srgbClr val="12627E"/>
                </a:solidFill>
              </a:rPr>
              <a:t> for API filings</a:t>
            </a:r>
          </a:p>
          <a:p>
            <a:r>
              <a:rPr lang="en-US" sz="2800" dirty="0">
                <a:solidFill>
                  <a:srgbClr val="12627E"/>
                </a:solidFill>
              </a:rPr>
              <a:t> </a:t>
            </a:r>
            <a:r>
              <a:rPr lang="en-US" sz="2800" dirty="0" err="1">
                <a:solidFill>
                  <a:srgbClr val="12627E"/>
                </a:solidFill>
              </a:rPr>
              <a:t>SpaceCap</a:t>
            </a:r>
            <a:r>
              <a:rPr lang="en-US" sz="2800" dirty="0">
                <a:solidFill>
                  <a:srgbClr val="12627E"/>
                </a:solidFill>
              </a:rPr>
              <a:t> for CR/C filings</a:t>
            </a:r>
          </a:p>
          <a:p>
            <a:r>
              <a:rPr lang="en-US" sz="2800" dirty="0">
                <a:solidFill>
                  <a:srgbClr val="12627E"/>
                </a:solidFill>
              </a:rPr>
              <a:t> Antenna Pattern Examples</a:t>
            </a:r>
          </a:p>
          <a:p>
            <a:r>
              <a:rPr lang="en-US" sz="2800" dirty="0">
                <a:solidFill>
                  <a:srgbClr val="12627E"/>
                </a:solidFill>
              </a:rPr>
              <a:t> </a:t>
            </a:r>
            <a:r>
              <a:rPr lang="en-US" sz="2800" dirty="0" err="1">
                <a:solidFill>
                  <a:srgbClr val="12627E"/>
                </a:solidFill>
              </a:rPr>
              <a:t>SpaceVal</a:t>
            </a:r>
            <a:r>
              <a:rPr lang="en-US" sz="2800" dirty="0">
                <a:solidFill>
                  <a:srgbClr val="12627E"/>
                </a:solidFill>
              </a:rPr>
              <a:t> and Fatal Errors</a:t>
            </a:r>
          </a:p>
          <a:p>
            <a:r>
              <a:rPr lang="en-US" sz="2800" dirty="0">
                <a:solidFill>
                  <a:srgbClr val="12627E"/>
                </a:solidFill>
              </a:rPr>
              <a:t> Reminders Before ITU Filing Submission</a:t>
            </a:r>
          </a:p>
          <a:p>
            <a:r>
              <a:rPr lang="en-US" sz="2800" dirty="0">
                <a:solidFill>
                  <a:srgbClr val="12627E"/>
                </a:solidFill>
              </a:rPr>
              <a:t> ITU Filing Submission</a:t>
            </a:r>
          </a:p>
          <a:p>
            <a:endParaRPr lang="en-US" dirty="0"/>
          </a:p>
        </p:txBody>
      </p:sp>
      <p:sp>
        <p:nvSpPr>
          <p:cNvPr id="5" name="Footer Placeholder 4">
            <a:extLst>
              <a:ext uri="{FF2B5EF4-FFF2-40B4-BE49-F238E27FC236}">
                <a16:creationId xmlns:a16="http://schemas.microsoft.com/office/drawing/2014/main" id="{DBE44A61-EC21-5097-B5A2-54C360AF9B90}"/>
              </a:ext>
            </a:extLst>
          </p:cNvPr>
          <p:cNvSpPr>
            <a:spLocks noGrp="1"/>
          </p:cNvSpPr>
          <p:nvPr>
            <p:ph type="ftr" sz="quarter" idx="11"/>
          </p:nvPr>
        </p:nvSpPr>
        <p:spPr/>
        <p:txBody>
          <a:bodyPr/>
          <a:lstStyle/>
          <a:p>
            <a:r>
              <a:rPr lang="en-US" dirty="0"/>
              <a:t>FCC Space Bureau</a:t>
            </a:r>
          </a:p>
        </p:txBody>
      </p:sp>
      <p:sp>
        <p:nvSpPr>
          <p:cNvPr id="6" name="Slide Number Placeholder 5">
            <a:extLst>
              <a:ext uri="{FF2B5EF4-FFF2-40B4-BE49-F238E27FC236}">
                <a16:creationId xmlns:a16="http://schemas.microsoft.com/office/drawing/2014/main" id="{B8F19ED9-C322-E751-9C9F-AF0E85F07125}"/>
              </a:ext>
            </a:extLst>
          </p:cNvPr>
          <p:cNvSpPr>
            <a:spLocks noGrp="1"/>
          </p:cNvSpPr>
          <p:nvPr>
            <p:ph type="sldNum" sz="quarter" idx="12"/>
          </p:nvPr>
        </p:nvSpPr>
        <p:spPr/>
        <p:txBody>
          <a:bodyPr/>
          <a:lstStyle/>
          <a:p>
            <a:fld id="{3E896E19-44B9-4585-B4AA-15558F96B9C9}" type="slidenum">
              <a:rPr lang="en-US" smtClean="0"/>
              <a:pPr/>
              <a:t>2</a:t>
            </a:fld>
            <a:endParaRPr lang="en-US"/>
          </a:p>
        </p:txBody>
      </p:sp>
      <p:grpSp>
        <p:nvGrpSpPr>
          <p:cNvPr id="7" name="Group 6">
            <a:extLst>
              <a:ext uri="{FF2B5EF4-FFF2-40B4-BE49-F238E27FC236}">
                <a16:creationId xmlns:a16="http://schemas.microsoft.com/office/drawing/2014/main" id="{A53F8FAE-28E7-3C8C-AABB-4945F50C3746}"/>
              </a:ext>
            </a:extLst>
          </p:cNvPr>
          <p:cNvGrpSpPr/>
          <p:nvPr/>
        </p:nvGrpSpPr>
        <p:grpSpPr>
          <a:xfrm>
            <a:off x="6625438" y="2749839"/>
            <a:ext cx="4958539" cy="3347648"/>
            <a:chOff x="1905129" y="1097467"/>
            <a:chExt cx="4958539" cy="3347648"/>
          </a:xfrm>
        </p:grpSpPr>
        <p:pic>
          <p:nvPicPr>
            <p:cNvPr id="8" name="Picture 7">
              <a:extLst>
                <a:ext uri="{FF2B5EF4-FFF2-40B4-BE49-F238E27FC236}">
                  <a16:creationId xmlns:a16="http://schemas.microsoft.com/office/drawing/2014/main" id="{8F17054C-C7B4-AAFE-4E2C-7844DA5AD8A8}"/>
                </a:ext>
              </a:extLst>
            </p:cNvPr>
            <p:cNvPicPr>
              <a:picLocks noChangeAspect="1"/>
            </p:cNvPicPr>
            <p:nvPr/>
          </p:nvPicPr>
          <p:blipFill>
            <a:blip r:embed="rId2"/>
            <a:stretch>
              <a:fillRect/>
            </a:stretch>
          </p:blipFill>
          <p:spPr>
            <a:xfrm>
              <a:off x="1905129" y="1991746"/>
              <a:ext cx="2543047" cy="2453369"/>
            </a:xfrm>
            <a:prstGeom prst="rect">
              <a:avLst/>
            </a:prstGeom>
          </p:spPr>
        </p:pic>
        <p:pic>
          <p:nvPicPr>
            <p:cNvPr id="9" name="Picture 8">
              <a:extLst>
                <a:ext uri="{FF2B5EF4-FFF2-40B4-BE49-F238E27FC236}">
                  <a16:creationId xmlns:a16="http://schemas.microsoft.com/office/drawing/2014/main" id="{6CBF38EC-D5B0-ADDC-EDB0-C3ABF530B14D}"/>
                </a:ext>
              </a:extLst>
            </p:cNvPr>
            <p:cNvPicPr>
              <a:picLocks noChangeAspect="1"/>
            </p:cNvPicPr>
            <p:nvPr/>
          </p:nvPicPr>
          <p:blipFill>
            <a:blip r:embed="rId3"/>
            <a:stretch>
              <a:fillRect/>
            </a:stretch>
          </p:blipFill>
          <p:spPr>
            <a:xfrm>
              <a:off x="4448176" y="1097467"/>
              <a:ext cx="1836255" cy="1893362"/>
            </a:xfrm>
            <a:prstGeom prst="rect">
              <a:avLst/>
            </a:prstGeom>
          </p:spPr>
        </p:pic>
        <p:pic>
          <p:nvPicPr>
            <p:cNvPr id="10" name="Picture 9">
              <a:extLst>
                <a:ext uri="{FF2B5EF4-FFF2-40B4-BE49-F238E27FC236}">
                  <a16:creationId xmlns:a16="http://schemas.microsoft.com/office/drawing/2014/main" id="{3F2C6141-C7B5-05FE-FA8D-E4F4AC54590A}"/>
                </a:ext>
              </a:extLst>
            </p:cNvPr>
            <p:cNvPicPr>
              <a:picLocks noChangeAspect="1"/>
            </p:cNvPicPr>
            <p:nvPr/>
          </p:nvPicPr>
          <p:blipFill>
            <a:blip r:embed="rId4"/>
            <a:stretch>
              <a:fillRect/>
            </a:stretch>
          </p:blipFill>
          <p:spPr>
            <a:xfrm>
              <a:off x="4221200" y="3092747"/>
              <a:ext cx="2543046" cy="901934"/>
            </a:xfrm>
            <a:prstGeom prst="rect">
              <a:avLst/>
            </a:prstGeom>
          </p:spPr>
        </p:pic>
        <p:pic>
          <p:nvPicPr>
            <p:cNvPr id="11" name="Picture 10">
              <a:extLst>
                <a:ext uri="{FF2B5EF4-FFF2-40B4-BE49-F238E27FC236}">
                  <a16:creationId xmlns:a16="http://schemas.microsoft.com/office/drawing/2014/main" id="{7FA5622A-D62E-775E-5F02-A6CD26223606}"/>
                </a:ext>
              </a:extLst>
            </p:cNvPr>
            <p:cNvPicPr>
              <a:picLocks noChangeAspect="1"/>
            </p:cNvPicPr>
            <p:nvPr/>
          </p:nvPicPr>
          <p:blipFill>
            <a:blip r:embed="rId5"/>
            <a:stretch>
              <a:fillRect/>
            </a:stretch>
          </p:blipFill>
          <p:spPr>
            <a:xfrm>
              <a:off x="4221200" y="3838276"/>
              <a:ext cx="2642468" cy="54487"/>
            </a:xfrm>
            <a:prstGeom prst="rect">
              <a:avLst/>
            </a:prstGeom>
          </p:spPr>
        </p:pic>
      </p:grpSp>
      <p:sp>
        <p:nvSpPr>
          <p:cNvPr id="12" name="Date Placeholder 3">
            <a:extLst>
              <a:ext uri="{FF2B5EF4-FFF2-40B4-BE49-F238E27FC236}">
                <a16:creationId xmlns:a16="http://schemas.microsoft.com/office/drawing/2014/main" id="{60AE0B53-18B0-E553-40ED-C7F5E5540E5A}"/>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45454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AB66-83D2-C0E0-AAA8-9B93260328F1}"/>
              </a:ext>
            </a:extLst>
          </p:cNvPr>
          <p:cNvSpPr>
            <a:spLocks noGrp="1"/>
          </p:cNvSpPr>
          <p:nvPr>
            <p:ph type="title"/>
          </p:nvPr>
        </p:nvSpPr>
        <p:spPr/>
        <p:txBody>
          <a:bodyPr/>
          <a:lstStyle/>
          <a:p>
            <a:r>
              <a:rPr lang="en-US" sz="3200" dirty="0">
                <a:solidFill>
                  <a:srgbClr val="E1E1E1"/>
                </a:solidFill>
              </a:rPr>
              <a:t>Creating an ITU Filing using ITU software</a:t>
            </a:r>
          </a:p>
        </p:txBody>
      </p:sp>
      <p:sp>
        <p:nvSpPr>
          <p:cNvPr id="3" name="Content Placeholder 2">
            <a:extLst>
              <a:ext uri="{FF2B5EF4-FFF2-40B4-BE49-F238E27FC236}">
                <a16:creationId xmlns:a16="http://schemas.microsoft.com/office/drawing/2014/main" id="{D8EEB33E-6B9C-5593-42F4-60DB42F017E2}"/>
              </a:ext>
            </a:extLst>
          </p:cNvPr>
          <p:cNvSpPr>
            <a:spLocks noGrp="1"/>
          </p:cNvSpPr>
          <p:nvPr>
            <p:ph idx="1"/>
          </p:nvPr>
        </p:nvSpPr>
        <p:spPr>
          <a:xfrm>
            <a:off x="304799" y="1219200"/>
            <a:ext cx="4748464" cy="4748463"/>
          </a:xfrm>
        </p:spPr>
        <p:txBody>
          <a:bodyPr/>
          <a:lstStyle/>
          <a:p>
            <a:r>
              <a:rPr lang="en-US" sz="2400" dirty="0">
                <a:solidFill>
                  <a:srgbClr val="12627E"/>
                </a:solidFill>
                <a:cs typeface="Calibri" panose="020F0502020204030204" pitchFamily="34" charset="0"/>
              </a:rPr>
              <a:t>  To create an API or CR/C with GIMS file (if required), use the ITU’s </a:t>
            </a:r>
            <a:r>
              <a:rPr lang="en-US" sz="2400" dirty="0" err="1">
                <a:solidFill>
                  <a:srgbClr val="12627E"/>
                </a:solidFill>
                <a:cs typeface="Calibri" panose="020F0502020204030204" pitchFamily="34" charset="0"/>
              </a:rPr>
              <a:t>SpaceCap</a:t>
            </a:r>
            <a:r>
              <a:rPr lang="en-US" sz="2400" dirty="0">
                <a:solidFill>
                  <a:srgbClr val="12627E"/>
                </a:solidFill>
                <a:cs typeface="Calibri" panose="020F0502020204030204" pitchFamily="34" charset="0"/>
              </a:rPr>
              <a:t> software, which will output a .</a:t>
            </a:r>
            <a:r>
              <a:rPr lang="en-US" sz="2400" dirty="0" err="1">
                <a:solidFill>
                  <a:srgbClr val="12627E"/>
                </a:solidFill>
                <a:cs typeface="Calibri" panose="020F0502020204030204" pitchFamily="34" charset="0"/>
              </a:rPr>
              <a:t>mdb</a:t>
            </a:r>
            <a:r>
              <a:rPr lang="en-US" sz="2400" dirty="0">
                <a:solidFill>
                  <a:srgbClr val="12627E"/>
                </a:solidFill>
                <a:cs typeface="Calibri" panose="020F0502020204030204" pitchFamily="34" charset="0"/>
              </a:rPr>
              <a:t> file</a:t>
            </a:r>
          </a:p>
          <a:p>
            <a:pPr lvl="1"/>
            <a:r>
              <a:rPr lang="en-US" sz="2100" dirty="0">
                <a:solidFill>
                  <a:srgbClr val="12627E"/>
                </a:solidFill>
                <a:cs typeface="Calibri" panose="020F0502020204030204" pitchFamily="34" charset="0"/>
              </a:rPr>
              <a:t>Capture in </a:t>
            </a:r>
            <a:r>
              <a:rPr lang="en-US" sz="2100" dirty="0" err="1">
                <a:solidFill>
                  <a:srgbClr val="12627E"/>
                </a:solidFill>
                <a:cs typeface="Calibri" panose="020F0502020204030204" pitchFamily="34" charset="0"/>
              </a:rPr>
              <a:t>SpaceCap</a:t>
            </a:r>
            <a:r>
              <a:rPr lang="en-US" sz="2100" dirty="0">
                <a:solidFill>
                  <a:srgbClr val="12627E"/>
                </a:solidFill>
                <a:cs typeface="Calibri" panose="020F0502020204030204" pitchFamily="34" charset="0"/>
              </a:rPr>
              <a:t> formats databases with all mandatory data items in accordance with Appendix 4 of the ITU Radio Regulations</a:t>
            </a:r>
          </a:p>
          <a:p>
            <a:r>
              <a:rPr lang="en-US" sz="2400" dirty="0">
                <a:solidFill>
                  <a:srgbClr val="12627E"/>
                </a:solidFill>
                <a:cs typeface="Calibri" panose="020F0502020204030204" pitchFamily="34" charset="0"/>
              </a:rPr>
              <a:t>  The latest version of BR software for capture and validation (</a:t>
            </a:r>
            <a:r>
              <a:rPr lang="en-US" sz="2400" dirty="0" err="1">
                <a:solidFill>
                  <a:srgbClr val="12627E"/>
                </a:solidFill>
                <a:cs typeface="Calibri" panose="020F0502020204030204" pitchFamily="34" charset="0"/>
              </a:rPr>
              <a:t>SpaceCap</a:t>
            </a:r>
            <a:r>
              <a:rPr lang="en-US" sz="2400" dirty="0">
                <a:solidFill>
                  <a:srgbClr val="12627E"/>
                </a:solidFill>
                <a:cs typeface="Calibri" panose="020F0502020204030204" pitchFamily="34" charset="0"/>
              </a:rPr>
              <a:t> and </a:t>
            </a:r>
            <a:r>
              <a:rPr lang="en-US" sz="2400" dirty="0" err="1">
                <a:solidFill>
                  <a:srgbClr val="12627E"/>
                </a:solidFill>
                <a:cs typeface="Calibri" panose="020F0502020204030204" pitchFamily="34" charset="0"/>
              </a:rPr>
              <a:t>SpaceVal</a:t>
            </a:r>
            <a:r>
              <a:rPr lang="en-US" sz="2400" dirty="0">
                <a:solidFill>
                  <a:srgbClr val="12627E"/>
                </a:solidFill>
                <a:cs typeface="Calibri" panose="020F0502020204030204" pitchFamily="34" charset="0"/>
              </a:rPr>
              <a:t>) of space notices are available from the ITU website</a:t>
            </a:r>
          </a:p>
          <a:p>
            <a:pPr marL="88106" indent="0">
              <a:buNone/>
            </a:pPr>
            <a:endParaRPr lang="en-US" sz="2100" dirty="0">
              <a:solidFill>
                <a:srgbClr val="12627E"/>
              </a:solidFill>
              <a:cs typeface="Calibri" panose="020F0502020204030204" pitchFamily="34" charset="0"/>
            </a:endParaRPr>
          </a:p>
        </p:txBody>
      </p:sp>
      <p:sp>
        <p:nvSpPr>
          <p:cNvPr id="5" name="Footer Placeholder 4">
            <a:extLst>
              <a:ext uri="{FF2B5EF4-FFF2-40B4-BE49-F238E27FC236}">
                <a16:creationId xmlns:a16="http://schemas.microsoft.com/office/drawing/2014/main" id="{2C3F3F98-4431-A7F0-6B08-556488A3E4C3}"/>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D5113460-C1A1-5716-36AE-ADBC158E4958}"/>
              </a:ext>
            </a:extLst>
          </p:cNvPr>
          <p:cNvSpPr>
            <a:spLocks noGrp="1"/>
          </p:cNvSpPr>
          <p:nvPr>
            <p:ph type="sldNum" sz="quarter" idx="12"/>
          </p:nvPr>
        </p:nvSpPr>
        <p:spPr/>
        <p:txBody>
          <a:bodyPr/>
          <a:lstStyle/>
          <a:p>
            <a:fld id="{3E896E19-44B9-4585-B4AA-15558F96B9C9}" type="slidenum">
              <a:rPr lang="en-US" smtClean="0"/>
              <a:pPr/>
              <a:t>3</a:t>
            </a:fld>
            <a:endParaRPr lang="en-US"/>
          </a:p>
        </p:txBody>
      </p:sp>
      <p:sp>
        <p:nvSpPr>
          <p:cNvPr id="7" name="Date Placeholder 3">
            <a:extLst>
              <a:ext uri="{FF2B5EF4-FFF2-40B4-BE49-F238E27FC236}">
                <a16:creationId xmlns:a16="http://schemas.microsoft.com/office/drawing/2014/main" id="{36BC3387-E221-44BC-5668-534320A38C3D}"/>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pic>
        <p:nvPicPr>
          <p:cNvPr id="4" name="Picture 3">
            <a:extLst>
              <a:ext uri="{FF2B5EF4-FFF2-40B4-BE49-F238E27FC236}">
                <a16:creationId xmlns:a16="http://schemas.microsoft.com/office/drawing/2014/main" id="{1DE8D184-05B9-B117-7931-1C2A2DA4DC5D}"/>
              </a:ext>
            </a:extLst>
          </p:cNvPr>
          <p:cNvPicPr>
            <a:picLocks noChangeAspect="1"/>
          </p:cNvPicPr>
          <p:nvPr/>
        </p:nvPicPr>
        <p:blipFill rotWithShape="1">
          <a:blip r:embed="rId2"/>
          <a:srcRect r="2475"/>
          <a:stretch/>
        </p:blipFill>
        <p:spPr>
          <a:xfrm>
            <a:off x="5390243" y="1328779"/>
            <a:ext cx="6496958" cy="3921041"/>
          </a:xfrm>
          <a:prstGeom prst="rect">
            <a:avLst/>
          </a:prstGeom>
        </p:spPr>
      </p:pic>
    </p:spTree>
    <p:extLst>
      <p:ext uri="{BB962C8B-B14F-4D97-AF65-F5344CB8AC3E}">
        <p14:creationId xmlns:p14="http://schemas.microsoft.com/office/powerpoint/2010/main" val="24122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AB66-83D2-C0E0-AAA8-9B93260328F1}"/>
              </a:ext>
            </a:extLst>
          </p:cNvPr>
          <p:cNvSpPr>
            <a:spLocks noGrp="1"/>
          </p:cNvSpPr>
          <p:nvPr>
            <p:ph type="title"/>
          </p:nvPr>
        </p:nvSpPr>
        <p:spPr/>
        <p:txBody>
          <a:bodyPr/>
          <a:lstStyle/>
          <a:p>
            <a:r>
              <a:rPr lang="en-US" sz="3200" dirty="0">
                <a:solidFill>
                  <a:srgbClr val="E1E1E1"/>
                </a:solidFill>
              </a:rPr>
              <a:t>Types of ITU Filings</a:t>
            </a:r>
          </a:p>
        </p:txBody>
      </p:sp>
      <p:sp>
        <p:nvSpPr>
          <p:cNvPr id="3" name="Content Placeholder 2">
            <a:extLst>
              <a:ext uri="{FF2B5EF4-FFF2-40B4-BE49-F238E27FC236}">
                <a16:creationId xmlns:a16="http://schemas.microsoft.com/office/drawing/2014/main" id="{D8EEB33E-6B9C-5593-42F4-60DB42F017E2}"/>
              </a:ext>
            </a:extLst>
          </p:cNvPr>
          <p:cNvSpPr>
            <a:spLocks noGrp="1"/>
          </p:cNvSpPr>
          <p:nvPr>
            <p:ph idx="1"/>
          </p:nvPr>
        </p:nvSpPr>
        <p:spPr>
          <a:xfrm>
            <a:off x="304798" y="1219200"/>
            <a:ext cx="10922001" cy="4748463"/>
          </a:xfrm>
        </p:spPr>
        <p:txBody>
          <a:bodyPr/>
          <a:lstStyle/>
          <a:p>
            <a:r>
              <a:rPr lang="en-US" sz="2400" dirty="0">
                <a:solidFill>
                  <a:srgbClr val="12627E"/>
                </a:solidFill>
                <a:cs typeface="Calibri" panose="020F0502020204030204" pitchFamily="34" charset="0"/>
              </a:rPr>
              <a:t>  Types of ITU Filings: API or CR/C</a:t>
            </a:r>
          </a:p>
          <a:p>
            <a:pPr lvl="1"/>
            <a:r>
              <a:rPr lang="en-US" sz="2100" dirty="0">
                <a:solidFill>
                  <a:srgbClr val="12627E"/>
                </a:solidFill>
                <a:cs typeface="Calibri" panose="020F0502020204030204" pitchFamily="34" charset="0"/>
              </a:rPr>
              <a:t> API: a mandatory procedure for all satellite networks not subject to coordination procedures under section I of Article 9</a:t>
            </a:r>
          </a:p>
          <a:p>
            <a:pPr lvl="1"/>
            <a:r>
              <a:rPr lang="en-US" sz="2100" dirty="0">
                <a:solidFill>
                  <a:srgbClr val="12627E"/>
                </a:solidFill>
                <a:cs typeface="Calibri" panose="020F0502020204030204" pitchFamily="34" charset="0"/>
              </a:rPr>
              <a:t> CR/C: a mandatory procedure for all satellite networks subject to coordination procedures under section II of Article 9</a:t>
            </a:r>
          </a:p>
          <a:p>
            <a:pPr lvl="1"/>
            <a:r>
              <a:rPr lang="en-US" sz="2100" dirty="0">
                <a:solidFill>
                  <a:srgbClr val="12627E"/>
                </a:solidFill>
                <a:cs typeface="Calibri" panose="020F0502020204030204" pitchFamily="34" charset="0"/>
              </a:rPr>
              <a:t>To understand whether a frequency band is subject to coordination: read the footnotes in the Table of Frequency Allocations </a:t>
            </a:r>
          </a:p>
          <a:p>
            <a:pPr lvl="2"/>
            <a:r>
              <a:rPr lang="en-US" sz="1800" dirty="0">
                <a:solidFill>
                  <a:srgbClr val="12627E"/>
                </a:solidFill>
                <a:cs typeface="Calibri" panose="020F0502020204030204" pitchFamily="34" charset="0"/>
              </a:rPr>
              <a:t> Examples of footnotes indicating coordination is required: </a:t>
            </a:r>
          </a:p>
          <a:p>
            <a:pPr lvl="3"/>
            <a:r>
              <a:rPr lang="en-US" sz="1650" dirty="0">
                <a:solidFill>
                  <a:srgbClr val="12627E"/>
                </a:solidFill>
                <a:cs typeface="Calibri" panose="020F0502020204030204" pitchFamily="34" charset="0"/>
              </a:rPr>
              <a:t> No. 5.364: The use of the band 1610 – 1626.5 MHz by the mobile-satellite service (Earth-to-space) by the radiodetermination-satellite service (Earth-to-space) is subject to coordination under No. 9.11A. (For coordination under No. 9.11A, see also the Rules of Procedure)</a:t>
            </a:r>
          </a:p>
          <a:p>
            <a:pPr lvl="3"/>
            <a:r>
              <a:rPr lang="en-US" sz="1650" dirty="0">
                <a:solidFill>
                  <a:srgbClr val="12627E"/>
                </a:solidFill>
                <a:cs typeface="Calibri" panose="020F0502020204030204" pitchFamily="34" charset="0"/>
              </a:rPr>
              <a:t> No. 5.286: The band 449.75 – 450.25 MHz may be used for the space operation service (Earth-to-space) and the space research service (Earth-to-space), subject to agreement obtained under No. 9.21</a:t>
            </a:r>
          </a:p>
          <a:p>
            <a:pPr marL="88106" indent="0">
              <a:buNone/>
            </a:pPr>
            <a:endParaRPr lang="en-US" sz="2100" dirty="0">
              <a:solidFill>
                <a:srgbClr val="12627E"/>
              </a:solidFill>
              <a:cs typeface="Calibri" panose="020F0502020204030204" pitchFamily="34" charset="0"/>
            </a:endParaRPr>
          </a:p>
        </p:txBody>
      </p:sp>
      <p:sp>
        <p:nvSpPr>
          <p:cNvPr id="5" name="Footer Placeholder 4">
            <a:extLst>
              <a:ext uri="{FF2B5EF4-FFF2-40B4-BE49-F238E27FC236}">
                <a16:creationId xmlns:a16="http://schemas.microsoft.com/office/drawing/2014/main" id="{2C3F3F98-4431-A7F0-6B08-556488A3E4C3}"/>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D5113460-C1A1-5716-36AE-ADBC158E4958}"/>
              </a:ext>
            </a:extLst>
          </p:cNvPr>
          <p:cNvSpPr>
            <a:spLocks noGrp="1"/>
          </p:cNvSpPr>
          <p:nvPr>
            <p:ph type="sldNum" sz="quarter" idx="12"/>
          </p:nvPr>
        </p:nvSpPr>
        <p:spPr/>
        <p:txBody>
          <a:bodyPr/>
          <a:lstStyle/>
          <a:p>
            <a:fld id="{3E896E19-44B9-4585-B4AA-15558F96B9C9}" type="slidenum">
              <a:rPr lang="en-US" smtClean="0"/>
              <a:pPr/>
              <a:t>4</a:t>
            </a:fld>
            <a:endParaRPr lang="en-US"/>
          </a:p>
        </p:txBody>
      </p:sp>
      <p:sp>
        <p:nvSpPr>
          <p:cNvPr id="7" name="Date Placeholder 3">
            <a:extLst>
              <a:ext uri="{FF2B5EF4-FFF2-40B4-BE49-F238E27FC236}">
                <a16:creationId xmlns:a16="http://schemas.microsoft.com/office/drawing/2014/main" id="{36BC3387-E221-44BC-5668-534320A38C3D}"/>
              </a:ext>
            </a:extLst>
          </p:cNvPr>
          <p:cNvSpPr>
            <a:spLocks noGrp="1"/>
          </p:cNvSpPr>
          <p:nvPr>
            <p:ph type="dt" sz="half" idx="10"/>
          </p:nvPr>
        </p:nvSpPr>
        <p:spPr>
          <a:xfrm>
            <a:off x="0" y="6562728"/>
            <a:ext cx="1193800" cy="295275"/>
          </a:xfrm>
        </p:spPr>
        <p:txBody>
          <a:bodyPr/>
          <a:lstStyle/>
          <a:p>
            <a:pPr>
              <a:defRPr/>
            </a:pPr>
            <a:r>
              <a:rPr lang="en-US" dirty="0">
                <a:solidFill>
                  <a:srgbClr val="000000">
                    <a:lumMod val="75000"/>
                    <a:lumOff val="25000"/>
                  </a:srgbClr>
                </a:solidFill>
              </a:rPr>
              <a:t>Apr. 18, 2024</a:t>
            </a:r>
          </a:p>
        </p:txBody>
      </p:sp>
    </p:spTree>
    <p:extLst>
      <p:ext uri="{BB962C8B-B14F-4D97-AF65-F5344CB8AC3E}">
        <p14:creationId xmlns:p14="http://schemas.microsoft.com/office/powerpoint/2010/main" val="241029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err="1">
                <a:solidFill>
                  <a:srgbClr val="E1E1E1"/>
                </a:solidFill>
              </a:rPr>
              <a:t>SpaceCap</a:t>
            </a:r>
            <a:r>
              <a:rPr lang="en-US" sz="3200" dirty="0">
                <a:solidFill>
                  <a:srgbClr val="E1E1E1"/>
                </a:solidFill>
              </a:rPr>
              <a:t> for Advance Publication Information (API)</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5</a:t>
            </a:fld>
            <a:endParaRPr lang="en-US"/>
          </a:p>
        </p:txBody>
      </p:sp>
      <p:pic>
        <p:nvPicPr>
          <p:cNvPr id="7" name="Picture 6">
            <a:extLst>
              <a:ext uri="{FF2B5EF4-FFF2-40B4-BE49-F238E27FC236}">
                <a16:creationId xmlns:a16="http://schemas.microsoft.com/office/drawing/2014/main" id="{0120579C-A312-1342-7435-D36E2816E3A4}"/>
              </a:ext>
            </a:extLst>
          </p:cNvPr>
          <p:cNvPicPr>
            <a:picLocks noChangeAspect="1"/>
          </p:cNvPicPr>
          <p:nvPr/>
        </p:nvPicPr>
        <p:blipFill>
          <a:blip r:embed="rId2"/>
          <a:stretch>
            <a:fillRect/>
          </a:stretch>
        </p:blipFill>
        <p:spPr>
          <a:xfrm>
            <a:off x="179214" y="1942011"/>
            <a:ext cx="6101924" cy="3213463"/>
          </a:xfrm>
          <a:prstGeom prst="rect">
            <a:avLst/>
          </a:prstGeom>
        </p:spPr>
      </p:pic>
      <p:pic>
        <p:nvPicPr>
          <p:cNvPr id="8" name="Picture 7">
            <a:extLst>
              <a:ext uri="{FF2B5EF4-FFF2-40B4-BE49-F238E27FC236}">
                <a16:creationId xmlns:a16="http://schemas.microsoft.com/office/drawing/2014/main" id="{F291131C-321B-B61F-6E0A-7C7C75134DB7}"/>
              </a:ext>
            </a:extLst>
          </p:cNvPr>
          <p:cNvPicPr>
            <a:picLocks noChangeAspect="1"/>
          </p:cNvPicPr>
          <p:nvPr/>
        </p:nvPicPr>
        <p:blipFill>
          <a:blip r:embed="rId3"/>
          <a:stretch>
            <a:fillRect/>
          </a:stretch>
        </p:blipFill>
        <p:spPr>
          <a:xfrm>
            <a:off x="6461760" y="1942011"/>
            <a:ext cx="5551026" cy="3213463"/>
          </a:xfrm>
          <a:prstGeom prst="rect">
            <a:avLst/>
          </a:prstGeom>
        </p:spPr>
      </p:pic>
    </p:spTree>
    <p:extLst>
      <p:ext uri="{BB962C8B-B14F-4D97-AF65-F5344CB8AC3E}">
        <p14:creationId xmlns:p14="http://schemas.microsoft.com/office/powerpoint/2010/main" val="31162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err="1">
                <a:solidFill>
                  <a:srgbClr val="E1E1E1"/>
                </a:solidFill>
              </a:rPr>
              <a:t>SpaceCap</a:t>
            </a:r>
            <a:r>
              <a:rPr lang="en-US" sz="3200" dirty="0">
                <a:solidFill>
                  <a:srgbClr val="E1E1E1"/>
                </a:solidFill>
              </a:rPr>
              <a:t> for Coordination Request (CR/C)</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6</a:t>
            </a:fld>
            <a:endParaRPr lang="en-US"/>
          </a:p>
        </p:txBody>
      </p:sp>
      <p:pic>
        <p:nvPicPr>
          <p:cNvPr id="3" name="Picture 2">
            <a:extLst>
              <a:ext uri="{FF2B5EF4-FFF2-40B4-BE49-F238E27FC236}">
                <a16:creationId xmlns:a16="http://schemas.microsoft.com/office/drawing/2014/main" id="{67A20DA4-2E06-0E95-FCEE-E7E175F8FC22}"/>
              </a:ext>
            </a:extLst>
          </p:cNvPr>
          <p:cNvPicPr>
            <a:picLocks noChangeAspect="1"/>
          </p:cNvPicPr>
          <p:nvPr/>
        </p:nvPicPr>
        <p:blipFill>
          <a:blip r:embed="rId2"/>
          <a:stretch>
            <a:fillRect/>
          </a:stretch>
        </p:blipFill>
        <p:spPr>
          <a:xfrm>
            <a:off x="2562919" y="1248275"/>
            <a:ext cx="7066161" cy="4990099"/>
          </a:xfrm>
          <a:prstGeom prst="rect">
            <a:avLst/>
          </a:prstGeom>
        </p:spPr>
      </p:pic>
    </p:spTree>
    <p:extLst>
      <p:ext uri="{BB962C8B-B14F-4D97-AF65-F5344CB8AC3E}">
        <p14:creationId xmlns:p14="http://schemas.microsoft.com/office/powerpoint/2010/main" val="64107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err="1">
                <a:solidFill>
                  <a:srgbClr val="E1E1E1"/>
                </a:solidFill>
              </a:rPr>
              <a:t>SpaceCap</a:t>
            </a:r>
            <a:r>
              <a:rPr lang="en-US" sz="3200" dirty="0">
                <a:solidFill>
                  <a:srgbClr val="E1E1E1"/>
                </a:solidFill>
              </a:rPr>
              <a:t> for Coordination Request (CR/C)</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7</a:t>
            </a:fld>
            <a:endParaRPr lang="en-US"/>
          </a:p>
        </p:txBody>
      </p:sp>
      <p:pic>
        <p:nvPicPr>
          <p:cNvPr id="7" name="Picture 6">
            <a:extLst>
              <a:ext uri="{FF2B5EF4-FFF2-40B4-BE49-F238E27FC236}">
                <a16:creationId xmlns:a16="http://schemas.microsoft.com/office/drawing/2014/main" id="{18B55FB4-DB20-84B1-0AD9-4C07D2363E30}"/>
              </a:ext>
            </a:extLst>
          </p:cNvPr>
          <p:cNvPicPr>
            <a:picLocks noChangeAspect="1"/>
          </p:cNvPicPr>
          <p:nvPr/>
        </p:nvPicPr>
        <p:blipFill>
          <a:blip r:embed="rId2"/>
          <a:stretch>
            <a:fillRect/>
          </a:stretch>
        </p:blipFill>
        <p:spPr>
          <a:xfrm>
            <a:off x="301390" y="1517472"/>
            <a:ext cx="5531556" cy="4442178"/>
          </a:xfrm>
          <a:prstGeom prst="rect">
            <a:avLst/>
          </a:prstGeom>
        </p:spPr>
      </p:pic>
      <p:pic>
        <p:nvPicPr>
          <p:cNvPr id="8" name="Picture 7">
            <a:extLst>
              <a:ext uri="{FF2B5EF4-FFF2-40B4-BE49-F238E27FC236}">
                <a16:creationId xmlns:a16="http://schemas.microsoft.com/office/drawing/2014/main" id="{01D25D7D-F4E1-12EC-9382-7FFEF95462C0}"/>
              </a:ext>
            </a:extLst>
          </p:cNvPr>
          <p:cNvPicPr>
            <a:picLocks noChangeAspect="1"/>
          </p:cNvPicPr>
          <p:nvPr/>
        </p:nvPicPr>
        <p:blipFill>
          <a:blip r:embed="rId3"/>
          <a:stretch>
            <a:fillRect/>
          </a:stretch>
        </p:blipFill>
        <p:spPr>
          <a:xfrm>
            <a:off x="5832946" y="1517472"/>
            <a:ext cx="6063141" cy="4442178"/>
          </a:xfrm>
          <a:prstGeom prst="rect">
            <a:avLst/>
          </a:prstGeom>
        </p:spPr>
      </p:pic>
    </p:spTree>
    <p:extLst>
      <p:ext uri="{BB962C8B-B14F-4D97-AF65-F5344CB8AC3E}">
        <p14:creationId xmlns:p14="http://schemas.microsoft.com/office/powerpoint/2010/main" val="259052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a:solidFill>
                  <a:srgbClr val="E1E1E1"/>
                </a:solidFill>
              </a:rPr>
              <a:t>Examples of Space and Earth Station Radiation Patterns</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8</a:t>
            </a:fld>
            <a:endParaRPr lang="en-US"/>
          </a:p>
        </p:txBody>
      </p:sp>
      <p:pic>
        <p:nvPicPr>
          <p:cNvPr id="3" name="Picture 2">
            <a:extLst>
              <a:ext uri="{FF2B5EF4-FFF2-40B4-BE49-F238E27FC236}">
                <a16:creationId xmlns:a16="http://schemas.microsoft.com/office/drawing/2014/main" id="{ED740485-0F32-92C1-2C19-DE2C7B425968}"/>
              </a:ext>
            </a:extLst>
          </p:cNvPr>
          <p:cNvPicPr>
            <a:picLocks noChangeAspect="1"/>
          </p:cNvPicPr>
          <p:nvPr/>
        </p:nvPicPr>
        <p:blipFill>
          <a:blip r:embed="rId2"/>
          <a:stretch>
            <a:fillRect/>
          </a:stretch>
        </p:blipFill>
        <p:spPr>
          <a:xfrm>
            <a:off x="311768" y="1407886"/>
            <a:ext cx="5682632" cy="4735527"/>
          </a:xfrm>
          <a:prstGeom prst="rect">
            <a:avLst/>
          </a:prstGeom>
        </p:spPr>
      </p:pic>
      <p:pic>
        <p:nvPicPr>
          <p:cNvPr id="9" name="Picture 8">
            <a:extLst>
              <a:ext uri="{FF2B5EF4-FFF2-40B4-BE49-F238E27FC236}">
                <a16:creationId xmlns:a16="http://schemas.microsoft.com/office/drawing/2014/main" id="{1B0DF178-B168-7303-595F-172DC7712189}"/>
              </a:ext>
            </a:extLst>
          </p:cNvPr>
          <p:cNvPicPr>
            <a:picLocks noChangeAspect="1"/>
          </p:cNvPicPr>
          <p:nvPr/>
        </p:nvPicPr>
        <p:blipFill>
          <a:blip r:embed="rId3"/>
          <a:stretch>
            <a:fillRect/>
          </a:stretch>
        </p:blipFill>
        <p:spPr>
          <a:xfrm>
            <a:off x="6197602" y="1468910"/>
            <a:ext cx="5573484" cy="4589836"/>
          </a:xfrm>
          <a:prstGeom prst="rect">
            <a:avLst/>
          </a:prstGeom>
        </p:spPr>
      </p:pic>
    </p:spTree>
    <p:extLst>
      <p:ext uri="{BB962C8B-B14F-4D97-AF65-F5344CB8AC3E}">
        <p14:creationId xmlns:p14="http://schemas.microsoft.com/office/powerpoint/2010/main" val="325523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5413-36A0-3E2B-52CC-0A687B262559}"/>
              </a:ext>
            </a:extLst>
          </p:cNvPr>
          <p:cNvSpPr>
            <a:spLocks noGrp="1"/>
          </p:cNvSpPr>
          <p:nvPr>
            <p:ph type="title"/>
          </p:nvPr>
        </p:nvSpPr>
        <p:spPr/>
        <p:txBody>
          <a:bodyPr/>
          <a:lstStyle/>
          <a:p>
            <a:r>
              <a:rPr lang="en-US" sz="3200" dirty="0" err="1">
                <a:solidFill>
                  <a:srgbClr val="E1E1E1"/>
                </a:solidFill>
              </a:rPr>
              <a:t>SpaceVal</a:t>
            </a:r>
            <a:r>
              <a:rPr lang="en-US" sz="3200" dirty="0">
                <a:solidFill>
                  <a:srgbClr val="E1E1E1"/>
                </a:solidFill>
              </a:rPr>
              <a:t> </a:t>
            </a:r>
          </a:p>
        </p:txBody>
      </p:sp>
      <p:sp>
        <p:nvSpPr>
          <p:cNvPr id="4" name="Date Placeholder 3">
            <a:extLst>
              <a:ext uri="{FF2B5EF4-FFF2-40B4-BE49-F238E27FC236}">
                <a16:creationId xmlns:a16="http://schemas.microsoft.com/office/drawing/2014/main" id="{8A966BF1-E7B9-F4F3-E7C4-677740884CDD}"/>
              </a:ext>
            </a:extLst>
          </p:cNvPr>
          <p:cNvSpPr>
            <a:spLocks noGrp="1"/>
          </p:cNvSpPr>
          <p:nvPr>
            <p:ph type="dt" sz="half" idx="10"/>
          </p:nvPr>
        </p:nvSpPr>
        <p:spPr/>
        <p:txBody>
          <a:bodyPr/>
          <a:lstStyle/>
          <a:p>
            <a:pPr>
              <a:defRPr/>
            </a:pPr>
            <a:r>
              <a:rPr lang="en-US" dirty="0">
                <a:solidFill>
                  <a:srgbClr val="000000">
                    <a:lumMod val="75000"/>
                    <a:lumOff val="25000"/>
                  </a:srgbClr>
                </a:solidFill>
              </a:rPr>
              <a:t>Apr. 18, 2024</a:t>
            </a:r>
          </a:p>
        </p:txBody>
      </p:sp>
      <p:sp>
        <p:nvSpPr>
          <p:cNvPr id="5" name="Footer Placeholder 4">
            <a:extLst>
              <a:ext uri="{FF2B5EF4-FFF2-40B4-BE49-F238E27FC236}">
                <a16:creationId xmlns:a16="http://schemas.microsoft.com/office/drawing/2014/main" id="{F5E07B5C-C3AD-2818-9667-330E69DA698B}"/>
              </a:ext>
            </a:extLst>
          </p:cNvPr>
          <p:cNvSpPr>
            <a:spLocks noGrp="1"/>
          </p:cNvSpPr>
          <p:nvPr>
            <p:ph type="ftr" sz="quarter" idx="11"/>
          </p:nvPr>
        </p:nvSpPr>
        <p:spPr/>
        <p:txBody>
          <a:bodyPr/>
          <a:lstStyle/>
          <a:p>
            <a:r>
              <a:rPr lang="en-US"/>
              <a:t>FCC Space Bureau</a:t>
            </a:r>
            <a:endParaRPr lang="en-US" dirty="0"/>
          </a:p>
        </p:txBody>
      </p:sp>
      <p:sp>
        <p:nvSpPr>
          <p:cNvPr id="6" name="Slide Number Placeholder 5">
            <a:extLst>
              <a:ext uri="{FF2B5EF4-FFF2-40B4-BE49-F238E27FC236}">
                <a16:creationId xmlns:a16="http://schemas.microsoft.com/office/drawing/2014/main" id="{14A4F055-9C55-0DBA-BE1C-02938013D55F}"/>
              </a:ext>
            </a:extLst>
          </p:cNvPr>
          <p:cNvSpPr>
            <a:spLocks noGrp="1"/>
          </p:cNvSpPr>
          <p:nvPr>
            <p:ph type="sldNum" sz="quarter" idx="12"/>
          </p:nvPr>
        </p:nvSpPr>
        <p:spPr/>
        <p:txBody>
          <a:bodyPr/>
          <a:lstStyle/>
          <a:p>
            <a:fld id="{3E896E19-44B9-4585-B4AA-15558F96B9C9}" type="slidenum">
              <a:rPr lang="en-US" smtClean="0"/>
              <a:pPr/>
              <a:t>9</a:t>
            </a:fld>
            <a:endParaRPr lang="en-US"/>
          </a:p>
        </p:txBody>
      </p:sp>
      <p:pic>
        <p:nvPicPr>
          <p:cNvPr id="8" name="Picture 7">
            <a:extLst>
              <a:ext uri="{FF2B5EF4-FFF2-40B4-BE49-F238E27FC236}">
                <a16:creationId xmlns:a16="http://schemas.microsoft.com/office/drawing/2014/main" id="{178EB41F-88DC-B4A6-696B-E8A893051533}"/>
              </a:ext>
            </a:extLst>
          </p:cNvPr>
          <p:cNvPicPr>
            <a:picLocks noChangeAspect="1"/>
          </p:cNvPicPr>
          <p:nvPr/>
        </p:nvPicPr>
        <p:blipFill>
          <a:blip r:embed="rId2"/>
          <a:stretch>
            <a:fillRect/>
          </a:stretch>
        </p:blipFill>
        <p:spPr>
          <a:xfrm>
            <a:off x="2542322" y="2709689"/>
            <a:ext cx="1974636" cy="1990063"/>
          </a:xfrm>
          <a:prstGeom prst="rect">
            <a:avLst/>
          </a:prstGeom>
        </p:spPr>
      </p:pic>
      <p:pic>
        <p:nvPicPr>
          <p:cNvPr id="9" name="Picture 8">
            <a:extLst>
              <a:ext uri="{FF2B5EF4-FFF2-40B4-BE49-F238E27FC236}">
                <a16:creationId xmlns:a16="http://schemas.microsoft.com/office/drawing/2014/main" id="{8466457D-E2FD-9992-4300-A3F386EF65DC}"/>
              </a:ext>
            </a:extLst>
          </p:cNvPr>
          <p:cNvPicPr>
            <a:picLocks noChangeAspect="1"/>
          </p:cNvPicPr>
          <p:nvPr/>
        </p:nvPicPr>
        <p:blipFill>
          <a:blip r:embed="rId3"/>
          <a:stretch>
            <a:fillRect/>
          </a:stretch>
        </p:blipFill>
        <p:spPr>
          <a:xfrm>
            <a:off x="6762223" y="2709689"/>
            <a:ext cx="1948606" cy="1990064"/>
          </a:xfrm>
          <a:prstGeom prst="rect">
            <a:avLst/>
          </a:prstGeom>
        </p:spPr>
      </p:pic>
      <p:pic>
        <p:nvPicPr>
          <p:cNvPr id="10" name="Picture 9">
            <a:extLst>
              <a:ext uri="{FF2B5EF4-FFF2-40B4-BE49-F238E27FC236}">
                <a16:creationId xmlns:a16="http://schemas.microsoft.com/office/drawing/2014/main" id="{89BA7DBF-0285-532E-7BD6-82974446BD01}"/>
              </a:ext>
            </a:extLst>
          </p:cNvPr>
          <p:cNvPicPr>
            <a:picLocks noChangeAspect="1"/>
          </p:cNvPicPr>
          <p:nvPr/>
        </p:nvPicPr>
        <p:blipFill>
          <a:blip r:embed="rId4"/>
          <a:stretch>
            <a:fillRect/>
          </a:stretch>
        </p:blipFill>
        <p:spPr>
          <a:xfrm>
            <a:off x="2267438" y="4886752"/>
            <a:ext cx="2524404" cy="872799"/>
          </a:xfrm>
          <a:prstGeom prst="rect">
            <a:avLst/>
          </a:prstGeom>
        </p:spPr>
      </p:pic>
      <p:pic>
        <p:nvPicPr>
          <p:cNvPr id="11" name="Picture 10">
            <a:extLst>
              <a:ext uri="{FF2B5EF4-FFF2-40B4-BE49-F238E27FC236}">
                <a16:creationId xmlns:a16="http://schemas.microsoft.com/office/drawing/2014/main" id="{2CC735D5-6970-DAB1-A8E5-7C7E1F694AD3}"/>
              </a:ext>
            </a:extLst>
          </p:cNvPr>
          <p:cNvPicPr>
            <a:picLocks noChangeAspect="1"/>
          </p:cNvPicPr>
          <p:nvPr/>
        </p:nvPicPr>
        <p:blipFill>
          <a:blip r:embed="rId5"/>
          <a:stretch>
            <a:fillRect/>
          </a:stretch>
        </p:blipFill>
        <p:spPr>
          <a:xfrm>
            <a:off x="6489670" y="4886752"/>
            <a:ext cx="2493711" cy="872799"/>
          </a:xfrm>
          <a:prstGeom prst="rect">
            <a:avLst/>
          </a:prstGeom>
        </p:spPr>
      </p:pic>
      <p:sp>
        <p:nvSpPr>
          <p:cNvPr id="13" name="TextBox 12">
            <a:extLst>
              <a:ext uri="{FF2B5EF4-FFF2-40B4-BE49-F238E27FC236}">
                <a16:creationId xmlns:a16="http://schemas.microsoft.com/office/drawing/2014/main" id="{372A2EB3-6D5E-F8E4-E74F-EE025224EC54}"/>
              </a:ext>
            </a:extLst>
          </p:cNvPr>
          <p:cNvSpPr txBox="1"/>
          <p:nvPr/>
        </p:nvSpPr>
        <p:spPr>
          <a:xfrm>
            <a:off x="4672651" y="3480357"/>
            <a:ext cx="6127750" cy="461665"/>
          </a:xfrm>
          <a:prstGeom prst="rect">
            <a:avLst/>
          </a:prstGeom>
          <a:noFill/>
        </p:spPr>
        <p:txBody>
          <a:bodyPr wrap="square">
            <a:spAutoFit/>
          </a:bodyPr>
          <a:lstStyle/>
          <a:p>
            <a:r>
              <a:rPr lang="en-US" sz="2400" dirty="0">
                <a:solidFill>
                  <a:srgbClr val="12627E"/>
                </a:solidFill>
              </a:rPr>
              <a:t>+ VALIDATION</a:t>
            </a:r>
            <a:endParaRPr lang="en-US" sz="2400" dirty="0"/>
          </a:p>
        </p:txBody>
      </p:sp>
      <p:sp>
        <p:nvSpPr>
          <p:cNvPr id="14" name="TextBox 13">
            <a:extLst>
              <a:ext uri="{FF2B5EF4-FFF2-40B4-BE49-F238E27FC236}">
                <a16:creationId xmlns:a16="http://schemas.microsoft.com/office/drawing/2014/main" id="{059422B2-8BBF-58A0-19CC-9E740BB762E9}"/>
              </a:ext>
            </a:extLst>
          </p:cNvPr>
          <p:cNvSpPr txBox="1"/>
          <p:nvPr/>
        </p:nvSpPr>
        <p:spPr>
          <a:xfrm>
            <a:off x="8927151" y="3472679"/>
            <a:ext cx="2493711" cy="461665"/>
          </a:xfrm>
          <a:prstGeom prst="rect">
            <a:avLst/>
          </a:prstGeom>
          <a:noFill/>
        </p:spPr>
        <p:txBody>
          <a:bodyPr wrap="square">
            <a:spAutoFit/>
          </a:bodyPr>
          <a:lstStyle/>
          <a:p>
            <a:r>
              <a:rPr lang="en-US" sz="2400" dirty="0">
                <a:solidFill>
                  <a:srgbClr val="12627E"/>
                </a:solidFill>
              </a:rPr>
              <a:t>= SUCCESS!</a:t>
            </a:r>
            <a:endParaRPr lang="en-US" sz="2400" dirty="0"/>
          </a:p>
        </p:txBody>
      </p:sp>
      <p:sp>
        <p:nvSpPr>
          <p:cNvPr id="15" name="TextBox 14">
            <a:extLst>
              <a:ext uri="{FF2B5EF4-FFF2-40B4-BE49-F238E27FC236}">
                <a16:creationId xmlns:a16="http://schemas.microsoft.com/office/drawing/2014/main" id="{2115C2C7-1A5C-CF1B-79DB-3A1C72DE5258}"/>
              </a:ext>
            </a:extLst>
          </p:cNvPr>
          <p:cNvSpPr txBox="1"/>
          <p:nvPr/>
        </p:nvSpPr>
        <p:spPr>
          <a:xfrm>
            <a:off x="647700" y="1419458"/>
            <a:ext cx="10712925" cy="830997"/>
          </a:xfrm>
          <a:prstGeom prst="rect">
            <a:avLst/>
          </a:prstGeom>
          <a:noFill/>
        </p:spPr>
        <p:txBody>
          <a:bodyPr wrap="square">
            <a:spAutoFit/>
          </a:bodyPr>
          <a:lstStyle/>
          <a:p>
            <a:r>
              <a:rPr lang="en-US" sz="2400" dirty="0">
                <a:solidFill>
                  <a:srgbClr val="12627E"/>
                </a:solidFill>
              </a:rPr>
              <a:t>Use </a:t>
            </a:r>
            <a:r>
              <a:rPr lang="en-US" sz="2400" dirty="0" err="1">
                <a:solidFill>
                  <a:srgbClr val="12627E"/>
                </a:solidFill>
              </a:rPr>
              <a:t>SpaceVal</a:t>
            </a:r>
            <a:r>
              <a:rPr lang="en-US" sz="2400" dirty="0">
                <a:solidFill>
                  <a:srgbClr val="12627E"/>
                </a:solidFill>
              </a:rPr>
              <a:t> to check the validation report. Any fatal errors must be corrected, otherwise the files are not receivable by the ITU Radiocommunications Bureau (BR).</a:t>
            </a:r>
            <a:endParaRPr lang="en-US" sz="2400" dirty="0"/>
          </a:p>
        </p:txBody>
      </p:sp>
    </p:spTree>
    <p:extLst>
      <p:ext uri="{BB962C8B-B14F-4D97-AF65-F5344CB8AC3E}">
        <p14:creationId xmlns:p14="http://schemas.microsoft.com/office/powerpoint/2010/main" val="3734872658"/>
      </p:ext>
    </p:extLst>
  </p:cSld>
  <p:clrMapOvr>
    <a:masterClrMapping/>
  </p:clrMapOvr>
</p:sld>
</file>

<file path=ppt/theme/theme1.xml><?xml version="1.0" encoding="utf-8"?>
<a:theme xmlns:a="http://schemas.openxmlformats.org/drawingml/2006/main" name="NACD">
  <a:themeElements>
    <a:clrScheme name="FCC">
      <a:dk1>
        <a:sysClr val="windowText" lastClr="000000"/>
      </a:dk1>
      <a:lt1>
        <a:sysClr val="window" lastClr="FFFFFF"/>
      </a:lt1>
      <a:dk2>
        <a:srgbClr val="44546A"/>
      </a:dk2>
      <a:lt2>
        <a:srgbClr val="E7E6E6"/>
      </a:lt2>
      <a:accent1>
        <a:srgbClr val="3EB8E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ACD">
      <a:majorFont>
        <a:latin typeface="75 Helvetica Bold"/>
        <a:ea typeface=""/>
        <a:cs typeface=""/>
      </a:majorFont>
      <a:minorFont>
        <a:latin typeface="75 Helvetic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tIns="0" bIns="0" rtlCol="0" anchor="ctr">
        <a:noAutofit/>
      </a:bodyPr>
      <a:lstStyle>
        <a:defPPr algn="ctr">
          <a:defRPr dirty="0">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charset="0"/>
          </a:defRPr>
        </a:defPPr>
      </a:lstStyle>
    </a:lnDef>
  </a:objectDefaults>
  <a:extraClrSchemeLst>
    <a:extraClrScheme>
      <a:clrScheme name="NAC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C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C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C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C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C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C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06fc079-497e-4310-b774-0e735e1d6174">
      <UserInfo>
        <DisplayName>Peter Rene (CTR)</DisplayName>
        <AccountId>16</AccountId>
        <AccountType/>
      </UserInfo>
      <UserInfo>
        <DisplayName>Tania Brewington (CTR)</DisplayName>
        <AccountId>29</AccountId>
        <AccountType/>
      </UserInfo>
    </SharedWithUsers>
    <TaxCatchAll xmlns="406fc079-497e-4310-b774-0e735e1d6174" xsi:nil="true"/>
    <lcf76f155ced4ddcb4097134ff3c332f xmlns="c98b3cc9-0fe7-4d2d-b867-a869897180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1FD2F55E49E84CA1E6525EC1E7AC3E" ma:contentTypeVersion="14" ma:contentTypeDescription="Create a new document." ma:contentTypeScope="" ma:versionID="c4d5c9449d31b6447c628c82e4e2ec1d">
  <xsd:schema xmlns:xsd="http://www.w3.org/2001/XMLSchema" xmlns:xs="http://www.w3.org/2001/XMLSchema" xmlns:p="http://schemas.microsoft.com/office/2006/metadata/properties" xmlns:ns2="c98b3cc9-0fe7-4d2d-b867-a86989718002" xmlns:ns3="406fc079-497e-4310-b774-0e735e1d6174" targetNamespace="http://schemas.microsoft.com/office/2006/metadata/properties" ma:root="true" ma:fieldsID="e9fc33c8560036caefe43557f45a348c" ns2:_="" ns3:_="">
    <xsd:import namespace="c98b3cc9-0fe7-4d2d-b867-a86989718002"/>
    <xsd:import namespace="406fc079-497e-4310-b774-0e735e1d61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b3cc9-0fe7-4d2d-b867-a86989718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d55bd0-b283-4673-bd71-a704af8c7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6fc079-497e-4310-b774-0e735e1d61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89a8397-036d-40ac-8eb0-545ee88836b0}" ma:internalName="TaxCatchAll" ma:showField="CatchAllData" ma:web="406fc079-497e-4310-b774-0e735e1d6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7E8FC-9B5B-4F9E-BE8B-024BBA7F1CDF}">
  <ds:schemaRef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406fc079-497e-4310-b774-0e735e1d6174"/>
    <ds:schemaRef ds:uri="c98b3cc9-0fe7-4d2d-b867-a86989718002"/>
    <ds:schemaRef ds:uri="http://www.w3.org/XML/1998/namespace"/>
  </ds:schemaRefs>
</ds:datastoreItem>
</file>

<file path=customXml/itemProps2.xml><?xml version="1.0" encoding="utf-8"?>
<ds:datastoreItem xmlns:ds="http://schemas.openxmlformats.org/officeDocument/2006/customXml" ds:itemID="{6F4D682B-65C9-477C-AC4F-CF05627ECB3A}">
  <ds:schemaRefs>
    <ds:schemaRef ds:uri="http://schemas.microsoft.com/sharepoint/v3/contenttype/forms"/>
  </ds:schemaRefs>
</ds:datastoreItem>
</file>

<file path=customXml/itemProps3.xml><?xml version="1.0" encoding="utf-8"?>
<ds:datastoreItem xmlns:ds="http://schemas.openxmlformats.org/officeDocument/2006/customXml" ds:itemID="{38BC6BDA-A9E1-44AD-9C85-9A47FEB75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b3cc9-0fe7-4d2d-b867-a86989718002"/>
    <ds:schemaRef ds:uri="406fc079-497e-4310-b774-0e735e1d6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7171</TotalTime>
  <Words>732</Words>
  <Application>Microsoft Office PowerPoint</Application>
  <PresentationFormat>Widescreen</PresentationFormat>
  <Paragraphs>87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75 Helvetica Bold</vt:lpstr>
      <vt:lpstr>Arial</vt:lpstr>
      <vt:lpstr>Calibri</vt:lpstr>
      <vt:lpstr>Times New Roman</vt:lpstr>
      <vt:lpstr>NACD</vt:lpstr>
      <vt:lpstr>Space Bureau Transparency Initiative: U.S. Process for ITU Filings</vt:lpstr>
      <vt:lpstr>Outline</vt:lpstr>
      <vt:lpstr>Creating an ITU Filing using ITU software</vt:lpstr>
      <vt:lpstr>Types of ITU Filings</vt:lpstr>
      <vt:lpstr>SpaceCap for Advance Publication Information (API)</vt:lpstr>
      <vt:lpstr>SpaceCap for Coordination Request (CR/C)</vt:lpstr>
      <vt:lpstr>SpaceCap for Coordination Request (CR/C)</vt:lpstr>
      <vt:lpstr>Examples of Space and Earth Station Radiation Patterns</vt:lpstr>
      <vt:lpstr>SpaceVal </vt:lpstr>
      <vt:lpstr>Reminders before Submission</vt:lpstr>
      <vt:lpstr>FCC Submission</vt:lpstr>
      <vt:lpstr>Conclusion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Initiative and Project Management</dc:title>
  <dc:creator>Jeremy.Hayes.CTR@fcc.gov</dc:creator>
  <cp:lastModifiedBy>Sulieman Sanoussi</cp:lastModifiedBy>
  <cp:revision>32</cp:revision>
  <cp:lastPrinted>2023-03-06T15:12:21Z</cp:lastPrinted>
  <dcterms:created xsi:type="dcterms:W3CDTF">2013-05-22T18:12:53Z</dcterms:created>
  <dcterms:modified xsi:type="dcterms:W3CDTF">2024-05-21T17:53:52Z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0x010100E11FD2F55E49E84CA1E6525EC1E7AC3E</vt:lpwstr>
  </property>
  <property fmtid="{D5CDD505-2E9C-101B-9397-08002B2CF9AE}" pid="3" name="TaxKeyword">
    <vt:lpwstr/>
  </property>
  <property fmtid="{D5CDD505-2E9C-101B-9397-08002B2CF9AE}" pid="4" name="MediaServiceImageTags">
    <vt:lpwstr/>
  </property>
</Properties>
</file>