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docProps/core.xml" Id="rId3" /><Relationship Type="http://schemas.openxmlformats.org/officeDocument/2006/relationships/officeDocument" Target="ppt/presentation.xml" Id="rId1" /><Relationship Type="http://schemas.openxmlformats.org/officeDocument/2006/relationships/custom-properties" Target="docProps/custom.xml" Id="rId5" /><Relationship Type="http://schemas.openxmlformats.org/officeDocument/2006/relationships/extended-properties" Target="docProps/app.xml" Id="rId4" 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6" r:id="rId4"/>
  </p:sldMasterIdLst>
  <p:notesMasterIdLst>
    <p:notesMasterId r:id="rId15"/>
  </p:notesMasterIdLst>
  <p:sldIdLst>
    <p:sldId id="7626" r:id="rId5"/>
    <p:sldId id="280" r:id="rId6"/>
    <p:sldId id="1759" r:id="rId7"/>
    <p:sldId id="1879256282" r:id="rId8"/>
    <p:sldId id="1760" r:id="rId9"/>
    <p:sldId id="1879256504" r:id="rId10"/>
    <p:sldId id="1879256350" r:id="rId11"/>
    <p:sldId id="413" r:id="rId12"/>
    <p:sldId id="1093" r:id="rId13"/>
    <p:sldId id="1879256611" r:id="rId14"/>
  </p:sldIdLst>
  <p:sldSz cx="24377650" cy="13716000"/>
  <p:notesSz cx="7010400" cy="9296400"/>
  <p:custDataLst/>
  <p:defaultTextStyle>
    <a:defPPr>
      <a:defRPr lang="en-US"/>
    </a:defPPr>
    <a:lvl1pPr marL="0" algn="l" defTabSz="1827815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1pPr>
    <a:lvl2pPr marL="913908" algn="l" defTabSz="1827815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2pPr>
    <a:lvl3pPr marL="1827815" algn="l" defTabSz="1827815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3pPr>
    <a:lvl4pPr marL="2741725" algn="l" defTabSz="1827815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4pPr>
    <a:lvl5pPr marL="3655633" algn="l" defTabSz="1827815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5pPr>
    <a:lvl6pPr marL="4569541" algn="l" defTabSz="1827815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6pPr>
    <a:lvl7pPr marL="5483448" algn="l" defTabSz="1827815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7pPr>
    <a:lvl8pPr marL="6397356" algn="l" defTabSz="1827815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8pPr>
    <a:lvl9pPr marL="7311266" algn="l" defTabSz="1827815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696"/>
    <a:srgbClr val="3399FF"/>
    <a:srgbClr val="FFFFFF"/>
    <a:srgbClr val="0099FF"/>
    <a:srgbClr val="FE00B8"/>
    <a:srgbClr val="33CC33"/>
    <a:srgbClr val="8CC5FF"/>
    <a:srgbClr val="1D91C4"/>
    <a:srgbClr val="000000"/>
    <a:srgbClr val="007A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A7048C-707D-41A3-8E1C-E9648DB3E7C2}" v="11" dt="2021-07-12T21:17:25.9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516" autoAdjust="0"/>
  </p:normalViewPr>
  <p:slideViewPr>
    <p:cSldViewPr snapToGrid="0">
      <p:cViewPr varScale="1">
        <p:scale>
          <a:sx n="31" d="100"/>
          <a:sy n="31" d="100"/>
        </p:scale>
        <p:origin x="109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8772"/>
    </p:cViewPr>
  </p:sorterViewPr>
  <p:notesViewPr>
    <p:cSldViewPr snapToGrid="0">
      <p:cViewPr varScale="1">
        <p:scale>
          <a:sx n="55" d="100"/>
          <a:sy n="55" d="100"/>
        </p:scale>
        <p:origin x="2929" y="62"/>
      </p:cViewPr>
      <p:guideLst/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4.xml" Id="rId8" /><Relationship Type="http://schemas.openxmlformats.org/officeDocument/2006/relationships/slide" Target="slides/slide9.xml" Id="rId13" /><Relationship Type="http://schemas.openxmlformats.org/officeDocument/2006/relationships/presProps" Target="presProps.xml" Id="rId18" /><Relationship Type="http://schemas.openxmlformats.org/officeDocument/2006/relationships/tableStyles" Target="tableStyles.xml" Id="rId21" /><Relationship Type="http://schemas.openxmlformats.org/officeDocument/2006/relationships/slide" Target="slides/slide3.xml" Id="rId7" /><Relationship Type="http://schemas.openxmlformats.org/officeDocument/2006/relationships/slide" Target="slides/slide8.xml" Id="rId12" /><Relationship Type="http://schemas.openxmlformats.org/officeDocument/2006/relationships/theme" Target="theme/theme1.xml" Id="rId20" /><Relationship Type="http://schemas.openxmlformats.org/officeDocument/2006/relationships/slide" Target="slides/slide2.xml" Id="rId6" /><Relationship Type="http://schemas.openxmlformats.org/officeDocument/2006/relationships/slide" Target="slides/slide7.xml" Id="rId11" /><Relationship Type="http://schemas.openxmlformats.org/officeDocument/2006/relationships/slide" Target="slides/slide1.xml" Id="rId5" /><Relationship Type="http://schemas.openxmlformats.org/officeDocument/2006/relationships/notesMaster" Target="notesMasters/notesMaster1.xml" Id="rId15" /><Relationship Type="http://schemas.openxmlformats.org/officeDocument/2006/relationships/slide" Target="slides/slide6.xml" Id="rId10" /><Relationship Type="http://schemas.openxmlformats.org/officeDocument/2006/relationships/viewProps" Target="viewProps.xml" Id="rId19" /><Relationship Type="http://schemas.openxmlformats.org/officeDocument/2006/relationships/slideMaster" Target="slideMasters/slideMaster1.xml" Id="rId4" /><Relationship Type="http://schemas.openxmlformats.org/officeDocument/2006/relationships/slide" Target="slides/slide5.xml" Id="rId9" /><Relationship Type="http://schemas.openxmlformats.org/officeDocument/2006/relationships/slide" Target="slides/slide10.xml" Id="rId14" /><Relationship Type="http://schemas.microsoft.com/office/2015/10/relationships/revisionInfo" Target="revisionInfo.xml" Id="rId22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DCDA56-9902-4DC8-925C-769F59A2007E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9AD02A9-5077-4480-97D2-162A44B98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3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913304">
              <a:defRPr/>
            </a:pPr>
            <a:fld id="{9D7C3007-6F68-42BD-A084-F14BAE5E8ECC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1913304">
                <a:defRPr/>
              </a:pPr>
              <a:t>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05570272"/>
      </p:ext>
    </p:extLst>
  </p:cSld>
  <p:clrMapOvr>
    <a:masterClrMapping/>
  </p:clrMapOvr>
</p:notes>
</file>

<file path=ppt/notesSlides/notesSlide2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7C3007-6F68-42BD-A084-F14BAE5E8E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38258"/>
      </p:ext>
    </p:extLst>
  </p:cSld>
  <p:clrMapOvr>
    <a:masterClrMapping/>
  </p:clrMapOvr>
</p:notes>
</file>

<file path=ppt/notesSlides/notesSlide3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D02A9-5077-4480-97D2-162A44B9899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961579"/>
      </p:ext>
    </p:extLst>
  </p:cSld>
  <p:clrMapOvr>
    <a:masterClrMapping/>
  </p:clrMapOvr>
</p:notes>
</file>

<file path=ppt/notesSlides/notesSlide4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D02A9-5077-4480-97D2-162A44B9899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14035"/>
      </p:ext>
    </p:extLst>
  </p:cSld>
  <p:clrMapOvr>
    <a:masterClrMapping/>
  </p:clrMapOvr>
</p:notes>
</file>

<file path=ppt/notesSlides/notesSlide5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D02A9-5077-4480-97D2-162A44B9899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15876"/>
      </p:ext>
    </p:extLst>
  </p:cSld>
  <p:clrMapOvr>
    <a:masterClrMapping/>
  </p:clrMapOvr>
</p:notes>
</file>

<file path=ppt/notesSlides/notesSlide6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D02A9-5077-4480-97D2-162A44B9899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748433"/>
      </p:ext>
    </p:extLst>
  </p:cSld>
  <p:clrMapOvr>
    <a:masterClrMapping/>
  </p:clrMapOvr>
</p:notes>
</file>

<file path=ppt/notesSlides/notesSlide7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D02A9-5077-4480-97D2-162A44B9899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435253"/>
      </p:ext>
    </p:extLst>
  </p:cSld>
  <p:clrMapOvr>
    <a:masterClrMapping/>
  </p:clrMapOvr>
</p:notes>
</file>

<file path=ppt/notesSlides/notesSlide8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D02A9-5077-4480-97D2-162A44B9899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46121"/>
      </p:ext>
    </p:extLst>
  </p:cSld>
  <p:clrMapOvr>
    <a:masterClrMapping/>
  </p:clrMapOvr>
</p:notes>
</file>

<file path=ppt/notesSlides/notesSlide9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D02A9-5077-4480-97D2-162A44B9899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045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317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wipe dir="r"/>
      </p:transition>
    </mc:Choice>
    <mc:Fallback>
      <p:transition>
        <p:wipe dir="r"/>
      </p:transition>
    </mc:Fallback>
  </mc:AlternateContent>
</p:sldLayout>
</file>

<file path=ppt/slideLayouts/slideLayout2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A6D453B-89E6-4F14-B1E6-C93FE108B007}"/>
              </a:ext>
            </a:extLst>
          </p:cNvPr>
          <p:cNvCxnSpPr/>
          <p:nvPr userDrawn="1"/>
        </p:nvCxnSpPr>
        <p:spPr>
          <a:xfrm flipV="1">
            <a:off x="4478694" y="13119878"/>
            <a:ext cx="17505006" cy="468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81B6F38F-E17F-4893-848F-4A099958983D}"/>
              </a:ext>
            </a:extLst>
          </p:cNvPr>
          <p:cNvSpPr/>
          <p:nvPr userDrawn="1"/>
        </p:nvSpPr>
        <p:spPr>
          <a:xfrm>
            <a:off x="22498119" y="12915901"/>
            <a:ext cx="488951" cy="4889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5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FC6BAF-5AC6-44FA-AAA1-2E80E157534E}"/>
              </a:ext>
            </a:extLst>
          </p:cNvPr>
          <p:cNvSpPr txBox="1"/>
          <p:nvPr userDrawn="1"/>
        </p:nvSpPr>
        <p:spPr>
          <a:xfrm>
            <a:off x="22488659" y="12975778"/>
            <a:ext cx="507868" cy="3692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8892307A-0D4D-4E9F-ABCF-B1BFD2D042EB}" type="slidenum">
              <a:rPr lang="en-US" sz="2399" smtClean="0">
                <a:solidFill>
                  <a:schemeClr val="bg1"/>
                </a:solidFill>
                <a:latin typeface="Open Sans" panose="020B0606030504020204" pitchFamily="34" charset="0"/>
              </a:rPr>
              <a:t>‹#›</a:t>
            </a:fld>
            <a:endParaRPr lang="en-US" sz="2399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pic>
        <p:nvPicPr>
          <p:cNvPr id="12" name="Google Shape;32;p5">
            <a:extLst>
              <a:ext uri="{FF2B5EF4-FFF2-40B4-BE49-F238E27FC236}">
                <a16:creationId xmlns:a16="http://schemas.microsoft.com/office/drawing/2014/main" id="{D128C082-0919-432B-B785-5BA87698F53E}"/>
              </a:ext>
            </a:extLst>
          </p:cNvPr>
          <p:cNvPicPr preferRelativeResize="0"/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1615" y="12836580"/>
            <a:ext cx="1941963" cy="52214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316;p37">
            <a:extLst>
              <a:ext uri="{FF2B5EF4-FFF2-40B4-BE49-F238E27FC236}">
                <a16:creationId xmlns:a16="http://schemas.microsoft.com/office/drawing/2014/main" id="{7FACCA56-D70D-4C56-8BEA-A7584AEB3D9E}"/>
              </a:ext>
            </a:extLst>
          </p:cNvPr>
          <p:cNvSpPr txBox="1"/>
          <p:nvPr userDrawn="1"/>
        </p:nvSpPr>
        <p:spPr>
          <a:xfrm>
            <a:off x="9227621" y="13260783"/>
            <a:ext cx="5922407" cy="428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0771" rIns="0" bIns="0" anchor="t" anchorCtr="0">
            <a:noAutofit/>
          </a:bodyPr>
          <a:lstStyle/>
          <a:p>
            <a:pPr algn="ctr" defTabSz="1828343">
              <a:buClr>
                <a:srgbClr val="000000"/>
              </a:buClr>
              <a:buSzPts val="2400"/>
              <a:defRPr/>
            </a:pP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T Sans"/>
              </a:rPr>
              <a:t>Inseego Proprietary &amp; Confidential</a:t>
            </a:r>
            <a:endParaRPr kumimoji="0" sz="1800" i="0" u="none" strike="noStrike" kern="1200" cap="none" spc="0" normalizeH="0" baseline="0" noProof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PT San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EFA182A-BC68-4C1D-A8CC-DDAC3BE7AE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178" y="892013"/>
            <a:ext cx="21126873" cy="886525"/>
          </a:xfrm>
        </p:spPr>
        <p:txBody>
          <a:bodyPr wrap="square" lIns="0" tIns="0" rIns="0" bIns="0" anchor="b">
            <a:spAutoFit/>
          </a:bodyPr>
          <a:lstStyle>
            <a:lvl1pPr algn="ctr">
              <a:defRPr sz="6401" b="0">
                <a:solidFill>
                  <a:schemeClr val="accent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6049295"/>
      </p:ext>
    </p:extLst>
  </p:cSld>
  <p:clrMapOvr>
    <a:masterClrMapping/>
  </p:clrMapOvr>
</p:sldLayout>
</file>

<file path=ppt/slideLayouts/slideLayout3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A6D453B-89E6-4F14-B1E6-C93FE108B007}"/>
              </a:ext>
            </a:extLst>
          </p:cNvPr>
          <p:cNvCxnSpPr/>
          <p:nvPr userDrawn="1"/>
        </p:nvCxnSpPr>
        <p:spPr>
          <a:xfrm flipV="1">
            <a:off x="4478694" y="13119878"/>
            <a:ext cx="17505006" cy="468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81B6F38F-E17F-4893-848F-4A099958983D}"/>
              </a:ext>
            </a:extLst>
          </p:cNvPr>
          <p:cNvSpPr/>
          <p:nvPr userDrawn="1"/>
        </p:nvSpPr>
        <p:spPr>
          <a:xfrm>
            <a:off x="22498119" y="12915901"/>
            <a:ext cx="488951" cy="4889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5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FC6BAF-5AC6-44FA-AAA1-2E80E157534E}"/>
              </a:ext>
            </a:extLst>
          </p:cNvPr>
          <p:cNvSpPr txBox="1"/>
          <p:nvPr userDrawn="1"/>
        </p:nvSpPr>
        <p:spPr>
          <a:xfrm>
            <a:off x="22488659" y="12975778"/>
            <a:ext cx="507868" cy="3692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8892307A-0D4D-4E9F-ABCF-B1BFD2D042EB}" type="slidenum">
              <a:rPr lang="en-US" sz="2399" smtClean="0">
                <a:solidFill>
                  <a:schemeClr val="bg1"/>
                </a:solidFill>
                <a:latin typeface="Open Sans" panose="020B0606030504020204" pitchFamily="34" charset="0"/>
              </a:rPr>
              <a:t>‹#›</a:t>
            </a:fld>
            <a:endParaRPr lang="en-US" sz="2399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pic>
        <p:nvPicPr>
          <p:cNvPr id="12" name="Google Shape;32;p5">
            <a:extLst>
              <a:ext uri="{FF2B5EF4-FFF2-40B4-BE49-F238E27FC236}">
                <a16:creationId xmlns:a16="http://schemas.microsoft.com/office/drawing/2014/main" id="{D128C082-0919-432B-B785-5BA87698F53E}"/>
              </a:ext>
            </a:extLst>
          </p:cNvPr>
          <p:cNvPicPr preferRelativeResize="0"/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1615" y="12836580"/>
            <a:ext cx="1941963" cy="52214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4EFA182A-BC68-4C1D-A8CC-DDAC3BE7AE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178" y="892013"/>
            <a:ext cx="21126873" cy="886525"/>
          </a:xfrm>
        </p:spPr>
        <p:txBody>
          <a:bodyPr wrap="square" lIns="0" tIns="0" rIns="0" bIns="0" anchor="b">
            <a:spAutoFit/>
          </a:bodyPr>
          <a:lstStyle>
            <a:lvl1pPr algn="ctr">
              <a:defRPr sz="6401" b="0">
                <a:solidFill>
                  <a:schemeClr val="accent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54588872"/>
      </p:ext>
    </p:extLst>
  </p:cSld>
  <p:clrMapOvr>
    <a:masterClrMapping/>
  </p:clrMapOvr>
</p:sldLayout>
</file>

<file path=ppt/slideLayouts/slideLayout4.xml><?xml version="1.0" encoding="utf-8"?>
<p:sldLayout xmlns:a16="http://schemas.microsoft.com/office/drawing/2014/main" xmlns:a14="http://schemas.microsoft.com/office/drawing/2010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A8B3AF9-108D-4B74-89D6-F6023F428CAC}"/>
              </a:ext>
            </a:extLst>
          </p:cNvPr>
          <p:cNvCxnSpPr/>
          <p:nvPr userDrawn="1"/>
        </p:nvCxnSpPr>
        <p:spPr>
          <a:xfrm flipV="1">
            <a:off x="4478694" y="13119878"/>
            <a:ext cx="17505006" cy="468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84A8FD33-B9A7-475C-9CEE-8A5F03018807}"/>
              </a:ext>
            </a:extLst>
          </p:cNvPr>
          <p:cNvSpPr/>
          <p:nvPr userDrawn="1"/>
        </p:nvSpPr>
        <p:spPr>
          <a:xfrm>
            <a:off x="22498119" y="12915901"/>
            <a:ext cx="488951" cy="4889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5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9C0EBA-A49B-4D4E-8886-808D22A226D4}"/>
              </a:ext>
            </a:extLst>
          </p:cNvPr>
          <p:cNvSpPr txBox="1"/>
          <p:nvPr userDrawn="1"/>
        </p:nvSpPr>
        <p:spPr>
          <a:xfrm>
            <a:off x="22488659" y="12975778"/>
            <a:ext cx="507868" cy="3692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8892307A-0D4D-4E9F-ABCF-B1BFD2D042EB}" type="slidenum">
              <a:rPr lang="en-US" sz="2399" smtClean="0">
                <a:solidFill>
                  <a:schemeClr val="bg1"/>
                </a:solidFill>
                <a:latin typeface="Open Sans" panose="020B0606030504020204" pitchFamily="34" charset="0"/>
              </a:rPr>
              <a:t>‹#›</a:t>
            </a:fld>
            <a:endParaRPr lang="en-US" sz="2399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pic>
        <p:nvPicPr>
          <p:cNvPr id="13" name="Google Shape;32;p5">
            <a:extLst>
              <a:ext uri="{FF2B5EF4-FFF2-40B4-BE49-F238E27FC236}">
                <a16:creationId xmlns:a16="http://schemas.microsoft.com/office/drawing/2014/main" id="{238AC52F-1022-468A-B448-073125E74C58}"/>
              </a:ext>
            </a:extLst>
          </p:cNvPr>
          <p:cNvPicPr preferRelativeResize="0"/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1615" y="12836580"/>
            <a:ext cx="1941963" cy="52214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316;p37">
            <a:extLst>
              <a:ext uri="{FF2B5EF4-FFF2-40B4-BE49-F238E27FC236}">
                <a16:creationId xmlns:a16="http://schemas.microsoft.com/office/drawing/2014/main" id="{FB9A19E9-5C7D-4920-91B5-4BBB1FF4D808}"/>
              </a:ext>
            </a:extLst>
          </p:cNvPr>
          <p:cNvSpPr txBox="1"/>
          <p:nvPr userDrawn="1"/>
        </p:nvSpPr>
        <p:spPr>
          <a:xfrm>
            <a:off x="9227621" y="13260783"/>
            <a:ext cx="5922407" cy="428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0771" rIns="0" bIns="0" anchor="t" anchorCtr="0">
            <a:noAutofit/>
          </a:bodyPr>
          <a:lstStyle/>
          <a:p>
            <a:pPr algn="ctr" defTabSz="1828343">
              <a:buClr>
                <a:srgbClr val="000000"/>
              </a:buClr>
              <a:buSzPts val="2400"/>
              <a:defRPr/>
            </a:pP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T Sans"/>
              </a:rPr>
              <a:t>Inseego Proprietary &amp; Confidential</a:t>
            </a:r>
            <a:endParaRPr kumimoji="0" sz="1800" i="0" u="none" strike="noStrike" kern="1200" cap="none" spc="0" normalizeH="0" baseline="0" noProof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PT San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0841B91-296F-42DA-A2C8-0B3E90152A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178" y="892013"/>
            <a:ext cx="21126873" cy="886525"/>
          </a:xfrm>
        </p:spPr>
        <p:txBody>
          <a:bodyPr wrap="square" lIns="0" tIns="0" rIns="0" bIns="0" anchor="b">
            <a:spAutoFit/>
          </a:bodyPr>
          <a:lstStyle>
            <a:lvl1pPr algn="ctr">
              <a:defRPr sz="6401" b="0">
                <a:solidFill>
                  <a:schemeClr val="accent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B25FA252-316C-4277-94BF-DF5AF4667C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1" y="1843949"/>
            <a:ext cx="21126450" cy="415627"/>
          </a:xfr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3001">
                <a:solidFill>
                  <a:schemeClr val="accent4"/>
                </a:solidFill>
                <a:latin typeface="Open Sans" panose="020B0606030504020204" pitchFamily="34" charset="0"/>
              </a:defRPr>
            </a:lvl1pPr>
            <a:lvl2pPr marL="914317" indent="0" algn="ctr">
              <a:buNone/>
              <a:defRPr sz="3999"/>
            </a:lvl2pPr>
            <a:lvl3pPr marL="1828635" indent="0" algn="ctr">
              <a:buNone/>
              <a:defRPr sz="3600"/>
            </a:lvl3pPr>
            <a:lvl4pPr marL="2742953" indent="0" algn="ctr">
              <a:buNone/>
              <a:defRPr sz="3199"/>
            </a:lvl4pPr>
            <a:lvl5pPr marL="3657268" indent="0" algn="ctr">
              <a:buNone/>
              <a:defRPr sz="3199"/>
            </a:lvl5pPr>
            <a:lvl6pPr marL="4571586" indent="0" algn="ctr">
              <a:buNone/>
              <a:defRPr sz="3199"/>
            </a:lvl6pPr>
            <a:lvl7pPr marL="5485902" indent="0" algn="ctr">
              <a:buNone/>
              <a:defRPr sz="3199"/>
            </a:lvl7pPr>
            <a:lvl8pPr marL="6400222" indent="0" algn="ctr">
              <a:buNone/>
              <a:defRPr sz="3199"/>
            </a:lvl8pPr>
            <a:lvl9pPr marL="7314538" indent="0" algn="ctr">
              <a:buNone/>
              <a:defRPr sz="3199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86833206"/>
      </p:ext>
    </p:extLst>
  </p:cSld>
  <p:clrMapOvr>
    <a:masterClrMapping/>
  </p:clrMapOvr>
  <p:transition spd="slow" advClick="0" advTm="1000">
    <p:wipe dir="r"/>
  </p:transition>
  <p:extLst>
    <p:ext uri="{DCECCB84-F9BA-43D5-87BE-67443E8EF086}">
      <p15:sldGuideLst xmlns:p15="http://schemas.microsoft.com/office/powerpoint/2012/main">
        <p15:guide id="1" orient="horz" pos="544">
          <p15:clr>
            <a:srgbClr val="FBAE40"/>
          </p15:clr>
        </p15:guide>
        <p15:guide id="2" pos="1024">
          <p15:clr>
            <a:srgbClr val="FBAE40"/>
          </p15:clr>
        </p15:guide>
        <p15:guide id="3" orient="horz" pos="8288">
          <p15:clr>
            <a:srgbClr val="FBAE40"/>
          </p15:clr>
        </p15:guide>
        <p15:guide id="4" pos="14332">
          <p15:clr>
            <a:srgbClr val="FBAE40"/>
          </p15:clr>
        </p15:guide>
        <p15:guide id="5" orient="horz" pos="7632">
          <p15:clr>
            <a:srgbClr val="FBAE40"/>
          </p15:clr>
        </p15:guide>
        <p15:guide id="6" orient="horz" pos="1944">
          <p15:clr>
            <a:srgbClr val="FBAE40"/>
          </p15:clr>
        </p15:guide>
        <p15:guide id="7" pos="7678">
          <p15:clr>
            <a:srgbClr val="FBAE40"/>
          </p15:clr>
        </p15:guide>
        <p15:guide id="8" orient="horz" pos="434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16="http://schemas.microsoft.com/office/drawing/2014/main" xmlns:a14="http://schemas.microsoft.com/office/drawing/2010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A8B3AF9-108D-4B74-89D6-F6023F428CAC}"/>
              </a:ext>
            </a:extLst>
          </p:cNvPr>
          <p:cNvCxnSpPr/>
          <p:nvPr userDrawn="1"/>
        </p:nvCxnSpPr>
        <p:spPr>
          <a:xfrm flipV="1">
            <a:off x="4478694" y="13119878"/>
            <a:ext cx="17505006" cy="468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84A8FD33-B9A7-475C-9CEE-8A5F03018807}"/>
              </a:ext>
            </a:extLst>
          </p:cNvPr>
          <p:cNvSpPr/>
          <p:nvPr userDrawn="1"/>
        </p:nvSpPr>
        <p:spPr>
          <a:xfrm>
            <a:off x="22498119" y="12915901"/>
            <a:ext cx="488951" cy="4889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5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9C0EBA-A49B-4D4E-8886-808D22A226D4}"/>
              </a:ext>
            </a:extLst>
          </p:cNvPr>
          <p:cNvSpPr txBox="1"/>
          <p:nvPr userDrawn="1"/>
        </p:nvSpPr>
        <p:spPr>
          <a:xfrm>
            <a:off x="22488659" y="12975778"/>
            <a:ext cx="507868" cy="3692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8892307A-0D4D-4E9F-ABCF-B1BFD2D042EB}" type="slidenum">
              <a:rPr lang="en-US" sz="2399" smtClean="0">
                <a:solidFill>
                  <a:schemeClr val="bg1"/>
                </a:solidFill>
                <a:latin typeface="Open Sans" panose="020B0606030504020204" pitchFamily="34" charset="0"/>
              </a:rPr>
              <a:t>‹#›</a:t>
            </a:fld>
            <a:endParaRPr lang="en-US" sz="2399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pic>
        <p:nvPicPr>
          <p:cNvPr id="13" name="Google Shape;32;p5">
            <a:extLst>
              <a:ext uri="{FF2B5EF4-FFF2-40B4-BE49-F238E27FC236}">
                <a16:creationId xmlns:a16="http://schemas.microsoft.com/office/drawing/2014/main" id="{238AC52F-1022-468A-B448-073125E74C58}"/>
              </a:ext>
            </a:extLst>
          </p:cNvPr>
          <p:cNvPicPr preferRelativeResize="0"/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1615" y="12836580"/>
            <a:ext cx="1941963" cy="52214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E0841B91-296F-42DA-A2C8-0B3E90152A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178" y="892013"/>
            <a:ext cx="21126873" cy="886525"/>
          </a:xfrm>
        </p:spPr>
        <p:txBody>
          <a:bodyPr wrap="square" lIns="0" tIns="0" rIns="0" bIns="0" anchor="b">
            <a:spAutoFit/>
          </a:bodyPr>
          <a:lstStyle>
            <a:lvl1pPr algn="ctr">
              <a:defRPr sz="6401" b="0">
                <a:solidFill>
                  <a:schemeClr val="accent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B25FA252-316C-4277-94BF-DF5AF4667C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1" y="1843949"/>
            <a:ext cx="21126450" cy="415627"/>
          </a:xfr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3001">
                <a:solidFill>
                  <a:schemeClr val="accent4"/>
                </a:solidFill>
                <a:latin typeface="Open Sans" panose="020B0606030504020204" pitchFamily="34" charset="0"/>
              </a:defRPr>
            </a:lvl1pPr>
            <a:lvl2pPr marL="914317" indent="0" algn="ctr">
              <a:buNone/>
              <a:defRPr sz="3999"/>
            </a:lvl2pPr>
            <a:lvl3pPr marL="1828635" indent="0" algn="ctr">
              <a:buNone/>
              <a:defRPr sz="3600"/>
            </a:lvl3pPr>
            <a:lvl4pPr marL="2742953" indent="0" algn="ctr">
              <a:buNone/>
              <a:defRPr sz="3199"/>
            </a:lvl4pPr>
            <a:lvl5pPr marL="3657268" indent="0" algn="ctr">
              <a:buNone/>
              <a:defRPr sz="3199"/>
            </a:lvl5pPr>
            <a:lvl6pPr marL="4571586" indent="0" algn="ctr">
              <a:buNone/>
              <a:defRPr sz="3199"/>
            </a:lvl6pPr>
            <a:lvl7pPr marL="5485902" indent="0" algn="ctr">
              <a:buNone/>
              <a:defRPr sz="3199"/>
            </a:lvl7pPr>
            <a:lvl8pPr marL="6400222" indent="0" algn="ctr">
              <a:buNone/>
              <a:defRPr sz="3199"/>
            </a:lvl8pPr>
            <a:lvl9pPr marL="7314538" indent="0" algn="ctr">
              <a:buNone/>
              <a:defRPr sz="3199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81382760"/>
      </p:ext>
    </p:extLst>
  </p:cSld>
  <p:clrMapOvr>
    <a:masterClrMapping/>
  </p:clrMapOvr>
  <p:transition spd="slow" advClick="0" advTm="1000">
    <p:wipe dir="r"/>
  </p:transition>
  <p:extLst>
    <p:ext uri="{DCECCB84-F9BA-43D5-87BE-67443E8EF086}">
      <p15:sldGuideLst xmlns:p15="http://schemas.microsoft.com/office/powerpoint/2012/main">
        <p15:guide id="1" orient="horz" pos="544">
          <p15:clr>
            <a:srgbClr val="FBAE40"/>
          </p15:clr>
        </p15:guide>
        <p15:guide id="2" pos="1024">
          <p15:clr>
            <a:srgbClr val="FBAE40"/>
          </p15:clr>
        </p15:guide>
        <p15:guide id="3" orient="horz" pos="8288">
          <p15:clr>
            <a:srgbClr val="FBAE40"/>
          </p15:clr>
        </p15:guide>
        <p15:guide id="4" pos="14332">
          <p15:clr>
            <a:srgbClr val="FBAE40"/>
          </p15:clr>
        </p15:guide>
        <p15:guide id="5" orient="horz" pos="7632">
          <p15:clr>
            <a:srgbClr val="FBAE40"/>
          </p15:clr>
        </p15:guide>
        <p15:guide id="6" orient="horz" pos="1944">
          <p15:clr>
            <a:srgbClr val="FBAE40"/>
          </p15:clr>
        </p15:guide>
        <p15:guide id="7" pos="7678">
          <p15:clr>
            <a:srgbClr val="FBAE40"/>
          </p15:clr>
        </p15:guide>
        <p15:guide id="8" orient="horz" pos="434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16="http://schemas.microsoft.com/office/drawing/2014/main" xmlns:a14="http://schemas.microsoft.com/office/drawing/2010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625601" y="4060826"/>
            <a:ext cx="10563224" cy="6859588"/>
          </a:xfrm>
        </p:spPr>
        <p:txBody>
          <a:bodyPr>
            <a:normAutofit/>
          </a:bodyPr>
          <a:lstStyle>
            <a:lvl1pPr>
              <a:defRPr sz="2801">
                <a:latin typeface="Open Sans" panose="020B0606030504020204" pitchFamily="34" charset="0"/>
              </a:defRPr>
            </a:lvl1pPr>
          </a:lstStyle>
          <a:p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B4A1D1C-6FA7-4787-B145-A28DC3A79373}"/>
              </a:ext>
            </a:extLst>
          </p:cNvPr>
          <p:cNvCxnSpPr/>
          <p:nvPr userDrawn="1"/>
        </p:nvCxnSpPr>
        <p:spPr>
          <a:xfrm flipV="1">
            <a:off x="4478694" y="13119878"/>
            <a:ext cx="17505006" cy="468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32CFF215-DEB9-4741-B9B2-92B693DC736C}"/>
              </a:ext>
            </a:extLst>
          </p:cNvPr>
          <p:cNvSpPr/>
          <p:nvPr userDrawn="1"/>
        </p:nvSpPr>
        <p:spPr>
          <a:xfrm>
            <a:off x="22498119" y="12915901"/>
            <a:ext cx="488951" cy="4889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5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3A3F53-FF24-45D4-9368-D19A5F20D199}"/>
              </a:ext>
            </a:extLst>
          </p:cNvPr>
          <p:cNvSpPr txBox="1"/>
          <p:nvPr userDrawn="1"/>
        </p:nvSpPr>
        <p:spPr>
          <a:xfrm>
            <a:off x="22488659" y="12975778"/>
            <a:ext cx="507868" cy="3692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8892307A-0D4D-4E9F-ABCF-B1BFD2D042EB}" type="slidenum">
              <a:rPr lang="en-US" sz="2399" smtClean="0">
                <a:solidFill>
                  <a:schemeClr val="bg1"/>
                </a:solidFill>
                <a:latin typeface="Open Sans" panose="020B0606030504020204" pitchFamily="34" charset="0"/>
              </a:rPr>
              <a:t>‹#›</a:t>
            </a:fld>
            <a:endParaRPr lang="en-US" sz="2399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pic>
        <p:nvPicPr>
          <p:cNvPr id="14" name="Google Shape;32;p5">
            <a:extLst>
              <a:ext uri="{FF2B5EF4-FFF2-40B4-BE49-F238E27FC236}">
                <a16:creationId xmlns:a16="http://schemas.microsoft.com/office/drawing/2014/main" id="{289CC457-BDFA-44FD-9740-19C90779ED6F}"/>
              </a:ext>
            </a:extLst>
          </p:cNvPr>
          <p:cNvPicPr preferRelativeResize="0"/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1615" y="12836580"/>
            <a:ext cx="1941963" cy="52214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316;p37">
            <a:extLst>
              <a:ext uri="{FF2B5EF4-FFF2-40B4-BE49-F238E27FC236}">
                <a16:creationId xmlns:a16="http://schemas.microsoft.com/office/drawing/2014/main" id="{45093336-002B-469C-8D7F-6C3ECA5066CA}"/>
              </a:ext>
            </a:extLst>
          </p:cNvPr>
          <p:cNvSpPr txBox="1"/>
          <p:nvPr userDrawn="1"/>
        </p:nvSpPr>
        <p:spPr>
          <a:xfrm>
            <a:off x="9227621" y="13260783"/>
            <a:ext cx="5922407" cy="428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0771" rIns="0" bIns="0" anchor="t" anchorCtr="0">
            <a:noAutofit/>
          </a:bodyPr>
          <a:lstStyle/>
          <a:p>
            <a:pPr algn="ctr" defTabSz="1828343">
              <a:buClr>
                <a:srgbClr val="000000"/>
              </a:buClr>
              <a:buSzPts val="2400"/>
              <a:defRPr/>
            </a:pP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T Sans"/>
              </a:rPr>
              <a:t>Inseego Proprietary &amp; Confidential</a:t>
            </a:r>
            <a:endParaRPr kumimoji="0" sz="1800" i="0" u="none" strike="noStrike" kern="1200" cap="none" spc="0" normalizeH="0" baseline="0" noProof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PT San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BCB4815-1272-48EA-86E5-E7B9B8D10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178" y="892013"/>
            <a:ext cx="21126873" cy="886525"/>
          </a:xfrm>
        </p:spPr>
        <p:txBody>
          <a:bodyPr wrap="square" lIns="0" tIns="0" rIns="0" bIns="0" anchor="b">
            <a:spAutoFit/>
          </a:bodyPr>
          <a:lstStyle>
            <a:lvl1pPr algn="ctr">
              <a:defRPr sz="6401" b="0">
                <a:solidFill>
                  <a:schemeClr val="accent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AD486AEB-8024-4A55-A02C-B533CD6DE3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1" y="1843949"/>
            <a:ext cx="21126450" cy="415627"/>
          </a:xfr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3001">
                <a:solidFill>
                  <a:schemeClr val="accent4"/>
                </a:solidFill>
                <a:latin typeface="Open Sans" panose="020B0606030504020204" pitchFamily="34" charset="0"/>
              </a:defRPr>
            </a:lvl1pPr>
            <a:lvl2pPr marL="914317" indent="0" algn="ctr">
              <a:buNone/>
              <a:defRPr sz="3999"/>
            </a:lvl2pPr>
            <a:lvl3pPr marL="1828635" indent="0" algn="ctr">
              <a:buNone/>
              <a:defRPr sz="3600"/>
            </a:lvl3pPr>
            <a:lvl4pPr marL="2742953" indent="0" algn="ctr">
              <a:buNone/>
              <a:defRPr sz="3199"/>
            </a:lvl4pPr>
            <a:lvl5pPr marL="3657268" indent="0" algn="ctr">
              <a:buNone/>
              <a:defRPr sz="3199"/>
            </a:lvl5pPr>
            <a:lvl6pPr marL="4571586" indent="0" algn="ctr">
              <a:buNone/>
              <a:defRPr sz="3199"/>
            </a:lvl6pPr>
            <a:lvl7pPr marL="5485902" indent="0" algn="ctr">
              <a:buNone/>
              <a:defRPr sz="3199"/>
            </a:lvl7pPr>
            <a:lvl8pPr marL="6400222" indent="0" algn="ctr">
              <a:buNone/>
              <a:defRPr sz="3199"/>
            </a:lvl8pPr>
            <a:lvl9pPr marL="7314538" indent="0" algn="ctr">
              <a:buNone/>
              <a:defRPr sz="3199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21198995"/>
      </p:ext>
    </p:extLst>
  </p:cSld>
  <p:clrMapOvr>
    <a:masterClrMapping/>
  </p:clrMapOvr>
  <p:transition spd="slow" advClick="0" advTm="1000">
    <p:wipe dir="r"/>
  </p:transition>
  <p:extLst>
    <p:ext uri="{DCECCB84-F9BA-43D5-87BE-67443E8EF086}">
      <p15:sldGuideLst xmlns:p15="http://schemas.microsoft.com/office/powerpoint/2012/main">
        <p15:guide id="1" orient="horz" pos="544">
          <p15:clr>
            <a:srgbClr val="FBAE40"/>
          </p15:clr>
        </p15:guide>
        <p15:guide id="2" pos="1024">
          <p15:clr>
            <a:srgbClr val="FBAE40"/>
          </p15:clr>
        </p15:guide>
        <p15:guide id="3" orient="horz" pos="8288">
          <p15:clr>
            <a:srgbClr val="FBAE40"/>
          </p15:clr>
        </p15:guide>
        <p15:guide id="4" pos="14332">
          <p15:clr>
            <a:srgbClr val="FBAE40"/>
          </p15:clr>
        </p15:guide>
        <p15:guide id="5" orient="horz" pos="7632">
          <p15:clr>
            <a:srgbClr val="FBAE40"/>
          </p15:clr>
        </p15:guide>
        <p15:guide id="6" orient="horz" pos="1944">
          <p15:clr>
            <a:srgbClr val="FBAE40"/>
          </p15:clr>
        </p15:guide>
        <p15:guide id="7" pos="7678">
          <p15:clr>
            <a:srgbClr val="FBAE40"/>
          </p15:clr>
        </p15:guide>
        <p15:guide id="8" orient="horz" pos="434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77650" cy="13716000"/>
          </a:xfrm>
        </p:spPr>
        <p:txBody>
          <a:bodyPr>
            <a:normAutofit/>
          </a:bodyPr>
          <a:lstStyle>
            <a:lvl1pPr>
              <a:defRPr sz="2399">
                <a:latin typeface="Open Sans" panose="020B06060305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420272"/>
      </p:ext>
    </p:extLst>
  </p:cSld>
  <p:clrMapOvr>
    <a:masterClrMapping/>
  </p:clrMapOvr>
  <p:transition spd="slow" advClick="0" advTm="1000">
    <p:wipe dir="r"/>
  </p:transition>
  <p:extLst>
    <p:ext uri="{DCECCB84-F9BA-43D5-87BE-67443E8EF086}">
      <p15:sldGuideLst xmlns:p15="http://schemas.microsoft.com/office/powerpoint/2012/main">
        <p15:guide id="1" orient="horz" pos="544">
          <p15:clr>
            <a:srgbClr val="FBAE40"/>
          </p15:clr>
        </p15:guide>
        <p15:guide id="2" pos="1024">
          <p15:clr>
            <a:srgbClr val="FBAE40"/>
          </p15:clr>
        </p15:guide>
        <p15:guide id="3" orient="horz" pos="8288">
          <p15:clr>
            <a:srgbClr val="FBAE40"/>
          </p15:clr>
        </p15:guide>
        <p15:guide id="4" pos="14332">
          <p15:clr>
            <a:srgbClr val="FBAE40"/>
          </p15:clr>
        </p15:guide>
        <p15:guide id="5" orient="horz" pos="7920">
          <p15:clr>
            <a:srgbClr val="FBAE40"/>
          </p15:clr>
        </p15:guide>
        <p15:guide id="6" orient="horz" pos="1944">
          <p15:clr>
            <a:srgbClr val="FBAE40"/>
          </p15:clr>
        </p15:guide>
        <p15:guide id="7" pos="7678">
          <p15:clr>
            <a:srgbClr val="FBAE40"/>
          </p15:clr>
        </p15:guide>
        <p15:guide id="8" orient="horz" pos="434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14="http://schemas.microsoft.com/office/drawing/2010/main"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 flipV="1">
            <a:off x="4478694" y="13119878"/>
            <a:ext cx="17505006" cy="468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609" y="12799252"/>
            <a:ext cx="1941965" cy="522141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233277" y="5255028"/>
            <a:ext cx="6127138" cy="3474664"/>
          </a:xfrm>
        </p:spPr>
        <p:txBody>
          <a:bodyPr>
            <a:normAutofit/>
          </a:bodyPr>
          <a:lstStyle>
            <a:lvl1pPr>
              <a:defRPr sz="2801">
                <a:latin typeface="Open Sans" panose="020B0606030504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Oval 10"/>
          <p:cNvSpPr/>
          <p:nvPr userDrawn="1"/>
        </p:nvSpPr>
        <p:spPr>
          <a:xfrm>
            <a:off x="22498115" y="12915901"/>
            <a:ext cx="488951" cy="4889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5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177" y="892010"/>
            <a:ext cx="21126873" cy="886525"/>
          </a:xfrm>
        </p:spPr>
        <p:txBody>
          <a:bodyPr wrap="square" lIns="0" tIns="0" rIns="0" bIns="0" anchor="b">
            <a:spAutoFit/>
          </a:bodyPr>
          <a:lstStyle>
            <a:lvl1pPr algn="ctr">
              <a:defRPr sz="6401" b="0">
                <a:solidFill>
                  <a:schemeClr val="accent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1843947"/>
            <a:ext cx="21126450" cy="415498"/>
          </a:xfr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3000">
                <a:solidFill>
                  <a:schemeClr val="accent4"/>
                </a:solidFill>
                <a:latin typeface="Open Sans" panose="020B0606030504020204" pitchFamily="34" charset="0"/>
              </a:defRPr>
            </a:lvl1pPr>
            <a:lvl2pPr marL="914271" indent="0" algn="ctr">
              <a:buNone/>
              <a:defRPr sz="3999"/>
            </a:lvl2pPr>
            <a:lvl3pPr marL="1828545" indent="0" algn="ctr">
              <a:buNone/>
              <a:defRPr sz="3600"/>
            </a:lvl3pPr>
            <a:lvl4pPr marL="2742816" indent="0" algn="ctr">
              <a:buNone/>
              <a:defRPr sz="3199"/>
            </a:lvl4pPr>
            <a:lvl5pPr marL="3657087" indent="0" algn="ctr">
              <a:buNone/>
              <a:defRPr sz="3199"/>
            </a:lvl5pPr>
            <a:lvl6pPr marL="4571358" indent="0" algn="ctr">
              <a:buNone/>
              <a:defRPr sz="3199"/>
            </a:lvl6pPr>
            <a:lvl7pPr marL="5485629" indent="0" algn="ctr">
              <a:buNone/>
              <a:defRPr sz="3199"/>
            </a:lvl7pPr>
            <a:lvl8pPr marL="6399903" indent="0" algn="ctr">
              <a:buNone/>
              <a:defRPr sz="3199"/>
            </a:lvl8pPr>
            <a:lvl9pPr marL="7314174" indent="0" algn="ctr">
              <a:buNone/>
              <a:defRPr sz="3199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22488659" y="12975775"/>
            <a:ext cx="507868" cy="3692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8892307A-0D4D-4E9F-ABCF-B1BFD2D042EB}" type="slidenum">
              <a:rPr lang="en-US" sz="2399" smtClean="0">
                <a:solidFill>
                  <a:schemeClr val="bg1"/>
                </a:solidFill>
                <a:latin typeface="Open Sans" panose="020B0606030504020204" pitchFamily="34" charset="0"/>
              </a:rPr>
              <a:t>‹#›</a:t>
            </a:fld>
            <a:endParaRPr lang="en-US" sz="2399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595254" y="2343120"/>
            <a:ext cx="1187142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236394" y="7529882"/>
            <a:ext cx="4075509" cy="2547568"/>
          </a:xfrm>
        </p:spPr>
        <p:txBody>
          <a:bodyPr>
            <a:normAutofit/>
          </a:bodyPr>
          <a:lstStyle>
            <a:lvl1pPr>
              <a:defRPr sz="2801">
                <a:latin typeface="Open Sans" panose="020B0606030504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1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8948688" y="8713395"/>
            <a:ext cx="823148" cy="1460446"/>
          </a:xfrm>
        </p:spPr>
        <p:txBody>
          <a:bodyPr>
            <a:normAutofit/>
          </a:bodyPr>
          <a:lstStyle>
            <a:lvl1pPr>
              <a:defRPr sz="2801">
                <a:latin typeface="Open Sans" panose="020B0606030504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2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0064085" y="7493463"/>
            <a:ext cx="1979908" cy="2649290"/>
          </a:xfrm>
        </p:spPr>
        <p:txBody>
          <a:bodyPr>
            <a:normAutofit/>
          </a:bodyPr>
          <a:lstStyle>
            <a:lvl1pPr>
              <a:defRPr sz="2801">
                <a:latin typeface="Open Sans" panose="020B0606030504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5BB3F1-B342-45F2-94E7-C32A4FBD5D5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075097" y="13049589"/>
            <a:ext cx="8227457" cy="730250"/>
          </a:xfrm>
        </p:spPr>
        <p:txBody>
          <a:bodyPr/>
          <a:lstStyle/>
          <a:p>
            <a:r>
              <a:rPr lang="en-US"/>
              <a:t>Inseego Proprietary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2804630712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544">
          <p15:clr>
            <a:srgbClr val="FBAE40"/>
          </p15:clr>
        </p15:guide>
        <p15:guide id="2" pos="1024">
          <p15:clr>
            <a:srgbClr val="FBAE40"/>
          </p15:clr>
        </p15:guide>
        <p15:guide id="3" orient="horz" pos="8288">
          <p15:clr>
            <a:srgbClr val="FBAE40"/>
          </p15:clr>
        </p15:guide>
        <p15:guide id="4" pos="14332">
          <p15:clr>
            <a:srgbClr val="FBAE40"/>
          </p15:clr>
        </p15:guide>
        <p15:guide id="5" orient="horz" pos="7632">
          <p15:clr>
            <a:srgbClr val="FBAE40"/>
          </p15:clr>
        </p15:guide>
        <p15:guide id="6" orient="horz" pos="1944">
          <p15:clr>
            <a:srgbClr val="FBAE40"/>
          </p15:clr>
        </p15:guide>
        <p15:guide id="7" pos="7678">
          <p15:clr>
            <a:srgbClr val="FBAE40"/>
          </p15:clr>
        </p15:guide>
        <p15:guide id="8" orient="horz" pos="434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5" y="730253"/>
            <a:ext cx="21025723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5" y="3651250"/>
            <a:ext cx="21025723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5964" y="12712703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D2D43-D65C-4C27-8182-680E6523E2F6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5098" y="12712703"/>
            <a:ext cx="82274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Inseego Proprietary &amp;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16715" y="12712703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6B595-E415-4DA4-BDFC-C00EE90D6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215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101" r:id="rId2"/>
    <p:sldLayoutId id="2147484257" r:id="rId3"/>
    <p:sldLayoutId id="2147484108" r:id="rId4"/>
    <p:sldLayoutId id="2147484256" r:id="rId5"/>
    <p:sldLayoutId id="2147484109" r:id="rId6"/>
    <p:sldLayoutId id="2147484254" r:id="rId7"/>
    <p:sldLayoutId id="2147484255" r:id="rId8"/>
  </p:sldLayoutIdLst>
  <mc:AlternateContent xmlns:mc="http://schemas.openxmlformats.org/markup-compatibility/2006" xmlns:p14="http://schemas.microsoft.com/office/powerpoint/2010/main">
    <mc:Choice Requires="p14">
      <p:transition p14:dur="0">
        <p:wipe dir="r"/>
      </p:transition>
    </mc:Choice>
    <mc:Fallback>
      <p:transition>
        <p:wipe dir="r"/>
      </p:transition>
    </mc:Fallback>
  </mc:AlternateContent>
  <p:txStyles>
    <p:titleStyle>
      <a:lvl1pPr algn="l" defTabSz="1827887" rtl="0" eaLnBrk="1" latinLnBrk="0" hangingPunct="1">
        <a:lnSpc>
          <a:spcPct val="90000"/>
        </a:lnSpc>
        <a:spcBef>
          <a:spcPct val="0"/>
        </a:spcBef>
        <a:buNone/>
        <a:defRPr sz="87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972" indent="-456972" algn="l" defTabSz="1827887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599" kern="1200">
          <a:solidFill>
            <a:schemeClr val="tx1"/>
          </a:solidFill>
          <a:latin typeface="+mn-lt"/>
          <a:ea typeface="+mn-ea"/>
          <a:cs typeface="+mn-cs"/>
        </a:defRPr>
      </a:lvl1pPr>
      <a:lvl2pPr marL="1370915" indent="-456972" algn="l" defTabSz="182788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799" kern="1200">
          <a:solidFill>
            <a:schemeClr val="tx1"/>
          </a:solidFill>
          <a:latin typeface="+mn-lt"/>
          <a:ea typeface="+mn-ea"/>
          <a:cs typeface="+mn-cs"/>
        </a:defRPr>
      </a:lvl2pPr>
      <a:lvl3pPr marL="2284859" indent="-456972" algn="l" defTabSz="182788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999" kern="1200">
          <a:solidFill>
            <a:schemeClr val="tx1"/>
          </a:solidFill>
          <a:latin typeface="+mn-lt"/>
          <a:ea typeface="+mn-ea"/>
          <a:cs typeface="+mn-cs"/>
        </a:defRPr>
      </a:lvl3pPr>
      <a:lvl4pPr marL="3198800" indent="-456972" algn="l" defTabSz="182788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4112744" indent="-456972" algn="l" defTabSz="182788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5026687" indent="-456972" algn="l" defTabSz="182788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0628" indent="-456972" algn="l" defTabSz="182788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4572" indent="-456972" algn="l" defTabSz="182788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68515" indent="-456972" algn="l" defTabSz="182788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7887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3943" algn="l" defTabSz="1827887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7887" algn="l" defTabSz="1827887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1828" algn="l" defTabSz="1827887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5772" algn="l" defTabSz="1827887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69715" algn="l" defTabSz="1827887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3657" algn="l" defTabSz="1827887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7600" algn="l" defTabSz="1827887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1544" algn="l" defTabSz="1827887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notesSlide" Target="../notesSlides/notesSlide1.xml" Id="rId3" /><Relationship Type="http://schemas.openxmlformats.org/officeDocument/2006/relationships/slideLayout" Target="../slideLayouts/slideLayout1.xml" Id="rId2" /><Relationship Type="http://schemas.openxmlformats.org/officeDocument/2006/relationships/image" Target="../media/image5.svg" Id="rId6" /><Relationship Type="http://schemas.openxmlformats.org/officeDocument/2006/relationships/image" Target="../media/image4.png" Id="rId5" /><Relationship Type="http://schemas.openxmlformats.org/officeDocument/2006/relationships/image" Target="../media/image3.jpeg" Id="rId4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notesSlide" Target="../notesSlides/notesSlide2.xml" Id="rId3" /><Relationship Type="http://schemas.openxmlformats.org/officeDocument/2006/relationships/slideLayout" Target="../slideLayouts/slideLayout5.xml" Id="rId2" /><Relationship Type="http://schemas.openxmlformats.org/officeDocument/2006/relationships/image" Target="../media/image6.png" Id="rId4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image" Target="../media/image9.png" Id="rId8" /><Relationship Type="http://schemas.microsoft.com/office/2007/relationships/hdphoto" Target="../media/hdphoto5.wdp" Id="rId13" /><Relationship Type="http://schemas.openxmlformats.org/officeDocument/2006/relationships/image" Target="../media/image15.png" Id="rId18" /><Relationship Type="http://schemas.openxmlformats.org/officeDocument/2006/relationships/notesSlide" Target="../notesSlides/notesSlide3.xml" Id="rId3" /><Relationship Type="http://schemas.openxmlformats.org/officeDocument/2006/relationships/image" Target="../media/image18.png" Id="rId21" /><Relationship Type="http://schemas.microsoft.com/office/2007/relationships/hdphoto" Target="../media/hdphoto2.wdp" Id="rId7" /><Relationship Type="http://schemas.openxmlformats.org/officeDocument/2006/relationships/image" Target="../media/image11.png" Id="rId12" /><Relationship Type="http://schemas.openxmlformats.org/officeDocument/2006/relationships/image" Target="../media/image14.jpeg" Id="rId17" /><Relationship Type="http://schemas.openxmlformats.org/officeDocument/2006/relationships/slideLayout" Target="../slideLayouts/slideLayout5.xml" Id="rId2" /><Relationship Type="http://schemas.openxmlformats.org/officeDocument/2006/relationships/image" Target="../media/image13.png" Id="rId16" /><Relationship Type="http://schemas.openxmlformats.org/officeDocument/2006/relationships/image" Target="../media/image17.jpeg" Id="rId20" /><Relationship Type="http://schemas.openxmlformats.org/officeDocument/2006/relationships/image" Target="../media/image8.png" Id="rId6" /><Relationship Type="http://schemas.microsoft.com/office/2007/relationships/hdphoto" Target="../media/hdphoto4.wdp" Id="rId11" /><Relationship Type="http://schemas.microsoft.com/office/2007/relationships/hdphoto" Target="../media/hdphoto1.wdp" Id="rId5" /><Relationship Type="http://schemas.microsoft.com/office/2007/relationships/hdphoto" Target="../media/hdphoto6.wdp" Id="rId15" /><Relationship Type="http://schemas.openxmlformats.org/officeDocument/2006/relationships/image" Target="../media/image19.png" Id="rId23" /><Relationship Type="http://schemas.openxmlformats.org/officeDocument/2006/relationships/image" Target="../media/image10.png" Id="rId10" /><Relationship Type="http://schemas.openxmlformats.org/officeDocument/2006/relationships/image" Target="../media/image16.jpeg" Id="rId19" /><Relationship Type="http://schemas.openxmlformats.org/officeDocument/2006/relationships/image" Target="../media/image7.png" Id="rId4" /><Relationship Type="http://schemas.microsoft.com/office/2007/relationships/hdphoto" Target="../media/hdphoto3.wdp" Id="rId9" /><Relationship Type="http://schemas.openxmlformats.org/officeDocument/2006/relationships/image" Target="../media/image12.png" Id="rId14" /><Relationship Type="http://schemas.microsoft.com/office/2007/relationships/hdphoto" Target="../media/hdphoto7.wdp" Id="rId22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notesSlide" Target="../notesSlides/notesSlide4.xml" Id="rId3" /><Relationship Type="http://schemas.openxmlformats.org/officeDocument/2006/relationships/slideLayout" Target="../slideLayouts/slideLayout5.xml" Id="rId2" /><Relationship Type="http://schemas.openxmlformats.org/officeDocument/2006/relationships/image" Target="../media/image21.svg" Id="rId5" /><Relationship Type="http://schemas.openxmlformats.org/officeDocument/2006/relationships/image" Target="../media/image20.png" Id="rId4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gif"/><Relationship Id="rId9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35.png"/><Relationship Id="rId18" Type="http://schemas.openxmlformats.org/officeDocument/2006/relationships/image" Target="../media/image60.png"/><Relationship Id="rId26" Type="http://schemas.openxmlformats.org/officeDocument/2006/relationships/image" Target="../media/image68.png"/><Relationship Id="rId3" Type="http://schemas.openxmlformats.org/officeDocument/2006/relationships/image" Target="../media/image46.png"/><Relationship Id="rId21" Type="http://schemas.openxmlformats.org/officeDocument/2006/relationships/image" Target="../media/image63.sv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59.svg"/><Relationship Id="rId25" Type="http://schemas.openxmlformats.org/officeDocument/2006/relationships/image" Target="../media/image67.sv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7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24" Type="http://schemas.openxmlformats.org/officeDocument/2006/relationships/image" Target="../media/image66.png"/><Relationship Id="rId5" Type="http://schemas.openxmlformats.org/officeDocument/2006/relationships/image" Target="../media/image48.png"/><Relationship Id="rId15" Type="http://schemas.openxmlformats.org/officeDocument/2006/relationships/image" Target="../media/image57.svg"/><Relationship Id="rId23" Type="http://schemas.openxmlformats.org/officeDocument/2006/relationships/image" Target="../media/image65.svg"/><Relationship Id="rId28" Type="http://schemas.openxmlformats.org/officeDocument/2006/relationships/image" Target="../media/image70.png"/><Relationship Id="rId10" Type="http://schemas.openxmlformats.org/officeDocument/2006/relationships/image" Target="../media/image53.png"/><Relationship Id="rId19" Type="http://schemas.openxmlformats.org/officeDocument/2006/relationships/image" Target="../media/image61.svg"/><Relationship Id="rId31" Type="http://schemas.microsoft.com/office/2007/relationships/hdphoto" Target="../media/hdphoto8.wdp"/><Relationship Id="rId4" Type="http://schemas.openxmlformats.org/officeDocument/2006/relationships/image" Target="../media/image47.svg"/><Relationship Id="rId9" Type="http://schemas.openxmlformats.org/officeDocument/2006/relationships/image" Target="../media/image52.png"/><Relationship Id="rId14" Type="http://schemas.openxmlformats.org/officeDocument/2006/relationships/image" Target="../media/image56.png"/><Relationship Id="rId22" Type="http://schemas.openxmlformats.org/officeDocument/2006/relationships/image" Target="../media/image64.png"/><Relationship Id="rId27" Type="http://schemas.openxmlformats.org/officeDocument/2006/relationships/image" Target="../media/image69.svg"/><Relationship Id="rId30" Type="http://schemas.openxmlformats.org/officeDocument/2006/relationships/image" Target="../media/image7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5.svg"/><Relationship Id="rId5" Type="http://schemas.openxmlformats.org/officeDocument/2006/relationships/image" Target="../media/image4.png"/><Relationship Id="rId4" Type="http://schemas.openxmlformats.org/officeDocument/2006/relationships/image" Target="../media/image74.svg"/></Relationships>
</file>

<file path=ppt/slides/slide1.xml><?xml version="1.0" encoding="utf-8"?>
<p:sld xmlns:a14="http://schemas.microsoft.com/office/drawing/2010/main" xmlns:a16="http://schemas.microsoft.com/office/drawing/2014/main" xmlns:asvg="http://schemas.microsoft.com/office/drawing/2016/SVG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2" descr="" title="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"/>
          <a:stretch>
            <a:fillRect/>
          </a:stretch>
        </p:blipFill>
        <p:spPr>
          <a:xfrm>
            <a:off x="3176" y="1786"/>
            <a:ext cx="24371302" cy="13712428"/>
          </a:xfrm>
          <a:prstGeom prst="rect">
            <a:avLst/>
          </a:prstGeom>
        </p:spPr>
      </p:pic>
      <p:sp>
        <p:nvSpPr>
          <p:cNvPr id="7" name="Rectangle 9" descr="" title="">
            <a:extLst>
              <a:ext uri="{FF2B5EF4-FFF2-40B4-BE49-F238E27FC236}">
                <a16:creationId xmlns:a16="http://schemas.microsoft.com/office/drawing/2014/main" id="{D7759A4B-0FDD-4ED9-AC31-0C3DB75CD3A9}"/>
              </a:ext>
            </a:extLst>
          </p:cNvPr>
          <p:cNvSpPr/>
          <p:nvPr/>
        </p:nvSpPr>
        <p:spPr>
          <a:xfrm>
            <a:off x="3176" y="0"/>
            <a:ext cx="24371302" cy="13748400"/>
          </a:xfrm>
          <a:prstGeom prst="rect">
            <a:avLst/>
          </a:prstGeom>
          <a:solidFill>
            <a:srgbClr val="052A4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7359">
              <a:defRPr/>
            </a:pPr>
            <a:endParaRPr lang="en-US" sz="7196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8" name="TextBox 7" descr="" title=""/>
          <p:cNvSpPr txBox="1"/>
          <p:nvPr/>
        </p:nvSpPr>
        <p:spPr>
          <a:xfrm>
            <a:off x="8008439" y="10110684"/>
            <a:ext cx="8360772" cy="20560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01"/>
              </a:lnSpc>
              <a:defRPr/>
            </a:pPr>
            <a:r>
              <a:rPr lang="en-US" sz="3950" dirty="0">
                <a:solidFill>
                  <a:schemeClr val="bg1"/>
                </a:solidFill>
                <a:latin typeface="Open Sans"/>
              </a:rPr>
              <a:t> FCC Showcase</a:t>
            </a:r>
            <a:endParaRPr lang="en-US" dirty="0">
              <a:solidFill>
                <a:schemeClr val="bg1"/>
              </a:solidFill>
            </a:endParaRPr>
          </a:p>
          <a:p>
            <a:pPr algn="ctr">
              <a:lnSpc>
                <a:spcPts val="4001"/>
              </a:lnSpc>
              <a:defRPr/>
            </a:pPr>
            <a:br>
              <a:rPr lang="en-US" sz="2750" dirty="0">
                <a:solidFill>
                  <a:schemeClr val="bg1"/>
                </a:solidFill>
                <a:latin typeface="Open Sans" panose="020B0606030504020204" pitchFamily="34" charset="0"/>
              </a:rPr>
            </a:br>
            <a:r>
              <a:rPr lang="en-US" sz="2750" dirty="0">
                <a:solidFill>
                  <a:schemeClr val="bg1"/>
                </a:solidFill>
                <a:latin typeface="Open Sans"/>
              </a:rPr>
              <a:t>Dan Picker CTO</a:t>
            </a:r>
            <a:br>
              <a:rPr lang="en-US" sz="2750" dirty="0">
                <a:latin typeface="Open Sans" panose="020B0606030504020204" pitchFamily="34" charset="0"/>
              </a:rPr>
            </a:br>
            <a:endParaRPr lang="en-US" sz="2750" dirty="0">
              <a:solidFill>
                <a:prstClr val="white"/>
              </a:solidFill>
              <a:latin typeface="Open Sans" panose="020B0606030504020204" pitchFamily="34" charset="0"/>
            </a:endParaRPr>
          </a:p>
        </p:txBody>
      </p:sp>
      <p:cxnSp>
        <p:nvCxnSpPr>
          <p:cNvPr id="11" name="Straight Connector 8" descr="" title=""/>
          <p:cNvCxnSpPr/>
          <p:nvPr/>
        </p:nvCxnSpPr>
        <p:spPr>
          <a:xfrm>
            <a:off x="7430740" y="9430578"/>
            <a:ext cx="971297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3" descr="" title="">
            <a:extLst>
              <a:ext uri="{FF2B5EF4-FFF2-40B4-BE49-F238E27FC236}">
                <a16:creationId xmlns:a16="http://schemas.microsoft.com/office/drawing/2014/main" id="{CD18ECF9-F986-4805-9814-1E5AF8E697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41208" y="4857530"/>
            <a:ext cx="10295238" cy="2679660"/>
          </a:xfrm>
          <a:prstGeom prst="rect">
            <a:avLst/>
          </a:prstGeom>
        </p:spPr>
      </p:pic>
    </p:spTree>
    <p:custDataLst/>
    <p:extLst>
      <p:ext uri="{BB962C8B-B14F-4D97-AF65-F5344CB8AC3E}">
        <p14:creationId xmlns:p14="http://schemas.microsoft.com/office/powerpoint/2010/main" val="242477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 thruBlk="1"/>
      </p:transition>
    </mc:Choice>
    <mc:Fallback>
      <p:transition>
        <p:fade thruBlk="1"/>
      </p:transition>
    </mc:Fallback>
  </mc:AlternateContent>
</p:sld>
</file>

<file path=ppt/slides/slide10.xml><?xml version="1.0" encoding="utf-8"?>
<p:sld xmlns:a16="http://schemas.microsoft.com/office/drawing/2014/main"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" title="">
            <a:extLst>
              <a:ext uri="{FF2B5EF4-FFF2-40B4-BE49-F238E27FC236}">
                <a16:creationId xmlns:a16="http://schemas.microsoft.com/office/drawing/2014/main" id="{DA492A70-E5A0-4039-89F8-D918C9AB85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2" b="6663"/>
          <a:stretch/>
        </p:blipFill>
        <p:spPr>
          <a:xfrm>
            <a:off x="0" y="0"/>
            <a:ext cx="24377650" cy="13716000"/>
          </a:xfrm>
          <a:prstGeom prst="rect">
            <a:avLst/>
          </a:prstGeom>
        </p:spPr>
      </p:pic>
      <p:sp>
        <p:nvSpPr>
          <p:cNvPr id="2" name="Rectangle 1" descr="" title=""/>
          <p:cNvSpPr/>
          <p:nvPr/>
        </p:nvSpPr>
        <p:spPr>
          <a:xfrm>
            <a:off x="-1" y="0"/>
            <a:ext cx="24377650" cy="13716000"/>
          </a:xfrm>
          <a:prstGeom prst="rect">
            <a:avLst/>
          </a:prstGeom>
          <a:solidFill>
            <a:srgbClr val="4F4F5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5"/>
          </a:p>
        </p:txBody>
      </p:sp>
      <p:sp>
        <p:nvSpPr>
          <p:cNvPr id="4" name="TextBox 3" descr="" title=""/>
          <p:cNvSpPr txBox="1"/>
          <p:nvPr/>
        </p:nvSpPr>
        <p:spPr>
          <a:xfrm>
            <a:off x="1664066" y="8898474"/>
            <a:ext cx="21103492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0" b="1">
                <a:solidFill>
                  <a:schemeClr val="bg1"/>
                </a:solidFill>
                <a:latin typeface="Open Sans" panose="020B0606030504020204" pitchFamily="34" charset="0"/>
              </a:rPr>
              <a:t>THANK YOU</a:t>
            </a:r>
            <a:endParaRPr lang="tr-TR" sz="8000" b="1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0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>
      <p:transition advClick="0" advTm="1000"/>
    </mc:Fallback>
  </mc:AlternateContent>
</p:sld>
</file>

<file path=ppt/slides/slide2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TextBox 309" descr="" title="">
            <a:extLst>
              <a:ext uri="{FF2B5EF4-FFF2-40B4-BE49-F238E27FC236}">
                <a16:creationId xmlns:a16="http://schemas.microsoft.com/office/drawing/2014/main" id="{6D833D64-D8A5-4B71-AC34-91BE9133D3A5}"/>
              </a:ext>
            </a:extLst>
          </p:cNvPr>
          <p:cNvSpPr txBox="1"/>
          <p:nvPr/>
        </p:nvSpPr>
        <p:spPr>
          <a:xfrm>
            <a:off x="11088797" y="6075284"/>
            <a:ext cx="13224005" cy="660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357" indent="-571357" defTabSz="1828343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3100" dirty="0">
                <a:solidFill>
                  <a:schemeClr val="accent5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U.S.-based tech leader in intelligent 4G/5G device-to-cloud solutions</a:t>
            </a:r>
          </a:p>
          <a:p>
            <a:pPr marL="571357" indent="-571357" defTabSz="1828343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3100" dirty="0">
                <a:solidFill>
                  <a:schemeClr val="accent5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Target customers</a:t>
            </a:r>
          </a:p>
          <a:p>
            <a:pPr marL="1371108" lvl="1" indent="-457200" defTabSz="1828343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accent5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Mobile Network Operators, </a:t>
            </a:r>
            <a:r>
              <a:rPr lang="en-US" sz="2800" dirty="0">
                <a:solidFill>
                  <a:schemeClr val="accent5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Enterprise, Private Networks, IoT</a:t>
            </a:r>
            <a:endParaRPr lang="en-US" sz="2800" dirty="0">
              <a:solidFill>
                <a:schemeClr val="accent5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371108" lvl="1" indent="-457200" defTabSz="1828343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accent5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Distance Learning, Work from Home</a:t>
            </a:r>
          </a:p>
          <a:p>
            <a:pPr marL="1371108" lvl="1" indent="-457200" defTabSz="1828343">
              <a:spcAft>
                <a:spcPts val="2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accent5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Underserved Communities, </a:t>
            </a:r>
            <a:r>
              <a:rPr lang="en-US" sz="2800" dirty="0">
                <a:solidFill>
                  <a:schemeClr val="accent5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Government </a:t>
            </a:r>
            <a:r>
              <a:rPr lang="en-US" sz="2800" dirty="0">
                <a:solidFill>
                  <a:schemeClr val="accent5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and First Responders</a:t>
            </a:r>
            <a:endParaRPr lang="en-US" sz="3600" dirty="0">
              <a:solidFill>
                <a:schemeClr val="accent5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571357" indent="-571357" defTabSz="1828343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3100" dirty="0">
                <a:solidFill>
                  <a:schemeClr val="accent5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Patent innovations shaping mobile technologies</a:t>
            </a:r>
          </a:p>
          <a:p>
            <a:pPr marL="571357" lvl="0" indent="-571357" defTabSz="1828343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3100" dirty="0">
                <a:solidFill>
                  <a:schemeClr val="accent5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Core member of 5G ecosystem</a:t>
            </a:r>
          </a:p>
          <a:p>
            <a:pPr marL="1371108" lvl="1" indent="-457200" defTabSz="1828343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accent5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Active member of O-RAN Community</a:t>
            </a:r>
          </a:p>
          <a:p>
            <a:pPr marL="1371108" lvl="1" indent="-457200" defTabSz="1828343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accent5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Enabling tier one global operators to achieve 5G firsts</a:t>
            </a:r>
          </a:p>
          <a:p>
            <a:pPr marL="1371108" lvl="1" indent="-457200" defTabSz="1828343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accent5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Enabling new use cases for the enterprise</a:t>
            </a:r>
          </a:p>
        </p:txBody>
      </p:sp>
      <p:sp>
        <p:nvSpPr>
          <p:cNvPr id="494" name="Google Shape;261;p35" descr="" title="">
            <a:extLst>
              <a:ext uri="{FF2B5EF4-FFF2-40B4-BE49-F238E27FC236}">
                <a16:creationId xmlns:a16="http://schemas.microsoft.com/office/drawing/2014/main" id="{A44C01E9-44DC-49EB-B711-BD32B1EE3661}"/>
              </a:ext>
            </a:extLst>
          </p:cNvPr>
          <p:cNvSpPr/>
          <p:nvPr/>
        </p:nvSpPr>
        <p:spPr>
          <a:xfrm>
            <a:off x="674848" y="5955956"/>
            <a:ext cx="4888404" cy="4888401"/>
          </a:xfrm>
          <a:custGeom>
            <a:avLst/>
            <a:gdLst/>
            <a:ahLst/>
            <a:cxnLst/>
            <a:rect l="l" t="t" r="r" b="b"/>
            <a:pathLst>
              <a:path w="1852929" h="1852929" extrusionOk="0">
                <a:moveTo>
                  <a:pt x="926401" y="0"/>
                </a:moveTo>
                <a:lnTo>
                  <a:pt x="881960" y="1059"/>
                </a:lnTo>
                <a:lnTo>
                  <a:pt x="837602" y="4239"/>
                </a:lnTo>
                <a:lnTo>
                  <a:pt x="793409" y="9539"/>
                </a:lnTo>
                <a:lnTo>
                  <a:pt x="749463" y="16958"/>
                </a:lnTo>
                <a:lnTo>
                  <a:pt x="705846" y="26498"/>
                </a:lnTo>
                <a:lnTo>
                  <a:pt x="662640" y="38157"/>
                </a:lnTo>
                <a:lnTo>
                  <a:pt x="619929" y="51936"/>
                </a:lnTo>
                <a:lnTo>
                  <a:pt x="577793" y="67834"/>
                </a:lnTo>
                <a:lnTo>
                  <a:pt x="536316" y="85853"/>
                </a:lnTo>
                <a:lnTo>
                  <a:pt x="495580" y="105992"/>
                </a:lnTo>
                <a:lnTo>
                  <a:pt x="455667" y="128250"/>
                </a:lnTo>
                <a:lnTo>
                  <a:pt x="416660" y="152628"/>
                </a:lnTo>
                <a:lnTo>
                  <a:pt x="378640" y="179126"/>
                </a:lnTo>
                <a:lnTo>
                  <a:pt x="341691" y="207744"/>
                </a:lnTo>
                <a:lnTo>
                  <a:pt x="305894" y="238482"/>
                </a:lnTo>
                <a:lnTo>
                  <a:pt x="271331" y="271339"/>
                </a:lnTo>
                <a:lnTo>
                  <a:pt x="238475" y="305901"/>
                </a:lnTo>
                <a:lnTo>
                  <a:pt x="207738" y="341698"/>
                </a:lnTo>
                <a:lnTo>
                  <a:pt x="179121" y="378648"/>
                </a:lnTo>
                <a:lnTo>
                  <a:pt x="152624" y="416668"/>
                </a:lnTo>
                <a:lnTo>
                  <a:pt x="128246" y="455675"/>
                </a:lnTo>
                <a:lnTo>
                  <a:pt x="105988" y="495588"/>
                </a:lnTo>
                <a:lnTo>
                  <a:pt x="85851" y="536324"/>
                </a:lnTo>
                <a:lnTo>
                  <a:pt x="67832" y="577801"/>
                </a:lnTo>
                <a:lnTo>
                  <a:pt x="51934" y="619936"/>
                </a:lnTo>
                <a:lnTo>
                  <a:pt x="38156" y="662648"/>
                </a:lnTo>
                <a:lnTo>
                  <a:pt x="26497" y="705854"/>
                </a:lnTo>
                <a:lnTo>
                  <a:pt x="16958" y="749471"/>
                </a:lnTo>
                <a:lnTo>
                  <a:pt x="9539" y="793417"/>
                </a:lnTo>
                <a:lnTo>
                  <a:pt x="4239" y="837610"/>
                </a:lnTo>
                <a:lnTo>
                  <a:pt x="1059" y="881968"/>
                </a:lnTo>
                <a:lnTo>
                  <a:pt x="0" y="926408"/>
                </a:lnTo>
                <a:lnTo>
                  <a:pt x="1059" y="970849"/>
                </a:lnTo>
                <a:lnTo>
                  <a:pt x="4239" y="1015206"/>
                </a:lnTo>
                <a:lnTo>
                  <a:pt x="9539" y="1059399"/>
                </a:lnTo>
                <a:lnTo>
                  <a:pt x="16958" y="1103346"/>
                </a:lnTo>
                <a:lnTo>
                  <a:pt x="26497" y="1146962"/>
                </a:lnTo>
                <a:lnTo>
                  <a:pt x="38156" y="1190168"/>
                </a:lnTo>
                <a:lnTo>
                  <a:pt x="51934" y="1232879"/>
                </a:lnTo>
                <a:lnTo>
                  <a:pt x="67832" y="1275014"/>
                </a:lnTo>
                <a:lnTo>
                  <a:pt x="85851" y="1316490"/>
                </a:lnTo>
                <a:lnTo>
                  <a:pt x="105988" y="1357226"/>
                </a:lnTo>
                <a:lnTo>
                  <a:pt x="128246" y="1397138"/>
                </a:lnTo>
                <a:lnTo>
                  <a:pt x="152624" y="1436145"/>
                </a:lnTo>
                <a:lnTo>
                  <a:pt x="179121" y="1474164"/>
                </a:lnTo>
                <a:lnTo>
                  <a:pt x="207738" y="1511112"/>
                </a:lnTo>
                <a:lnTo>
                  <a:pt x="238475" y="1546908"/>
                </a:lnTo>
                <a:lnTo>
                  <a:pt x="271331" y="1581470"/>
                </a:lnTo>
                <a:lnTo>
                  <a:pt x="305894" y="1614327"/>
                </a:lnTo>
                <a:lnTo>
                  <a:pt x="341691" y="1645065"/>
                </a:lnTo>
                <a:lnTo>
                  <a:pt x="378640" y="1673683"/>
                </a:lnTo>
                <a:lnTo>
                  <a:pt x="416660" y="1700181"/>
                </a:lnTo>
                <a:lnTo>
                  <a:pt x="455667" y="1724559"/>
                </a:lnTo>
                <a:lnTo>
                  <a:pt x="495580" y="1746817"/>
                </a:lnTo>
                <a:lnTo>
                  <a:pt x="536316" y="1766956"/>
                </a:lnTo>
                <a:lnTo>
                  <a:pt x="577793" y="1784974"/>
                </a:lnTo>
                <a:lnTo>
                  <a:pt x="619929" y="1800873"/>
                </a:lnTo>
                <a:lnTo>
                  <a:pt x="662640" y="1814652"/>
                </a:lnTo>
                <a:lnTo>
                  <a:pt x="705846" y="1826311"/>
                </a:lnTo>
                <a:lnTo>
                  <a:pt x="749463" y="1835851"/>
                </a:lnTo>
                <a:lnTo>
                  <a:pt x="793409" y="1843270"/>
                </a:lnTo>
                <a:lnTo>
                  <a:pt x="837602" y="1848570"/>
                </a:lnTo>
                <a:lnTo>
                  <a:pt x="881960" y="1851749"/>
                </a:lnTo>
                <a:lnTo>
                  <a:pt x="926401" y="1852809"/>
                </a:lnTo>
                <a:lnTo>
                  <a:pt x="970841" y="1851749"/>
                </a:lnTo>
                <a:lnTo>
                  <a:pt x="1015198" y="1848570"/>
                </a:lnTo>
                <a:lnTo>
                  <a:pt x="1059392" y="1843270"/>
                </a:lnTo>
                <a:lnTo>
                  <a:pt x="1103338" y="1835851"/>
                </a:lnTo>
                <a:lnTo>
                  <a:pt x="1146955" y="1826311"/>
                </a:lnTo>
                <a:lnTo>
                  <a:pt x="1190160" y="1814652"/>
                </a:lnTo>
                <a:lnTo>
                  <a:pt x="1232871" y="1800873"/>
                </a:lnTo>
                <a:lnTo>
                  <a:pt x="1275006" y="1784974"/>
                </a:lnTo>
                <a:lnTo>
                  <a:pt x="1316482" y="1766956"/>
                </a:lnTo>
                <a:lnTo>
                  <a:pt x="1357218" y="1746817"/>
                </a:lnTo>
                <a:lnTo>
                  <a:pt x="1397130" y="1724559"/>
                </a:lnTo>
                <a:lnTo>
                  <a:pt x="1436137" y="1700181"/>
                </a:lnTo>
                <a:lnTo>
                  <a:pt x="1474156" y="1673683"/>
                </a:lnTo>
                <a:lnTo>
                  <a:pt x="1511104" y="1645065"/>
                </a:lnTo>
                <a:lnTo>
                  <a:pt x="1546901" y="1614327"/>
                </a:lnTo>
                <a:lnTo>
                  <a:pt x="1581462" y="1581470"/>
                </a:lnTo>
                <a:lnTo>
                  <a:pt x="1614319" y="1546908"/>
                </a:lnTo>
                <a:lnTo>
                  <a:pt x="1645057" y="1511112"/>
                </a:lnTo>
                <a:lnTo>
                  <a:pt x="1673675" y="1474164"/>
                </a:lnTo>
                <a:lnTo>
                  <a:pt x="1700173" y="1436145"/>
                </a:lnTo>
                <a:lnTo>
                  <a:pt x="1724551" y="1397138"/>
                </a:lnTo>
                <a:lnTo>
                  <a:pt x="1746809" y="1357226"/>
                </a:lnTo>
                <a:lnTo>
                  <a:pt x="1766948" y="1316490"/>
                </a:lnTo>
                <a:lnTo>
                  <a:pt x="1784967" y="1275014"/>
                </a:lnTo>
                <a:lnTo>
                  <a:pt x="1800865" y="1232879"/>
                </a:lnTo>
                <a:lnTo>
                  <a:pt x="1814644" y="1190168"/>
                </a:lnTo>
                <a:lnTo>
                  <a:pt x="1826304" y="1146962"/>
                </a:lnTo>
                <a:lnTo>
                  <a:pt x="1835843" y="1103346"/>
                </a:lnTo>
                <a:lnTo>
                  <a:pt x="1843262" y="1059399"/>
                </a:lnTo>
                <a:lnTo>
                  <a:pt x="1848562" y="1015206"/>
                </a:lnTo>
                <a:lnTo>
                  <a:pt x="1851742" y="970849"/>
                </a:lnTo>
                <a:lnTo>
                  <a:pt x="1852802" y="926408"/>
                </a:lnTo>
                <a:lnTo>
                  <a:pt x="1851742" y="881968"/>
                </a:lnTo>
                <a:lnTo>
                  <a:pt x="1848562" y="837610"/>
                </a:lnTo>
                <a:lnTo>
                  <a:pt x="1843262" y="793417"/>
                </a:lnTo>
                <a:lnTo>
                  <a:pt x="1835843" y="749471"/>
                </a:lnTo>
                <a:lnTo>
                  <a:pt x="1826304" y="705854"/>
                </a:lnTo>
                <a:lnTo>
                  <a:pt x="1814644" y="662648"/>
                </a:lnTo>
                <a:lnTo>
                  <a:pt x="1800865" y="619936"/>
                </a:lnTo>
                <a:lnTo>
                  <a:pt x="1784967" y="577801"/>
                </a:lnTo>
                <a:lnTo>
                  <a:pt x="1766948" y="536324"/>
                </a:lnTo>
                <a:lnTo>
                  <a:pt x="1746809" y="495588"/>
                </a:lnTo>
                <a:lnTo>
                  <a:pt x="1724551" y="455675"/>
                </a:lnTo>
                <a:lnTo>
                  <a:pt x="1700173" y="416668"/>
                </a:lnTo>
                <a:lnTo>
                  <a:pt x="1673675" y="378648"/>
                </a:lnTo>
                <a:lnTo>
                  <a:pt x="1645057" y="341698"/>
                </a:lnTo>
                <a:lnTo>
                  <a:pt x="1614319" y="305901"/>
                </a:lnTo>
                <a:lnTo>
                  <a:pt x="1581462" y="271339"/>
                </a:lnTo>
                <a:lnTo>
                  <a:pt x="1546901" y="238482"/>
                </a:lnTo>
                <a:lnTo>
                  <a:pt x="1511104" y="207744"/>
                </a:lnTo>
                <a:lnTo>
                  <a:pt x="1474156" y="179126"/>
                </a:lnTo>
                <a:lnTo>
                  <a:pt x="1436137" y="152628"/>
                </a:lnTo>
                <a:lnTo>
                  <a:pt x="1397130" y="128250"/>
                </a:lnTo>
                <a:lnTo>
                  <a:pt x="1357218" y="105992"/>
                </a:lnTo>
                <a:lnTo>
                  <a:pt x="1316482" y="85853"/>
                </a:lnTo>
                <a:lnTo>
                  <a:pt x="1275006" y="67834"/>
                </a:lnTo>
                <a:lnTo>
                  <a:pt x="1232871" y="51936"/>
                </a:lnTo>
                <a:lnTo>
                  <a:pt x="1190160" y="38157"/>
                </a:lnTo>
                <a:lnTo>
                  <a:pt x="1146955" y="26498"/>
                </a:lnTo>
                <a:lnTo>
                  <a:pt x="1103338" y="16958"/>
                </a:lnTo>
                <a:lnTo>
                  <a:pt x="1059392" y="9539"/>
                </a:lnTo>
                <a:lnTo>
                  <a:pt x="1015198" y="4239"/>
                </a:lnTo>
                <a:lnTo>
                  <a:pt x="970841" y="1059"/>
                </a:lnTo>
                <a:lnTo>
                  <a:pt x="92640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algn="l" defTabSz="1827815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3908" algn="l" defTabSz="1827815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7815" algn="l" defTabSz="1827815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1725" algn="l" defTabSz="1827815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5633" algn="l" defTabSz="1827815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69541" algn="l" defTabSz="1827815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3448" algn="l" defTabSz="1827815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7356" algn="l" defTabSz="1827815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1266" algn="l" defTabSz="1827815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8283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45"/>
              <a:buFontTx/>
              <a:buNone/>
              <a:tabLst/>
              <a:defRPr/>
            </a:pPr>
            <a:endParaRPr kumimoji="0" sz="528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TextBox 330" descr="" title="">
            <a:extLst>
              <a:ext uri="{FF2B5EF4-FFF2-40B4-BE49-F238E27FC236}">
                <a16:creationId xmlns:a16="http://schemas.microsoft.com/office/drawing/2014/main" id="{CEC05966-E76C-4B54-AB97-D1654145B880}"/>
              </a:ext>
            </a:extLst>
          </p:cNvPr>
          <p:cNvSpPr txBox="1"/>
          <p:nvPr/>
        </p:nvSpPr>
        <p:spPr>
          <a:xfrm>
            <a:off x="693508" y="8551919"/>
            <a:ext cx="47941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827815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3908" algn="l" defTabSz="1827815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7815" algn="l" defTabSz="1827815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1725" algn="l" defTabSz="1827815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5633" algn="l" defTabSz="1827815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69541" algn="l" defTabSz="1827815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3448" algn="l" defTabSz="1827815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7356" algn="l" defTabSz="1827815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1266" algn="l" defTabSz="1827815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Fixed Wireless and Mobile </a:t>
            </a:r>
            <a:r>
              <a:rPr kumimoji="0" lang="en-US" sz="2800" i="0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IIoT</a:t>
            </a:r>
            <a:r>
              <a:rPr kumimoji="0" lang="en-US" sz="2800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800" dirty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</a:t>
            </a:r>
            <a:r>
              <a:rPr kumimoji="0" lang="en-US" sz="2800" i="0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evice</a:t>
            </a:r>
            <a:r>
              <a:rPr kumimoji="0" lang="en-US" sz="2800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-to-cloud</a:t>
            </a:r>
          </a:p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</a:t>
            </a:r>
            <a:r>
              <a:rPr kumimoji="0" lang="en-US" sz="2800" i="0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olutions</a:t>
            </a:r>
            <a:endParaRPr kumimoji="0" lang="en-US" sz="2800" i="0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96" name="Rectangle 495" descr="" title="">
            <a:extLst>
              <a:ext uri="{FF2B5EF4-FFF2-40B4-BE49-F238E27FC236}">
                <a16:creationId xmlns:a16="http://schemas.microsoft.com/office/drawing/2014/main" id="{B5234F84-30AF-4FA2-A9D2-D73AE057FC44}"/>
              </a:ext>
            </a:extLst>
          </p:cNvPr>
          <p:cNvSpPr/>
          <p:nvPr/>
        </p:nvSpPr>
        <p:spPr>
          <a:xfrm>
            <a:off x="1696820" y="6718001"/>
            <a:ext cx="2726319" cy="1877389"/>
          </a:xfrm>
          <a:prstGeom prst="rect">
            <a:avLst/>
          </a:prstGeom>
          <a:noFill/>
        </p:spPr>
        <p:txBody>
          <a:bodyPr wrap="square" lIns="182832" tIns="91416" rIns="182832" bIns="91416">
            <a:spAutoFit/>
          </a:bodyPr>
          <a:lstStyle>
            <a:defPPr>
              <a:defRPr lang="en-US"/>
            </a:defPPr>
            <a:lvl1pPr marL="0" algn="l" defTabSz="1827815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3908" algn="l" defTabSz="1827815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7815" algn="l" defTabSz="1827815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1725" algn="l" defTabSz="1827815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5633" algn="l" defTabSz="1827815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69541" algn="l" defTabSz="1827815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3448" algn="l" defTabSz="1827815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7356" algn="l" defTabSz="1827815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1266" algn="l" defTabSz="1827815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0" i="0" u="none" strike="noStrike" kern="1200" cap="none" spc="0" normalizeH="0" baseline="0" noProof="0">
                <a:ln w="10160">
                  <a:solidFill>
                    <a:prstClr val="white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5G</a:t>
            </a:r>
          </a:p>
        </p:txBody>
      </p:sp>
      <p:sp>
        <p:nvSpPr>
          <p:cNvPr id="497" name="Google Shape;261;p35" descr="" title="">
            <a:extLst>
              <a:ext uri="{FF2B5EF4-FFF2-40B4-BE49-F238E27FC236}">
                <a16:creationId xmlns:a16="http://schemas.microsoft.com/office/drawing/2014/main" id="{3468F23B-0750-4980-B51A-6E9EBC63ABBD}"/>
              </a:ext>
            </a:extLst>
          </p:cNvPr>
          <p:cNvSpPr/>
          <p:nvPr/>
        </p:nvSpPr>
        <p:spPr>
          <a:xfrm>
            <a:off x="5979383" y="5955956"/>
            <a:ext cx="4888404" cy="4888401"/>
          </a:xfrm>
          <a:custGeom>
            <a:avLst/>
            <a:gdLst/>
            <a:ahLst/>
            <a:cxnLst/>
            <a:rect l="l" t="t" r="r" b="b"/>
            <a:pathLst>
              <a:path w="1852929" h="1852929" extrusionOk="0">
                <a:moveTo>
                  <a:pt x="926401" y="0"/>
                </a:moveTo>
                <a:lnTo>
                  <a:pt x="881960" y="1059"/>
                </a:lnTo>
                <a:lnTo>
                  <a:pt x="837602" y="4239"/>
                </a:lnTo>
                <a:lnTo>
                  <a:pt x="793409" y="9539"/>
                </a:lnTo>
                <a:lnTo>
                  <a:pt x="749463" y="16958"/>
                </a:lnTo>
                <a:lnTo>
                  <a:pt x="705846" y="26498"/>
                </a:lnTo>
                <a:lnTo>
                  <a:pt x="662640" y="38157"/>
                </a:lnTo>
                <a:lnTo>
                  <a:pt x="619929" y="51936"/>
                </a:lnTo>
                <a:lnTo>
                  <a:pt x="577793" y="67834"/>
                </a:lnTo>
                <a:lnTo>
                  <a:pt x="536316" y="85853"/>
                </a:lnTo>
                <a:lnTo>
                  <a:pt x="495580" y="105992"/>
                </a:lnTo>
                <a:lnTo>
                  <a:pt x="455667" y="128250"/>
                </a:lnTo>
                <a:lnTo>
                  <a:pt x="416660" y="152628"/>
                </a:lnTo>
                <a:lnTo>
                  <a:pt x="378640" y="179126"/>
                </a:lnTo>
                <a:lnTo>
                  <a:pt x="341691" y="207744"/>
                </a:lnTo>
                <a:lnTo>
                  <a:pt x="305894" y="238482"/>
                </a:lnTo>
                <a:lnTo>
                  <a:pt x="271331" y="271339"/>
                </a:lnTo>
                <a:lnTo>
                  <a:pt x="238475" y="305901"/>
                </a:lnTo>
                <a:lnTo>
                  <a:pt x="207738" y="341698"/>
                </a:lnTo>
                <a:lnTo>
                  <a:pt x="179121" y="378648"/>
                </a:lnTo>
                <a:lnTo>
                  <a:pt x="152624" y="416668"/>
                </a:lnTo>
                <a:lnTo>
                  <a:pt x="128246" y="455675"/>
                </a:lnTo>
                <a:lnTo>
                  <a:pt x="105988" y="495588"/>
                </a:lnTo>
                <a:lnTo>
                  <a:pt x="85851" y="536324"/>
                </a:lnTo>
                <a:lnTo>
                  <a:pt x="67832" y="577801"/>
                </a:lnTo>
                <a:lnTo>
                  <a:pt x="51934" y="619936"/>
                </a:lnTo>
                <a:lnTo>
                  <a:pt x="38156" y="662648"/>
                </a:lnTo>
                <a:lnTo>
                  <a:pt x="26497" y="705854"/>
                </a:lnTo>
                <a:lnTo>
                  <a:pt x="16958" y="749471"/>
                </a:lnTo>
                <a:lnTo>
                  <a:pt x="9539" y="793417"/>
                </a:lnTo>
                <a:lnTo>
                  <a:pt x="4239" y="837610"/>
                </a:lnTo>
                <a:lnTo>
                  <a:pt x="1059" y="881968"/>
                </a:lnTo>
                <a:lnTo>
                  <a:pt x="0" y="926408"/>
                </a:lnTo>
                <a:lnTo>
                  <a:pt x="1059" y="970849"/>
                </a:lnTo>
                <a:lnTo>
                  <a:pt x="4239" y="1015206"/>
                </a:lnTo>
                <a:lnTo>
                  <a:pt x="9539" y="1059399"/>
                </a:lnTo>
                <a:lnTo>
                  <a:pt x="16958" y="1103346"/>
                </a:lnTo>
                <a:lnTo>
                  <a:pt x="26497" y="1146962"/>
                </a:lnTo>
                <a:lnTo>
                  <a:pt x="38156" y="1190168"/>
                </a:lnTo>
                <a:lnTo>
                  <a:pt x="51934" y="1232879"/>
                </a:lnTo>
                <a:lnTo>
                  <a:pt x="67832" y="1275014"/>
                </a:lnTo>
                <a:lnTo>
                  <a:pt x="85851" y="1316490"/>
                </a:lnTo>
                <a:lnTo>
                  <a:pt x="105988" y="1357226"/>
                </a:lnTo>
                <a:lnTo>
                  <a:pt x="128246" y="1397138"/>
                </a:lnTo>
                <a:lnTo>
                  <a:pt x="152624" y="1436145"/>
                </a:lnTo>
                <a:lnTo>
                  <a:pt x="179121" y="1474164"/>
                </a:lnTo>
                <a:lnTo>
                  <a:pt x="207738" y="1511112"/>
                </a:lnTo>
                <a:lnTo>
                  <a:pt x="238475" y="1546908"/>
                </a:lnTo>
                <a:lnTo>
                  <a:pt x="271331" y="1581470"/>
                </a:lnTo>
                <a:lnTo>
                  <a:pt x="305894" y="1614327"/>
                </a:lnTo>
                <a:lnTo>
                  <a:pt x="341691" y="1645065"/>
                </a:lnTo>
                <a:lnTo>
                  <a:pt x="378640" y="1673683"/>
                </a:lnTo>
                <a:lnTo>
                  <a:pt x="416660" y="1700181"/>
                </a:lnTo>
                <a:lnTo>
                  <a:pt x="455667" y="1724559"/>
                </a:lnTo>
                <a:lnTo>
                  <a:pt x="495580" y="1746817"/>
                </a:lnTo>
                <a:lnTo>
                  <a:pt x="536316" y="1766956"/>
                </a:lnTo>
                <a:lnTo>
                  <a:pt x="577793" y="1784974"/>
                </a:lnTo>
                <a:lnTo>
                  <a:pt x="619929" y="1800873"/>
                </a:lnTo>
                <a:lnTo>
                  <a:pt x="662640" y="1814652"/>
                </a:lnTo>
                <a:lnTo>
                  <a:pt x="705846" y="1826311"/>
                </a:lnTo>
                <a:lnTo>
                  <a:pt x="749463" y="1835851"/>
                </a:lnTo>
                <a:lnTo>
                  <a:pt x="793409" y="1843270"/>
                </a:lnTo>
                <a:lnTo>
                  <a:pt x="837602" y="1848570"/>
                </a:lnTo>
                <a:lnTo>
                  <a:pt x="881960" y="1851749"/>
                </a:lnTo>
                <a:lnTo>
                  <a:pt x="926401" y="1852809"/>
                </a:lnTo>
                <a:lnTo>
                  <a:pt x="970841" y="1851749"/>
                </a:lnTo>
                <a:lnTo>
                  <a:pt x="1015198" y="1848570"/>
                </a:lnTo>
                <a:lnTo>
                  <a:pt x="1059392" y="1843270"/>
                </a:lnTo>
                <a:lnTo>
                  <a:pt x="1103338" y="1835851"/>
                </a:lnTo>
                <a:lnTo>
                  <a:pt x="1146955" y="1826311"/>
                </a:lnTo>
                <a:lnTo>
                  <a:pt x="1190160" y="1814652"/>
                </a:lnTo>
                <a:lnTo>
                  <a:pt x="1232871" y="1800873"/>
                </a:lnTo>
                <a:lnTo>
                  <a:pt x="1275006" y="1784974"/>
                </a:lnTo>
                <a:lnTo>
                  <a:pt x="1316482" y="1766956"/>
                </a:lnTo>
                <a:lnTo>
                  <a:pt x="1357218" y="1746817"/>
                </a:lnTo>
                <a:lnTo>
                  <a:pt x="1397130" y="1724559"/>
                </a:lnTo>
                <a:lnTo>
                  <a:pt x="1436137" y="1700181"/>
                </a:lnTo>
                <a:lnTo>
                  <a:pt x="1474156" y="1673683"/>
                </a:lnTo>
                <a:lnTo>
                  <a:pt x="1511104" y="1645065"/>
                </a:lnTo>
                <a:lnTo>
                  <a:pt x="1546901" y="1614327"/>
                </a:lnTo>
                <a:lnTo>
                  <a:pt x="1581462" y="1581470"/>
                </a:lnTo>
                <a:lnTo>
                  <a:pt x="1614319" y="1546908"/>
                </a:lnTo>
                <a:lnTo>
                  <a:pt x="1645057" y="1511112"/>
                </a:lnTo>
                <a:lnTo>
                  <a:pt x="1673675" y="1474164"/>
                </a:lnTo>
                <a:lnTo>
                  <a:pt x="1700173" y="1436145"/>
                </a:lnTo>
                <a:lnTo>
                  <a:pt x="1724551" y="1397138"/>
                </a:lnTo>
                <a:lnTo>
                  <a:pt x="1746809" y="1357226"/>
                </a:lnTo>
                <a:lnTo>
                  <a:pt x="1766948" y="1316490"/>
                </a:lnTo>
                <a:lnTo>
                  <a:pt x="1784967" y="1275014"/>
                </a:lnTo>
                <a:lnTo>
                  <a:pt x="1800865" y="1232879"/>
                </a:lnTo>
                <a:lnTo>
                  <a:pt x="1814644" y="1190168"/>
                </a:lnTo>
                <a:lnTo>
                  <a:pt x="1826304" y="1146962"/>
                </a:lnTo>
                <a:lnTo>
                  <a:pt x="1835843" y="1103346"/>
                </a:lnTo>
                <a:lnTo>
                  <a:pt x="1843262" y="1059399"/>
                </a:lnTo>
                <a:lnTo>
                  <a:pt x="1848562" y="1015206"/>
                </a:lnTo>
                <a:lnTo>
                  <a:pt x="1851742" y="970849"/>
                </a:lnTo>
                <a:lnTo>
                  <a:pt x="1852802" y="926408"/>
                </a:lnTo>
                <a:lnTo>
                  <a:pt x="1851742" y="881968"/>
                </a:lnTo>
                <a:lnTo>
                  <a:pt x="1848562" y="837610"/>
                </a:lnTo>
                <a:lnTo>
                  <a:pt x="1843262" y="793417"/>
                </a:lnTo>
                <a:lnTo>
                  <a:pt x="1835843" y="749471"/>
                </a:lnTo>
                <a:lnTo>
                  <a:pt x="1826304" y="705854"/>
                </a:lnTo>
                <a:lnTo>
                  <a:pt x="1814644" y="662648"/>
                </a:lnTo>
                <a:lnTo>
                  <a:pt x="1800865" y="619936"/>
                </a:lnTo>
                <a:lnTo>
                  <a:pt x="1784967" y="577801"/>
                </a:lnTo>
                <a:lnTo>
                  <a:pt x="1766948" y="536324"/>
                </a:lnTo>
                <a:lnTo>
                  <a:pt x="1746809" y="495588"/>
                </a:lnTo>
                <a:lnTo>
                  <a:pt x="1724551" y="455675"/>
                </a:lnTo>
                <a:lnTo>
                  <a:pt x="1700173" y="416668"/>
                </a:lnTo>
                <a:lnTo>
                  <a:pt x="1673675" y="378648"/>
                </a:lnTo>
                <a:lnTo>
                  <a:pt x="1645057" y="341698"/>
                </a:lnTo>
                <a:lnTo>
                  <a:pt x="1614319" y="305901"/>
                </a:lnTo>
                <a:lnTo>
                  <a:pt x="1581462" y="271339"/>
                </a:lnTo>
                <a:lnTo>
                  <a:pt x="1546901" y="238482"/>
                </a:lnTo>
                <a:lnTo>
                  <a:pt x="1511104" y="207744"/>
                </a:lnTo>
                <a:lnTo>
                  <a:pt x="1474156" y="179126"/>
                </a:lnTo>
                <a:lnTo>
                  <a:pt x="1436137" y="152628"/>
                </a:lnTo>
                <a:lnTo>
                  <a:pt x="1397130" y="128250"/>
                </a:lnTo>
                <a:lnTo>
                  <a:pt x="1357218" y="105992"/>
                </a:lnTo>
                <a:lnTo>
                  <a:pt x="1316482" y="85853"/>
                </a:lnTo>
                <a:lnTo>
                  <a:pt x="1275006" y="67834"/>
                </a:lnTo>
                <a:lnTo>
                  <a:pt x="1232871" y="51936"/>
                </a:lnTo>
                <a:lnTo>
                  <a:pt x="1190160" y="38157"/>
                </a:lnTo>
                <a:lnTo>
                  <a:pt x="1146955" y="26498"/>
                </a:lnTo>
                <a:lnTo>
                  <a:pt x="1103338" y="16958"/>
                </a:lnTo>
                <a:lnTo>
                  <a:pt x="1059392" y="9539"/>
                </a:lnTo>
                <a:lnTo>
                  <a:pt x="1015198" y="4239"/>
                </a:lnTo>
                <a:lnTo>
                  <a:pt x="970841" y="1059"/>
                </a:lnTo>
                <a:lnTo>
                  <a:pt x="92640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algn="l" defTabSz="1827815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3908" algn="l" defTabSz="1827815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7815" algn="l" defTabSz="1827815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1725" algn="l" defTabSz="1827815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5633" algn="l" defTabSz="1827815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69541" algn="l" defTabSz="1827815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3448" algn="l" defTabSz="1827815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7356" algn="l" defTabSz="1827815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1266" algn="l" defTabSz="1827815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8283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45"/>
              <a:buFontTx/>
              <a:buNone/>
              <a:tabLst/>
              <a:defRPr/>
            </a:pPr>
            <a:endParaRPr kumimoji="0" sz="3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8" name="Group 497" descr="" title="">
            <a:extLst>
              <a:ext uri="{FF2B5EF4-FFF2-40B4-BE49-F238E27FC236}">
                <a16:creationId xmlns:a16="http://schemas.microsoft.com/office/drawing/2014/main" id="{221C175A-3870-4B70-BE54-96390D5A72A2}"/>
              </a:ext>
            </a:extLst>
          </p:cNvPr>
          <p:cNvGrpSpPr/>
          <p:nvPr/>
        </p:nvGrpSpPr>
        <p:grpSpPr>
          <a:xfrm>
            <a:off x="6691517" y="6632289"/>
            <a:ext cx="3518776" cy="3321212"/>
            <a:chOff x="1064922" y="4063822"/>
            <a:chExt cx="1368890" cy="1292032"/>
          </a:xfrm>
        </p:grpSpPr>
        <p:sp>
          <p:nvSpPr>
            <p:cNvPr id="499" name="Shape 2849" descr="" title="">
              <a:extLst>
                <a:ext uri="{FF2B5EF4-FFF2-40B4-BE49-F238E27FC236}">
                  <a16:creationId xmlns:a16="http://schemas.microsoft.com/office/drawing/2014/main" id="{4568F1A7-3AFD-4A1A-A03B-0E0BB4991295}"/>
                </a:ext>
              </a:extLst>
            </p:cNvPr>
            <p:cNvSpPr/>
            <p:nvPr/>
          </p:nvSpPr>
          <p:spPr>
            <a:xfrm>
              <a:off x="1315117" y="4063822"/>
              <a:ext cx="789997" cy="682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2" extrusionOk="0">
                  <a:moveTo>
                    <a:pt x="13421" y="20466"/>
                  </a:moveTo>
                  <a:lnTo>
                    <a:pt x="12630" y="20221"/>
                  </a:lnTo>
                  <a:cubicBezTo>
                    <a:pt x="13305" y="19604"/>
                    <a:pt x="13745" y="18664"/>
                    <a:pt x="13745" y="17589"/>
                  </a:cubicBezTo>
                  <a:cubicBezTo>
                    <a:pt x="13745" y="16189"/>
                    <a:pt x="13013" y="14988"/>
                    <a:pt x="11967" y="14465"/>
                  </a:cubicBezTo>
                  <a:lnTo>
                    <a:pt x="11702" y="15585"/>
                  </a:lnTo>
                  <a:cubicBezTo>
                    <a:pt x="12330" y="15964"/>
                    <a:pt x="12764" y="16715"/>
                    <a:pt x="12764" y="17589"/>
                  </a:cubicBezTo>
                  <a:cubicBezTo>
                    <a:pt x="12764" y="18299"/>
                    <a:pt x="12477" y="18923"/>
                    <a:pt x="12035" y="19336"/>
                  </a:cubicBezTo>
                  <a:lnTo>
                    <a:pt x="12296" y="18213"/>
                  </a:lnTo>
                  <a:cubicBezTo>
                    <a:pt x="12327" y="18073"/>
                    <a:pt x="12314" y="17918"/>
                    <a:pt x="12246" y="17782"/>
                  </a:cubicBezTo>
                  <a:cubicBezTo>
                    <a:pt x="12111" y="17511"/>
                    <a:pt x="11811" y="17418"/>
                    <a:pt x="11576" y="17574"/>
                  </a:cubicBezTo>
                  <a:cubicBezTo>
                    <a:pt x="11459" y="17653"/>
                    <a:pt x="11380" y="17779"/>
                    <a:pt x="11347" y="17920"/>
                  </a:cubicBezTo>
                  <a:lnTo>
                    <a:pt x="10808" y="20244"/>
                  </a:lnTo>
                  <a:cubicBezTo>
                    <a:pt x="10776" y="20384"/>
                    <a:pt x="10789" y="20539"/>
                    <a:pt x="10857" y="20675"/>
                  </a:cubicBezTo>
                  <a:cubicBezTo>
                    <a:pt x="10920" y="20802"/>
                    <a:pt x="11021" y="20885"/>
                    <a:pt x="11133" y="20927"/>
                  </a:cubicBezTo>
                  <a:lnTo>
                    <a:pt x="11126" y="20956"/>
                  </a:lnTo>
                  <a:cubicBezTo>
                    <a:pt x="11142" y="20954"/>
                    <a:pt x="11158" y="20948"/>
                    <a:pt x="11173" y="20945"/>
                  </a:cubicBezTo>
                  <a:lnTo>
                    <a:pt x="13166" y="21562"/>
                  </a:lnTo>
                  <a:cubicBezTo>
                    <a:pt x="13288" y="21600"/>
                    <a:pt x="13422" y="21584"/>
                    <a:pt x="13539" y="21506"/>
                  </a:cubicBezTo>
                  <a:cubicBezTo>
                    <a:pt x="13774" y="21350"/>
                    <a:pt x="13855" y="21002"/>
                    <a:pt x="13719" y="20730"/>
                  </a:cubicBezTo>
                  <a:cubicBezTo>
                    <a:pt x="13651" y="20595"/>
                    <a:pt x="13542" y="20503"/>
                    <a:pt x="13421" y="20466"/>
                  </a:cubicBezTo>
                  <a:moveTo>
                    <a:pt x="18634" y="7273"/>
                  </a:moveTo>
                  <a:cubicBezTo>
                    <a:pt x="18643" y="7119"/>
                    <a:pt x="18655" y="6966"/>
                    <a:pt x="18655" y="6809"/>
                  </a:cubicBezTo>
                  <a:cubicBezTo>
                    <a:pt x="18655" y="3049"/>
                    <a:pt x="16017" y="0"/>
                    <a:pt x="12764" y="0"/>
                  </a:cubicBezTo>
                  <a:cubicBezTo>
                    <a:pt x="10499" y="0"/>
                    <a:pt x="8536" y="1479"/>
                    <a:pt x="7550" y="3645"/>
                  </a:cubicBezTo>
                  <a:cubicBezTo>
                    <a:pt x="7185" y="3492"/>
                    <a:pt x="6793" y="3404"/>
                    <a:pt x="6382" y="3404"/>
                  </a:cubicBezTo>
                  <a:cubicBezTo>
                    <a:pt x="4484" y="3404"/>
                    <a:pt x="2945" y="5183"/>
                    <a:pt x="2945" y="7376"/>
                  </a:cubicBezTo>
                  <a:cubicBezTo>
                    <a:pt x="2945" y="7662"/>
                    <a:pt x="2973" y="7940"/>
                    <a:pt x="3022" y="8208"/>
                  </a:cubicBezTo>
                  <a:cubicBezTo>
                    <a:pt x="1267" y="8884"/>
                    <a:pt x="0" y="10794"/>
                    <a:pt x="0" y="13050"/>
                  </a:cubicBezTo>
                  <a:cubicBezTo>
                    <a:pt x="0" y="15871"/>
                    <a:pt x="1978" y="18157"/>
                    <a:pt x="4418" y="18157"/>
                  </a:cubicBezTo>
                  <a:lnTo>
                    <a:pt x="6382" y="18157"/>
                  </a:lnTo>
                  <a:cubicBezTo>
                    <a:pt x="6653" y="18157"/>
                    <a:pt x="6873" y="17903"/>
                    <a:pt x="6873" y="17589"/>
                  </a:cubicBezTo>
                  <a:cubicBezTo>
                    <a:pt x="6873" y="17276"/>
                    <a:pt x="6653" y="17022"/>
                    <a:pt x="6382" y="17022"/>
                  </a:cubicBezTo>
                  <a:lnTo>
                    <a:pt x="4418" y="17022"/>
                  </a:lnTo>
                  <a:cubicBezTo>
                    <a:pt x="2524" y="17022"/>
                    <a:pt x="982" y="15240"/>
                    <a:pt x="982" y="13050"/>
                  </a:cubicBezTo>
                  <a:cubicBezTo>
                    <a:pt x="982" y="11339"/>
                    <a:pt x="1926" y="9826"/>
                    <a:pt x="3333" y="9284"/>
                  </a:cubicBezTo>
                  <a:lnTo>
                    <a:pt x="4165" y="8964"/>
                  </a:lnTo>
                  <a:lnTo>
                    <a:pt x="3982" y="7971"/>
                  </a:lnTo>
                  <a:cubicBezTo>
                    <a:pt x="3946" y="7773"/>
                    <a:pt x="3927" y="7572"/>
                    <a:pt x="3927" y="7376"/>
                  </a:cubicBezTo>
                  <a:cubicBezTo>
                    <a:pt x="3927" y="5812"/>
                    <a:pt x="5028" y="4539"/>
                    <a:pt x="6382" y="4539"/>
                  </a:cubicBezTo>
                  <a:cubicBezTo>
                    <a:pt x="6661" y="4539"/>
                    <a:pt x="6942" y="4597"/>
                    <a:pt x="7215" y="4712"/>
                  </a:cubicBezTo>
                  <a:lnTo>
                    <a:pt x="8019" y="5049"/>
                  </a:lnTo>
                  <a:lnTo>
                    <a:pt x="8418" y="4173"/>
                  </a:lnTo>
                  <a:cubicBezTo>
                    <a:pt x="9272" y="2299"/>
                    <a:pt x="10937" y="1135"/>
                    <a:pt x="12764" y="1135"/>
                  </a:cubicBezTo>
                  <a:cubicBezTo>
                    <a:pt x="15470" y="1135"/>
                    <a:pt x="17673" y="3680"/>
                    <a:pt x="17673" y="6809"/>
                  </a:cubicBezTo>
                  <a:cubicBezTo>
                    <a:pt x="17673" y="6908"/>
                    <a:pt x="17666" y="7005"/>
                    <a:pt x="17660" y="7102"/>
                  </a:cubicBezTo>
                  <a:lnTo>
                    <a:pt x="17655" y="7199"/>
                  </a:lnTo>
                  <a:lnTo>
                    <a:pt x="17610" y="7998"/>
                  </a:lnTo>
                  <a:lnTo>
                    <a:pt x="18245" y="8315"/>
                  </a:lnTo>
                  <a:cubicBezTo>
                    <a:pt x="19687" y="9034"/>
                    <a:pt x="20618" y="10670"/>
                    <a:pt x="20618" y="12483"/>
                  </a:cubicBezTo>
                  <a:cubicBezTo>
                    <a:pt x="20618" y="14986"/>
                    <a:pt x="18856" y="17022"/>
                    <a:pt x="16691" y="17022"/>
                  </a:cubicBezTo>
                  <a:lnTo>
                    <a:pt x="15218" y="17022"/>
                  </a:lnTo>
                  <a:cubicBezTo>
                    <a:pt x="14947" y="17022"/>
                    <a:pt x="14727" y="17276"/>
                    <a:pt x="14727" y="17589"/>
                  </a:cubicBezTo>
                  <a:cubicBezTo>
                    <a:pt x="14727" y="17903"/>
                    <a:pt x="14947" y="18157"/>
                    <a:pt x="15218" y="18157"/>
                  </a:cubicBezTo>
                  <a:lnTo>
                    <a:pt x="16691" y="18157"/>
                  </a:lnTo>
                  <a:cubicBezTo>
                    <a:pt x="19402" y="18157"/>
                    <a:pt x="21600" y="15617"/>
                    <a:pt x="21600" y="12483"/>
                  </a:cubicBezTo>
                  <a:cubicBezTo>
                    <a:pt x="21600" y="10147"/>
                    <a:pt x="20378" y="8143"/>
                    <a:pt x="18634" y="7273"/>
                  </a:cubicBezTo>
                  <a:moveTo>
                    <a:pt x="10773" y="14522"/>
                  </a:moveTo>
                  <a:cubicBezTo>
                    <a:pt x="10711" y="14398"/>
                    <a:pt x="10613" y="14316"/>
                    <a:pt x="10504" y="14274"/>
                  </a:cubicBezTo>
                  <a:lnTo>
                    <a:pt x="10517" y="14218"/>
                  </a:lnTo>
                  <a:cubicBezTo>
                    <a:pt x="10484" y="14221"/>
                    <a:pt x="10451" y="14231"/>
                    <a:pt x="10418" y="14240"/>
                  </a:cubicBezTo>
                  <a:lnTo>
                    <a:pt x="8463" y="13634"/>
                  </a:lnTo>
                  <a:lnTo>
                    <a:pt x="8463" y="13635"/>
                  </a:lnTo>
                  <a:cubicBezTo>
                    <a:pt x="8343" y="13598"/>
                    <a:pt x="8209" y="13613"/>
                    <a:pt x="8091" y="13692"/>
                  </a:cubicBezTo>
                  <a:cubicBezTo>
                    <a:pt x="7856" y="13848"/>
                    <a:pt x="7776" y="14195"/>
                    <a:pt x="7911" y="14466"/>
                  </a:cubicBezTo>
                  <a:cubicBezTo>
                    <a:pt x="7979" y="14602"/>
                    <a:pt x="8088" y="14693"/>
                    <a:pt x="8210" y="14731"/>
                  </a:cubicBezTo>
                  <a:lnTo>
                    <a:pt x="8965" y="14964"/>
                  </a:lnTo>
                  <a:cubicBezTo>
                    <a:pt x="8292" y="15580"/>
                    <a:pt x="7855" y="16518"/>
                    <a:pt x="7855" y="17589"/>
                  </a:cubicBezTo>
                  <a:cubicBezTo>
                    <a:pt x="7855" y="19007"/>
                    <a:pt x="8604" y="20220"/>
                    <a:pt x="9671" y="20732"/>
                  </a:cubicBezTo>
                  <a:lnTo>
                    <a:pt x="9934" y="19617"/>
                  </a:lnTo>
                  <a:cubicBezTo>
                    <a:pt x="9286" y="19246"/>
                    <a:pt x="8836" y="18482"/>
                    <a:pt x="8836" y="17589"/>
                  </a:cubicBezTo>
                  <a:cubicBezTo>
                    <a:pt x="8836" y="16857"/>
                    <a:pt x="9142" y="16215"/>
                    <a:pt x="9609" y="15802"/>
                  </a:cubicBezTo>
                  <a:lnTo>
                    <a:pt x="9335" y="16984"/>
                  </a:lnTo>
                  <a:cubicBezTo>
                    <a:pt x="9303" y="17124"/>
                    <a:pt x="9317" y="17279"/>
                    <a:pt x="9384" y="17415"/>
                  </a:cubicBezTo>
                  <a:cubicBezTo>
                    <a:pt x="9520" y="17686"/>
                    <a:pt x="9820" y="17779"/>
                    <a:pt x="10055" y="17623"/>
                  </a:cubicBezTo>
                  <a:cubicBezTo>
                    <a:pt x="10172" y="17544"/>
                    <a:pt x="10251" y="17418"/>
                    <a:pt x="10283" y="17278"/>
                  </a:cubicBezTo>
                  <a:lnTo>
                    <a:pt x="10823" y="14952"/>
                  </a:lnTo>
                  <a:cubicBezTo>
                    <a:pt x="10855" y="14812"/>
                    <a:pt x="10841" y="14658"/>
                    <a:pt x="10773" y="14522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76160" tIns="76160" rIns="76160" bIns="76160" anchor="ctr"/>
            <a:lstStyle>
              <a:defPPr>
                <a:defRPr lang="en-US"/>
              </a:defPPr>
              <a:lvl1pPr marL="0" algn="l" defTabSz="1827815" rtl="0" eaLnBrk="1" latinLnBrk="0" hangingPunct="1"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3908" algn="l" defTabSz="1827815" rtl="0" eaLnBrk="1" latinLnBrk="0" hangingPunct="1"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7815" algn="l" defTabSz="1827815" rtl="0" eaLnBrk="1" latinLnBrk="0" hangingPunct="1"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1725" algn="l" defTabSz="1827815" rtl="0" eaLnBrk="1" latinLnBrk="0" hangingPunct="1"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5633" algn="l" defTabSz="1827815" rtl="0" eaLnBrk="1" latinLnBrk="0" hangingPunct="1"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69541" algn="l" defTabSz="1827815" rtl="0" eaLnBrk="1" latinLnBrk="0" hangingPunct="1"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3448" algn="l" defTabSz="1827815" rtl="0" eaLnBrk="1" latinLnBrk="0" hangingPunct="1"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7356" algn="l" defTabSz="1827815" rtl="0" eaLnBrk="1" latinLnBrk="0" hangingPunct="1"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1266" algn="l" defTabSz="1827815" rtl="0" eaLnBrk="1" latinLnBrk="0" hangingPunct="1"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38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33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Lato" charset="0"/>
                <a:ea typeface="Lato" charset="0"/>
                <a:cs typeface="Lato" charset="0"/>
                <a:sym typeface="Gill Sans"/>
              </a:endParaRPr>
            </a:p>
          </p:txBody>
        </p:sp>
        <p:sp>
          <p:nvSpPr>
            <p:cNvPr id="500" name="TextBox 339" descr="" title="">
              <a:extLst>
                <a:ext uri="{FF2B5EF4-FFF2-40B4-BE49-F238E27FC236}">
                  <a16:creationId xmlns:a16="http://schemas.microsoft.com/office/drawing/2014/main" id="{7BCF88B7-F233-4BFB-85DE-96FF4EEB72EA}"/>
                </a:ext>
              </a:extLst>
            </p:cNvPr>
            <p:cNvSpPr txBox="1"/>
            <p:nvPr/>
          </p:nvSpPr>
          <p:spPr>
            <a:xfrm>
              <a:off x="1064922" y="4817057"/>
              <a:ext cx="1368890" cy="538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827815" rtl="0" eaLnBrk="1" latinLnBrk="0" hangingPunct="1"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3908" algn="l" defTabSz="1827815" rtl="0" eaLnBrk="1" latinLnBrk="0" hangingPunct="1"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7815" algn="l" defTabSz="1827815" rtl="0" eaLnBrk="1" latinLnBrk="0" hangingPunct="1"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1725" algn="l" defTabSz="1827815" rtl="0" eaLnBrk="1" latinLnBrk="0" hangingPunct="1"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5633" algn="l" defTabSz="1827815" rtl="0" eaLnBrk="1" latinLnBrk="0" hangingPunct="1"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69541" algn="l" defTabSz="1827815" rtl="0" eaLnBrk="1" latinLnBrk="0" hangingPunct="1"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3448" algn="l" defTabSz="1827815" rtl="0" eaLnBrk="1" latinLnBrk="0" hangingPunct="1"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7356" algn="l" defTabSz="1827815" rtl="0" eaLnBrk="1" latinLnBrk="0" hangingPunct="1"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1266" algn="l" defTabSz="1827815" rtl="0" eaLnBrk="1" latinLnBrk="0" hangingPunct="1"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solidFill>
                    <a:prstClr val="white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Cloud-based</a:t>
              </a:r>
            </a:p>
            <a:p>
              <a:pPr marL="0" marR="0" lvl="0" indent="0" algn="ctr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solidFill>
                    <a:prstClr val="white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e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nterprise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SaaS solutions</a:t>
              </a:r>
            </a:p>
          </p:txBody>
        </p:sp>
      </p:grpSp>
      <p:pic>
        <p:nvPicPr>
          <p:cNvPr id="501" name="Google Shape;32;p5" descr="" title="">
            <a:extLst>
              <a:ext uri="{FF2B5EF4-FFF2-40B4-BE49-F238E27FC236}">
                <a16:creationId xmlns:a16="http://schemas.microsoft.com/office/drawing/2014/main" id="{70999DD3-8F88-4B68-A473-56088B240AA5}"/>
              </a:ext>
            </a:extLst>
          </p:cNvPr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03891" y="2704987"/>
            <a:ext cx="6533301" cy="1756627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TextBox 501" descr="" title="">
            <a:extLst>
              <a:ext uri="{FF2B5EF4-FFF2-40B4-BE49-F238E27FC236}">
                <a16:creationId xmlns:a16="http://schemas.microsoft.com/office/drawing/2014/main" id="{6BAA4C67-CBF5-4F08-8E94-E3A83AC6C12F}"/>
              </a:ext>
            </a:extLst>
          </p:cNvPr>
          <p:cNvSpPr txBox="1"/>
          <p:nvPr/>
        </p:nvSpPr>
        <p:spPr>
          <a:xfrm>
            <a:off x="3994120" y="4745156"/>
            <a:ext cx="3686573" cy="1200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5"/>
                </a:solidFill>
              </a:rPr>
              <a:t>Nasdaq: INSG</a:t>
            </a:r>
          </a:p>
          <a:p>
            <a:pPr algn="ctr"/>
            <a:r>
              <a:rPr lang="en-US" dirty="0">
                <a:solidFill>
                  <a:schemeClr val="accent5"/>
                </a:solidFill>
              </a:rPr>
              <a:t>Inc. 1996</a:t>
            </a:r>
          </a:p>
        </p:txBody>
      </p:sp>
      <p:grpSp>
        <p:nvGrpSpPr>
          <p:cNvPr id="2" name="Group 1" descr="" title="">
            <a:extLst>
              <a:ext uri="{FF2B5EF4-FFF2-40B4-BE49-F238E27FC236}">
                <a16:creationId xmlns:a16="http://schemas.microsoft.com/office/drawing/2014/main" id="{69A98A1A-4695-41C4-A05C-957D6A74AD52}"/>
              </a:ext>
            </a:extLst>
          </p:cNvPr>
          <p:cNvGrpSpPr>
            <a:grpSpLocks noChangeAspect="1"/>
          </p:cNvGrpSpPr>
          <p:nvPr/>
        </p:nvGrpSpPr>
        <p:grpSpPr>
          <a:xfrm>
            <a:off x="13747186" y="745523"/>
            <a:ext cx="9034613" cy="5009380"/>
            <a:chOff x="13144513" y="1943901"/>
            <a:chExt cx="7683965" cy="4117076"/>
          </a:xfrm>
        </p:grpSpPr>
        <p:grpSp>
          <p:nvGrpSpPr>
            <p:cNvPr id="9" name="Group 8" descr="" title="">
              <a:extLst>
                <a:ext uri="{FF2B5EF4-FFF2-40B4-BE49-F238E27FC236}">
                  <a16:creationId xmlns:a16="http://schemas.microsoft.com/office/drawing/2014/main" id="{CEC77F97-98CE-431D-86B4-DB7B1F57DD31}"/>
                </a:ext>
              </a:extLst>
            </p:cNvPr>
            <p:cNvGrpSpPr/>
            <p:nvPr/>
          </p:nvGrpSpPr>
          <p:grpSpPr>
            <a:xfrm>
              <a:off x="13144513" y="1943901"/>
              <a:ext cx="7683965" cy="4117076"/>
              <a:chOff x="12571207" y="2124857"/>
              <a:chExt cx="9555214" cy="5119695"/>
            </a:xfrm>
          </p:grpSpPr>
          <p:grpSp>
            <p:nvGrpSpPr>
              <p:cNvPr id="43" name="Group 42" descr="" title="">
                <a:extLst>
                  <a:ext uri="{FF2B5EF4-FFF2-40B4-BE49-F238E27FC236}">
                    <a16:creationId xmlns:a16="http://schemas.microsoft.com/office/drawing/2014/main" id="{48D6E455-81DC-4D27-888F-0366ED2F3BD3}"/>
                  </a:ext>
                </a:extLst>
              </p:cNvPr>
              <p:cNvGrpSpPr/>
              <p:nvPr/>
            </p:nvGrpSpPr>
            <p:grpSpPr>
              <a:xfrm>
                <a:off x="12571207" y="2124857"/>
                <a:ext cx="9555214" cy="5119695"/>
                <a:chOff x="6836561" y="1193531"/>
                <a:chExt cx="15593283" cy="7713725"/>
              </a:xfrm>
              <a:solidFill>
                <a:schemeClr val="accent1"/>
              </a:solidFill>
            </p:grpSpPr>
            <p:sp>
              <p:nvSpPr>
                <p:cNvPr id="79" name="Freeform 781" descr="" title="">
                  <a:extLst>
                    <a:ext uri="{FF2B5EF4-FFF2-40B4-BE49-F238E27FC236}">
                      <a16:creationId xmlns:a16="http://schemas.microsoft.com/office/drawing/2014/main" id="{0BAD2D72-8DA4-4CCB-A19A-A0809281B7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426663" y="1229299"/>
                  <a:ext cx="80455" cy="35767"/>
                </a:xfrm>
                <a:custGeom>
                  <a:avLst/>
                  <a:gdLst>
                    <a:gd name="T0" fmla="*/ 4 w 9"/>
                    <a:gd name="T1" fmla="*/ 3 h 4"/>
                    <a:gd name="T2" fmla="*/ 1 w 9"/>
                    <a:gd name="T3" fmla="*/ 2 h 4"/>
                    <a:gd name="T4" fmla="*/ 5 w 9"/>
                    <a:gd name="T5" fmla="*/ 2 h 4"/>
                    <a:gd name="T6" fmla="*/ 0 w 9"/>
                    <a:gd name="T7" fmla="*/ 0 h 4"/>
                    <a:gd name="T8" fmla="*/ 9 w 9"/>
                    <a:gd name="T9" fmla="*/ 2 h 4"/>
                    <a:gd name="T10" fmla="*/ 5 w 9"/>
                    <a:gd name="T11" fmla="*/ 2 h 4"/>
                    <a:gd name="T12" fmla="*/ 4 w 9"/>
                    <a:gd name="T13" fmla="*/ 3 h 4"/>
                    <a:gd name="T14" fmla="*/ 4 w 9"/>
                    <a:gd name="T15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" h="4">
                      <a:moveTo>
                        <a:pt x="4" y="3"/>
                      </a:moveTo>
                      <a:cubicBezTo>
                        <a:pt x="4" y="3"/>
                        <a:pt x="1" y="2"/>
                        <a:pt x="1" y="2"/>
                      </a:cubicBezTo>
                      <a:cubicBezTo>
                        <a:pt x="1" y="2"/>
                        <a:pt x="4" y="2"/>
                        <a:pt x="5" y="2"/>
                      </a:cubicBezTo>
                      <a:cubicBezTo>
                        <a:pt x="3" y="1"/>
                        <a:pt x="1" y="2"/>
                        <a:pt x="0" y="0"/>
                      </a:cubicBezTo>
                      <a:cubicBezTo>
                        <a:pt x="1" y="1"/>
                        <a:pt x="8" y="0"/>
                        <a:pt x="9" y="2"/>
                      </a:cubicBezTo>
                      <a:cubicBezTo>
                        <a:pt x="9" y="2"/>
                        <a:pt x="6" y="2"/>
                        <a:pt x="5" y="2"/>
                      </a:cubicBezTo>
                      <a:cubicBezTo>
                        <a:pt x="5" y="2"/>
                        <a:pt x="7" y="4"/>
                        <a:pt x="4" y="3"/>
                      </a:cubicBezTo>
                      <a:cubicBezTo>
                        <a:pt x="3" y="3"/>
                        <a:pt x="6" y="4"/>
                        <a:pt x="4" y="3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Freeform 403" descr="" title="">
                  <a:extLst>
                    <a:ext uri="{FF2B5EF4-FFF2-40B4-BE49-F238E27FC236}">
                      <a16:creationId xmlns:a16="http://schemas.microsoft.com/office/drawing/2014/main" id="{4129FFE1-A66E-4C1D-8089-F729352385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014996" y="6656923"/>
                  <a:ext cx="1781919" cy="1332314"/>
                </a:xfrm>
                <a:custGeom>
                  <a:avLst/>
                  <a:gdLst>
                    <a:gd name="T0" fmla="*/ 96 w 204"/>
                    <a:gd name="T1" fmla="*/ 3 h 152"/>
                    <a:gd name="T2" fmla="*/ 97 w 204"/>
                    <a:gd name="T3" fmla="*/ 7 h 152"/>
                    <a:gd name="T4" fmla="*/ 86 w 204"/>
                    <a:gd name="T5" fmla="*/ 13 h 152"/>
                    <a:gd name="T6" fmla="*/ 76 w 204"/>
                    <a:gd name="T7" fmla="*/ 24 h 152"/>
                    <a:gd name="T8" fmla="*/ 71 w 204"/>
                    <a:gd name="T9" fmla="*/ 15 h 152"/>
                    <a:gd name="T10" fmla="*/ 65 w 204"/>
                    <a:gd name="T11" fmla="*/ 19 h 152"/>
                    <a:gd name="T12" fmla="*/ 62 w 204"/>
                    <a:gd name="T13" fmla="*/ 22 h 152"/>
                    <a:gd name="T14" fmla="*/ 59 w 204"/>
                    <a:gd name="T15" fmla="*/ 26 h 152"/>
                    <a:gd name="T16" fmla="*/ 55 w 204"/>
                    <a:gd name="T17" fmla="*/ 33 h 152"/>
                    <a:gd name="T18" fmla="*/ 51 w 204"/>
                    <a:gd name="T19" fmla="*/ 30 h 152"/>
                    <a:gd name="T20" fmla="*/ 47 w 204"/>
                    <a:gd name="T21" fmla="*/ 38 h 152"/>
                    <a:gd name="T22" fmla="*/ 24 w 204"/>
                    <a:gd name="T23" fmla="*/ 50 h 152"/>
                    <a:gd name="T24" fmla="*/ 7 w 204"/>
                    <a:gd name="T25" fmla="*/ 60 h 152"/>
                    <a:gd name="T26" fmla="*/ 3 w 204"/>
                    <a:gd name="T27" fmla="*/ 68 h 152"/>
                    <a:gd name="T28" fmla="*/ 4 w 204"/>
                    <a:gd name="T29" fmla="*/ 82 h 152"/>
                    <a:gd name="T30" fmla="*/ 7 w 204"/>
                    <a:gd name="T31" fmla="*/ 91 h 152"/>
                    <a:gd name="T32" fmla="*/ 13 w 204"/>
                    <a:gd name="T33" fmla="*/ 106 h 152"/>
                    <a:gd name="T34" fmla="*/ 11 w 204"/>
                    <a:gd name="T35" fmla="*/ 121 h 152"/>
                    <a:gd name="T36" fmla="*/ 30 w 204"/>
                    <a:gd name="T37" fmla="*/ 125 h 152"/>
                    <a:gd name="T38" fmla="*/ 54 w 204"/>
                    <a:gd name="T39" fmla="*/ 121 h 152"/>
                    <a:gd name="T40" fmla="*/ 73 w 204"/>
                    <a:gd name="T41" fmla="*/ 112 h 152"/>
                    <a:gd name="T42" fmla="*/ 96 w 204"/>
                    <a:gd name="T43" fmla="*/ 111 h 152"/>
                    <a:gd name="T44" fmla="*/ 111 w 204"/>
                    <a:gd name="T45" fmla="*/ 121 h 152"/>
                    <a:gd name="T46" fmla="*/ 116 w 204"/>
                    <a:gd name="T47" fmla="*/ 125 h 152"/>
                    <a:gd name="T48" fmla="*/ 125 w 204"/>
                    <a:gd name="T49" fmla="*/ 120 h 152"/>
                    <a:gd name="T50" fmla="*/ 122 w 204"/>
                    <a:gd name="T51" fmla="*/ 129 h 152"/>
                    <a:gd name="T52" fmla="*/ 131 w 204"/>
                    <a:gd name="T53" fmla="*/ 132 h 152"/>
                    <a:gd name="T54" fmla="*/ 145 w 204"/>
                    <a:gd name="T55" fmla="*/ 147 h 152"/>
                    <a:gd name="T56" fmla="*/ 161 w 204"/>
                    <a:gd name="T57" fmla="*/ 145 h 152"/>
                    <a:gd name="T58" fmla="*/ 165 w 204"/>
                    <a:gd name="T59" fmla="*/ 149 h 152"/>
                    <a:gd name="T60" fmla="*/ 174 w 204"/>
                    <a:gd name="T61" fmla="*/ 145 h 152"/>
                    <a:gd name="T62" fmla="*/ 194 w 204"/>
                    <a:gd name="T63" fmla="*/ 118 h 152"/>
                    <a:gd name="T64" fmla="*/ 200 w 204"/>
                    <a:gd name="T65" fmla="*/ 108 h 152"/>
                    <a:gd name="T66" fmla="*/ 202 w 204"/>
                    <a:gd name="T67" fmla="*/ 96 h 152"/>
                    <a:gd name="T68" fmla="*/ 201 w 204"/>
                    <a:gd name="T69" fmla="*/ 83 h 152"/>
                    <a:gd name="T70" fmla="*/ 196 w 204"/>
                    <a:gd name="T71" fmla="*/ 70 h 152"/>
                    <a:gd name="T72" fmla="*/ 184 w 204"/>
                    <a:gd name="T73" fmla="*/ 59 h 152"/>
                    <a:gd name="T74" fmla="*/ 180 w 204"/>
                    <a:gd name="T75" fmla="*/ 50 h 152"/>
                    <a:gd name="T76" fmla="*/ 166 w 204"/>
                    <a:gd name="T77" fmla="*/ 36 h 152"/>
                    <a:gd name="T78" fmla="*/ 161 w 204"/>
                    <a:gd name="T79" fmla="*/ 20 h 152"/>
                    <a:gd name="T80" fmla="*/ 152 w 204"/>
                    <a:gd name="T81" fmla="*/ 8 h 152"/>
                    <a:gd name="T82" fmla="*/ 145 w 204"/>
                    <a:gd name="T83" fmla="*/ 6 h 152"/>
                    <a:gd name="T84" fmla="*/ 143 w 204"/>
                    <a:gd name="T85" fmla="*/ 16 h 152"/>
                    <a:gd name="T86" fmla="*/ 130 w 204"/>
                    <a:gd name="T87" fmla="*/ 31 h 152"/>
                    <a:gd name="T88" fmla="*/ 115 w 204"/>
                    <a:gd name="T89" fmla="*/ 17 h 152"/>
                    <a:gd name="T90" fmla="*/ 118 w 204"/>
                    <a:gd name="T91" fmla="*/ 11 h 152"/>
                    <a:gd name="T92" fmla="*/ 117 w 204"/>
                    <a:gd name="T93" fmla="*/ 8 h 152"/>
                    <a:gd name="T94" fmla="*/ 109 w 204"/>
                    <a:gd name="T95" fmla="*/ 7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04" h="152">
                      <a:moveTo>
                        <a:pt x="101" y="4"/>
                      </a:moveTo>
                      <a:cubicBezTo>
                        <a:pt x="99" y="4"/>
                        <a:pt x="98" y="2"/>
                        <a:pt x="96" y="2"/>
                      </a:cubicBezTo>
                      <a:cubicBezTo>
                        <a:pt x="95" y="1"/>
                        <a:pt x="95" y="2"/>
                        <a:pt x="96" y="3"/>
                      </a:cubicBezTo>
                      <a:cubicBezTo>
                        <a:pt x="96" y="4"/>
                        <a:pt x="98" y="3"/>
                        <a:pt x="98" y="3"/>
                      </a:cubicBezTo>
                      <a:cubicBezTo>
                        <a:pt x="99" y="4"/>
                        <a:pt x="98" y="6"/>
                        <a:pt x="99" y="6"/>
                      </a:cubicBezTo>
                      <a:cubicBezTo>
                        <a:pt x="99" y="7"/>
                        <a:pt x="98" y="7"/>
                        <a:pt x="97" y="7"/>
                      </a:cubicBezTo>
                      <a:cubicBezTo>
                        <a:pt x="96" y="8"/>
                        <a:pt x="95" y="8"/>
                        <a:pt x="94" y="8"/>
                      </a:cubicBezTo>
                      <a:cubicBezTo>
                        <a:pt x="92" y="7"/>
                        <a:pt x="92" y="8"/>
                        <a:pt x="90" y="8"/>
                      </a:cubicBezTo>
                      <a:cubicBezTo>
                        <a:pt x="87" y="9"/>
                        <a:pt x="88" y="12"/>
                        <a:pt x="86" y="13"/>
                      </a:cubicBezTo>
                      <a:cubicBezTo>
                        <a:pt x="84" y="15"/>
                        <a:pt x="83" y="18"/>
                        <a:pt x="84" y="20"/>
                      </a:cubicBezTo>
                      <a:cubicBezTo>
                        <a:pt x="86" y="23"/>
                        <a:pt x="81" y="21"/>
                        <a:pt x="80" y="21"/>
                      </a:cubicBezTo>
                      <a:cubicBezTo>
                        <a:pt x="79" y="21"/>
                        <a:pt x="76" y="24"/>
                        <a:pt x="76" y="24"/>
                      </a:cubicBezTo>
                      <a:cubicBezTo>
                        <a:pt x="76" y="24"/>
                        <a:pt x="75" y="19"/>
                        <a:pt x="74" y="18"/>
                      </a:cubicBezTo>
                      <a:cubicBezTo>
                        <a:pt x="74" y="17"/>
                        <a:pt x="73" y="17"/>
                        <a:pt x="72" y="17"/>
                      </a:cubicBezTo>
                      <a:cubicBezTo>
                        <a:pt x="71" y="16"/>
                        <a:pt x="71" y="16"/>
                        <a:pt x="71" y="15"/>
                      </a:cubicBezTo>
                      <a:cubicBezTo>
                        <a:pt x="70" y="14"/>
                        <a:pt x="70" y="16"/>
                        <a:pt x="70" y="17"/>
                      </a:cubicBezTo>
                      <a:cubicBezTo>
                        <a:pt x="69" y="17"/>
                        <a:pt x="68" y="17"/>
                        <a:pt x="68" y="16"/>
                      </a:cubicBezTo>
                      <a:cubicBezTo>
                        <a:pt x="66" y="16"/>
                        <a:pt x="67" y="20"/>
                        <a:pt x="65" y="19"/>
                      </a:cubicBezTo>
                      <a:cubicBezTo>
                        <a:pt x="65" y="19"/>
                        <a:pt x="64" y="18"/>
                        <a:pt x="64" y="18"/>
                      </a:cubicBezTo>
                      <a:cubicBezTo>
                        <a:pt x="63" y="19"/>
                        <a:pt x="63" y="19"/>
                        <a:pt x="63" y="19"/>
                      </a:cubicBezTo>
                      <a:cubicBezTo>
                        <a:pt x="60" y="18"/>
                        <a:pt x="62" y="22"/>
                        <a:pt x="62" y="22"/>
                      </a:cubicBezTo>
                      <a:cubicBezTo>
                        <a:pt x="62" y="22"/>
                        <a:pt x="60" y="22"/>
                        <a:pt x="60" y="22"/>
                      </a:cubicBezTo>
                      <a:cubicBezTo>
                        <a:pt x="60" y="23"/>
                        <a:pt x="61" y="23"/>
                        <a:pt x="61" y="23"/>
                      </a:cubicBezTo>
                      <a:cubicBezTo>
                        <a:pt x="60" y="25"/>
                        <a:pt x="59" y="23"/>
                        <a:pt x="59" y="26"/>
                      </a:cubicBezTo>
                      <a:cubicBezTo>
                        <a:pt x="59" y="27"/>
                        <a:pt x="60" y="27"/>
                        <a:pt x="60" y="28"/>
                      </a:cubicBezTo>
                      <a:cubicBezTo>
                        <a:pt x="60" y="30"/>
                        <a:pt x="53" y="26"/>
                        <a:pt x="53" y="29"/>
                      </a:cubicBezTo>
                      <a:cubicBezTo>
                        <a:pt x="53" y="30"/>
                        <a:pt x="57" y="32"/>
                        <a:pt x="55" y="33"/>
                      </a:cubicBezTo>
                      <a:cubicBezTo>
                        <a:pt x="54" y="33"/>
                        <a:pt x="54" y="32"/>
                        <a:pt x="54" y="33"/>
                      </a:cubicBezTo>
                      <a:cubicBezTo>
                        <a:pt x="53" y="34"/>
                        <a:pt x="53" y="34"/>
                        <a:pt x="52" y="33"/>
                      </a:cubicBezTo>
                      <a:cubicBezTo>
                        <a:pt x="51" y="33"/>
                        <a:pt x="52" y="31"/>
                        <a:pt x="51" y="30"/>
                      </a:cubicBezTo>
                      <a:cubicBezTo>
                        <a:pt x="50" y="28"/>
                        <a:pt x="48" y="32"/>
                        <a:pt x="47" y="33"/>
                      </a:cubicBezTo>
                      <a:cubicBezTo>
                        <a:pt x="47" y="34"/>
                        <a:pt x="46" y="35"/>
                        <a:pt x="46" y="36"/>
                      </a:cubicBezTo>
                      <a:cubicBezTo>
                        <a:pt x="46" y="36"/>
                        <a:pt x="47" y="37"/>
                        <a:pt x="47" y="38"/>
                      </a:cubicBezTo>
                      <a:cubicBezTo>
                        <a:pt x="47" y="38"/>
                        <a:pt x="45" y="40"/>
                        <a:pt x="44" y="41"/>
                      </a:cubicBezTo>
                      <a:cubicBezTo>
                        <a:pt x="41" y="44"/>
                        <a:pt x="38" y="46"/>
                        <a:pt x="34" y="47"/>
                      </a:cubicBezTo>
                      <a:cubicBezTo>
                        <a:pt x="31" y="47"/>
                        <a:pt x="28" y="49"/>
                        <a:pt x="24" y="50"/>
                      </a:cubicBezTo>
                      <a:cubicBezTo>
                        <a:pt x="21" y="51"/>
                        <a:pt x="18" y="51"/>
                        <a:pt x="15" y="53"/>
                      </a:cubicBezTo>
                      <a:cubicBezTo>
                        <a:pt x="13" y="55"/>
                        <a:pt x="12" y="55"/>
                        <a:pt x="10" y="56"/>
                      </a:cubicBezTo>
                      <a:cubicBezTo>
                        <a:pt x="9" y="57"/>
                        <a:pt x="7" y="60"/>
                        <a:pt x="7" y="60"/>
                      </a:cubicBezTo>
                      <a:cubicBezTo>
                        <a:pt x="6" y="60"/>
                        <a:pt x="7" y="57"/>
                        <a:pt x="7" y="56"/>
                      </a:cubicBezTo>
                      <a:cubicBezTo>
                        <a:pt x="5" y="56"/>
                        <a:pt x="4" y="61"/>
                        <a:pt x="4" y="61"/>
                      </a:cubicBezTo>
                      <a:cubicBezTo>
                        <a:pt x="5" y="64"/>
                        <a:pt x="3" y="65"/>
                        <a:pt x="3" y="68"/>
                      </a:cubicBezTo>
                      <a:cubicBezTo>
                        <a:pt x="3" y="69"/>
                        <a:pt x="8" y="80"/>
                        <a:pt x="6" y="81"/>
                      </a:cubicBezTo>
                      <a:cubicBezTo>
                        <a:pt x="6" y="81"/>
                        <a:pt x="3" y="77"/>
                        <a:pt x="3" y="77"/>
                      </a:cubicBezTo>
                      <a:cubicBezTo>
                        <a:pt x="3" y="78"/>
                        <a:pt x="6" y="81"/>
                        <a:pt x="4" y="82"/>
                      </a:cubicBezTo>
                      <a:cubicBezTo>
                        <a:pt x="2" y="82"/>
                        <a:pt x="2" y="77"/>
                        <a:pt x="0" y="77"/>
                      </a:cubicBezTo>
                      <a:cubicBezTo>
                        <a:pt x="0" y="77"/>
                        <a:pt x="6" y="85"/>
                        <a:pt x="6" y="86"/>
                      </a:cubicBezTo>
                      <a:cubicBezTo>
                        <a:pt x="7" y="87"/>
                        <a:pt x="6" y="89"/>
                        <a:pt x="7" y="91"/>
                      </a:cubicBezTo>
                      <a:cubicBezTo>
                        <a:pt x="8" y="93"/>
                        <a:pt x="9" y="94"/>
                        <a:pt x="10" y="96"/>
                      </a:cubicBezTo>
                      <a:cubicBezTo>
                        <a:pt x="11" y="97"/>
                        <a:pt x="11" y="100"/>
                        <a:pt x="11" y="101"/>
                      </a:cubicBezTo>
                      <a:cubicBezTo>
                        <a:pt x="11" y="103"/>
                        <a:pt x="12" y="105"/>
                        <a:pt x="13" y="106"/>
                      </a:cubicBezTo>
                      <a:cubicBezTo>
                        <a:pt x="14" y="109"/>
                        <a:pt x="14" y="110"/>
                        <a:pt x="14" y="113"/>
                      </a:cubicBezTo>
                      <a:cubicBezTo>
                        <a:pt x="14" y="114"/>
                        <a:pt x="14" y="119"/>
                        <a:pt x="14" y="119"/>
                      </a:cubicBezTo>
                      <a:cubicBezTo>
                        <a:pt x="13" y="120"/>
                        <a:pt x="12" y="120"/>
                        <a:pt x="11" y="121"/>
                      </a:cubicBezTo>
                      <a:cubicBezTo>
                        <a:pt x="10" y="124"/>
                        <a:pt x="12" y="124"/>
                        <a:pt x="13" y="125"/>
                      </a:cubicBezTo>
                      <a:cubicBezTo>
                        <a:pt x="17" y="127"/>
                        <a:pt x="20" y="129"/>
                        <a:pt x="25" y="128"/>
                      </a:cubicBezTo>
                      <a:cubicBezTo>
                        <a:pt x="27" y="127"/>
                        <a:pt x="29" y="126"/>
                        <a:pt x="30" y="125"/>
                      </a:cubicBezTo>
                      <a:cubicBezTo>
                        <a:pt x="33" y="124"/>
                        <a:pt x="32" y="125"/>
                        <a:pt x="33" y="123"/>
                      </a:cubicBezTo>
                      <a:cubicBezTo>
                        <a:pt x="35" y="121"/>
                        <a:pt x="42" y="121"/>
                        <a:pt x="44" y="122"/>
                      </a:cubicBezTo>
                      <a:cubicBezTo>
                        <a:pt x="47" y="122"/>
                        <a:pt x="52" y="124"/>
                        <a:pt x="54" y="121"/>
                      </a:cubicBezTo>
                      <a:cubicBezTo>
                        <a:pt x="55" y="120"/>
                        <a:pt x="55" y="118"/>
                        <a:pt x="57" y="117"/>
                      </a:cubicBezTo>
                      <a:cubicBezTo>
                        <a:pt x="59" y="116"/>
                        <a:pt x="61" y="115"/>
                        <a:pt x="63" y="114"/>
                      </a:cubicBezTo>
                      <a:cubicBezTo>
                        <a:pt x="66" y="112"/>
                        <a:pt x="70" y="114"/>
                        <a:pt x="73" y="112"/>
                      </a:cubicBezTo>
                      <a:cubicBezTo>
                        <a:pt x="78" y="110"/>
                        <a:pt x="82" y="110"/>
                        <a:pt x="88" y="109"/>
                      </a:cubicBezTo>
                      <a:cubicBezTo>
                        <a:pt x="89" y="109"/>
                        <a:pt x="90" y="108"/>
                        <a:pt x="92" y="108"/>
                      </a:cubicBezTo>
                      <a:cubicBezTo>
                        <a:pt x="93" y="109"/>
                        <a:pt x="95" y="110"/>
                        <a:pt x="96" y="111"/>
                      </a:cubicBezTo>
                      <a:cubicBezTo>
                        <a:pt x="97" y="111"/>
                        <a:pt x="107" y="113"/>
                        <a:pt x="107" y="114"/>
                      </a:cubicBezTo>
                      <a:cubicBezTo>
                        <a:pt x="106" y="115"/>
                        <a:pt x="105" y="118"/>
                        <a:pt x="107" y="117"/>
                      </a:cubicBezTo>
                      <a:cubicBezTo>
                        <a:pt x="108" y="117"/>
                        <a:pt x="110" y="120"/>
                        <a:pt x="111" y="121"/>
                      </a:cubicBezTo>
                      <a:cubicBezTo>
                        <a:pt x="112" y="122"/>
                        <a:pt x="112" y="123"/>
                        <a:pt x="112" y="125"/>
                      </a:cubicBezTo>
                      <a:cubicBezTo>
                        <a:pt x="113" y="126"/>
                        <a:pt x="115" y="128"/>
                        <a:pt x="115" y="128"/>
                      </a:cubicBezTo>
                      <a:cubicBezTo>
                        <a:pt x="115" y="127"/>
                        <a:pt x="114" y="126"/>
                        <a:pt x="116" y="125"/>
                      </a:cubicBezTo>
                      <a:cubicBezTo>
                        <a:pt x="117" y="124"/>
                        <a:pt x="118" y="123"/>
                        <a:pt x="120" y="122"/>
                      </a:cubicBezTo>
                      <a:cubicBezTo>
                        <a:pt x="121" y="121"/>
                        <a:pt x="126" y="116"/>
                        <a:pt x="125" y="115"/>
                      </a:cubicBezTo>
                      <a:cubicBezTo>
                        <a:pt x="126" y="117"/>
                        <a:pt x="125" y="118"/>
                        <a:pt x="125" y="120"/>
                      </a:cubicBezTo>
                      <a:cubicBezTo>
                        <a:pt x="126" y="121"/>
                        <a:pt x="124" y="122"/>
                        <a:pt x="124" y="122"/>
                      </a:cubicBezTo>
                      <a:cubicBezTo>
                        <a:pt x="123" y="124"/>
                        <a:pt x="123" y="125"/>
                        <a:pt x="123" y="126"/>
                      </a:cubicBezTo>
                      <a:cubicBezTo>
                        <a:pt x="123" y="128"/>
                        <a:pt x="119" y="129"/>
                        <a:pt x="122" y="129"/>
                      </a:cubicBezTo>
                      <a:cubicBezTo>
                        <a:pt x="126" y="129"/>
                        <a:pt x="124" y="125"/>
                        <a:pt x="125" y="123"/>
                      </a:cubicBezTo>
                      <a:cubicBezTo>
                        <a:pt x="125" y="123"/>
                        <a:pt x="129" y="127"/>
                        <a:pt x="128" y="129"/>
                      </a:cubicBezTo>
                      <a:cubicBezTo>
                        <a:pt x="125" y="133"/>
                        <a:pt x="129" y="130"/>
                        <a:pt x="131" y="132"/>
                      </a:cubicBezTo>
                      <a:cubicBezTo>
                        <a:pt x="134" y="135"/>
                        <a:pt x="134" y="136"/>
                        <a:pt x="134" y="139"/>
                      </a:cubicBezTo>
                      <a:cubicBezTo>
                        <a:pt x="133" y="142"/>
                        <a:pt x="137" y="145"/>
                        <a:pt x="139" y="145"/>
                      </a:cubicBezTo>
                      <a:cubicBezTo>
                        <a:pt x="141" y="146"/>
                        <a:pt x="143" y="147"/>
                        <a:pt x="145" y="147"/>
                      </a:cubicBezTo>
                      <a:cubicBezTo>
                        <a:pt x="147" y="147"/>
                        <a:pt x="151" y="152"/>
                        <a:pt x="153" y="151"/>
                      </a:cubicBezTo>
                      <a:cubicBezTo>
                        <a:pt x="155" y="150"/>
                        <a:pt x="157" y="149"/>
                        <a:pt x="158" y="147"/>
                      </a:cubicBezTo>
                      <a:cubicBezTo>
                        <a:pt x="158" y="147"/>
                        <a:pt x="160" y="144"/>
                        <a:pt x="161" y="145"/>
                      </a:cubicBezTo>
                      <a:cubicBezTo>
                        <a:pt x="161" y="146"/>
                        <a:pt x="159" y="147"/>
                        <a:pt x="160" y="148"/>
                      </a:cubicBezTo>
                      <a:cubicBezTo>
                        <a:pt x="161" y="149"/>
                        <a:pt x="161" y="146"/>
                        <a:pt x="162" y="146"/>
                      </a:cubicBezTo>
                      <a:cubicBezTo>
                        <a:pt x="162" y="146"/>
                        <a:pt x="164" y="149"/>
                        <a:pt x="165" y="149"/>
                      </a:cubicBezTo>
                      <a:cubicBezTo>
                        <a:pt x="165" y="150"/>
                        <a:pt x="167" y="152"/>
                        <a:pt x="168" y="152"/>
                      </a:cubicBezTo>
                      <a:cubicBezTo>
                        <a:pt x="167" y="152"/>
                        <a:pt x="170" y="149"/>
                        <a:pt x="170" y="149"/>
                      </a:cubicBezTo>
                      <a:cubicBezTo>
                        <a:pt x="172" y="148"/>
                        <a:pt x="173" y="146"/>
                        <a:pt x="174" y="145"/>
                      </a:cubicBezTo>
                      <a:cubicBezTo>
                        <a:pt x="177" y="144"/>
                        <a:pt x="185" y="146"/>
                        <a:pt x="185" y="142"/>
                      </a:cubicBezTo>
                      <a:cubicBezTo>
                        <a:pt x="186" y="137"/>
                        <a:pt x="187" y="134"/>
                        <a:pt x="188" y="130"/>
                      </a:cubicBezTo>
                      <a:cubicBezTo>
                        <a:pt x="190" y="126"/>
                        <a:pt x="191" y="122"/>
                        <a:pt x="194" y="118"/>
                      </a:cubicBezTo>
                      <a:cubicBezTo>
                        <a:pt x="195" y="117"/>
                        <a:pt x="197" y="116"/>
                        <a:pt x="198" y="114"/>
                      </a:cubicBezTo>
                      <a:cubicBezTo>
                        <a:pt x="198" y="113"/>
                        <a:pt x="198" y="113"/>
                        <a:pt x="198" y="112"/>
                      </a:cubicBezTo>
                      <a:cubicBezTo>
                        <a:pt x="199" y="111"/>
                        <a:pt x="200" y="110"/>
                        <a:pt x="200" y="108"/>
                      </a:cubicBezTo>
                      <a:cubicBezTo>
                        <a:pt x="201" y="106"/>
                        <a:pt x="200" y="104"/>
                        <a:pt x="201" y="102"/>
                      </a:cubicBezTo>
                      <a:cubicBezTo>
                        <a:pt x="201" y="101"/>
                        <a:pt x="202" y="100"/>
                        <a:pt x="202" y="99"/>
                      </a:cubicBezTo>
                      <a:cubicBezTo>
                        <a:pt x="203" y="98"/>
                        <a:pt x="201" y="97"/>
                        <a:pt x="202" y="96"/>
                      </a:cubicBezTo>
                      <a:cubicBezTo>
                        <a:pt x="203" y="95"/>
                        <a:pt x="204" y="92"/>
                        <a:pt x="203" y="91"/>
                      </a:cubicBezTo>
                      <a:cubicBezTo>
                        <a:pt x="203" y="89"/>
                        <a:pt x="202" y="88"/>
                        <a:pt x="202" y="87"/>
                      </a:cubicBezTo>
                      <a:cubicBezTo>
                        <a:pt x="201" y="86"/>
                        <a:pt x="201" y="84"/>
                        <a:pt x="201" y="83"/>
                      </a:cubicBezTo>
                      <a:cubicBezTo>
                        <a:pt x="200" y="79"/>
                        <a:pt x="203" y="77"/>
                        <a:pt x="202" y="73"/>
                      </a:cubicBezTo>
                      <a:cubicBezTo>
                        <a:pt x="202" y="74"/>
                        <a:pt x="201" y="76"/>
                        <a:pt x="200" y="76"/>
                      </a:cubicBezTo>
                      <a:cubicBezTo>
                        <a:pt x="198" y="76"/>
                        <a:pt x="197" y="72"/>
                        <a:pt x="196" y="70"/>
                      </a:cubicBezTo>
                      <a:cubicBezTo>
                        <a:pt x="194" y="67"/>
                        <a:pt x="190" y="67"/>
                        <a:pt x="190" y="62"/>
                      </a:cubicBezTo>
                      <a:cubicBezTo>
                        <a:pt x="189" y="60"/>
                        <a:pt x="188" y="60"/>
                        <a:pt x="187" y="59"/>
                      </a:cubicBezTo>
                      <a:cubicBezTo>
                        <a:pt x="185" y="58"/>
                        <a:pt x="185" y="61"/>
                        <a:pt x="184" y="59"/>
                      </a:cubicBezTo>
                      <a:cubicBezTo>
                        <a:pt x="184" y="56"/>
                        <a:pt x="183" y="55"/>
                        <a:pt x="181" y="53"/>
                      </a:cubicBezTo>
                      <a:cubicBezTo>
                        <a:pt x="181" y="53"/>
                        <a:pt x="180" y="52"/>
                        <a:pt x="180" y="51"/>
                      </a:cubicBezTo>
                      <a:cubicBezTo>
                        <a:pt x="179" y="51"/>
                        <a:pt x="180" y="49"/>
                        <a:pt x="180" y="50"/>
                      </a:cubicBezTo>
                      <a:cubicBezTo>
                        <a:pt x="178" y="48"/>
                        <a:pt x="176" y="47"/>
                        <a:pt x="174" y="46"/>
                      </a:cubicBezTo>
                      <a:cubicBezTo>
                        <a:pt x="172" y="44"/>
                        <a:pt x="169" y="45"/>
                        <a:pt x="168" y="43"/>
                      </a:cubicBezTo>
                      <a:cubicBezTo>
                        <a:pt x="166" y="41"/>
                        <a:pt x="167" y="37"/>
                        <a:pt x="166" y="36"/>
                      </a:cubicBezTo>
                      <a:cubicBezTo>
                        <a:pt x="166" y="34"/>
                        <a:pt x="166" y="32"/>
                        <a:pt x="165" y="31"/>
                      </a:cubicBezTo>
                      <a:cubicBezTo>
                        <a:pt x="164" y="30"/>
                        <a:pt x="163" y="30"/>
                        <a:pt x="163" y="28"/>
                      </a:cubicBezTo>
                      <a:cubicBezTo>
                        <a:pt x="163" y="26"/>
                        <a:pt x="163" y="23"/>
                        <a:pt x="161" y="20"/>
                      </a:cubicBezTo>
                      <a:cubicBezTo>
                        <a:pt x="160" y="20"/>
                        <a:pt x="158" y="17"/>
                        <a:pt x="158" y="18"/>
                      </a:cubicBezTo>
                      <a:cubicBezTo>
                        <a:pt x="156" y="18"/>
                        <a:pt x="156" y="19"/>
                        <a:pt x="155" y="17"/>
                      </a:cubicBezTo>
                      <a:cubicBezTo>
                        <a:pt x="153" y="15"/>
                        <a:pt x="154" y="11"/>
                        <a:pt x="152" y="8"/>
                      </a:cubicBezTo>
                      <a:cubicBezTo>
                        <a:pt x="152" y="7"/>
                        <a:pt x="148" y="0"/>
                        <a:pt x="148" y="0"/>
                      </a:cubicBezTo>
                      <a:cubicBezTo>
                        <a:pt x="147" y="0"/>
                        <a:pt x="147" y="2"/>
                        <a:pt x="147" y="3"/>
                      </a:cubicBezTo>
                      <a:cubicBezTo>
                        <a:pt x="147" y="4"/>
                        <a:pt x="146" y="5"/>
                        <a:pt x="145" y="6"/>
                      </a:cubicBezTo>
                      <a:cubicBezTo>
                        <a:pt x="145" y="6"/>
                        <a:pt x="143" y="8"/>
                        <a:pt x="144" y="9"/>
                      </a:cubicBezTo>
                      <a:cubicBezTo>
                        <a:pt x="144" y="9"/>
                        <a:pt x="146" y="9"/>
                        <a:pt x="145" y="10"/>
                      </a:cubicBezTo>
                      <a:cubicBezTo>
                        <a:pt x="144" y="10"/>
                        <a:pt x="143" y="15"/>
                        <a:pt x="143" y="16"/>
                      </a:cubicBezTo>
                      <a:cubicBezTo>
                        <a:pt x="144" y="18"/>
                        <a:pt x="144" y="20"/>
                        <a:pt x="144" y="22"/>
                      </a:cubicBezTo>
                      <a:cubicBezTo>
                        <a:pt x="143" y="26"/>
                        <a:pt x="143" y="36"/>
                        <a:pt x="137" y="36"/>
                      </a:cubicBezTo>
                      <a:cubicBezTo>
                        <a:pt x="133" y="36"/>
                        <a:pt x="133" y="32"/>
                        <a:pt x="130" y="31"/>
                      </a:cubicBezTo>
                      <a:cubicBezTo>
                        <a:pt x="128" y="30"/>
                        <a:pt x="126" y="30"/>
                        <a:pt x="124" y="28"/>
                      </a:cubicBezTo>
                      <a:cubicBezTo>
                        <a:pt x="123" y="27"/>
                        <a:pt x="112" y="21"/>
                        <a:pt x="113" y="20"/>
                      </a:cubicBezTo>
                      <a:cubicBezTo>
                        <a:pt x="113" y="19"/>
                        <a:pt x="114" y="18"/>
                        <a:pt x="115" y="17"/>
                      </a:cubicBezTo>
                      <a:cubicBezTo>
                        <a:pt x="115" y="16"/>
                        <a:pt x="117" y="16"/>
                        <a:pt x="117" y="15"/>
                      </a:cubicBezTo>
                      <a:cubicBezTo>
                        <a:pt x="117" y="15"/>
                        <a:pt x="116" y="14"/>
                        <a:pt x="116" y="13"/>
                      </a:cubicBezTo>
                      <a:cubicBezTo>
                        <a:pt x="117" y="12"/>
                        <a:pt x="117" y="12"/>
                        <a:pt x="118" y="11"/>
                      </a:cubicBezTo>
                      <a:cubicBezTo>
                        <a:pt x="118" y="10"/>
                        <a:pt x="120" y="9"/>
                        <a:pt x="121" y="8"/>
                      </a:cubicBezTo>
                      <a:cubicBezTo>
                        <a:pt x="121" y="7"/>
                        <a:pt x="119" y="5"/>
                        <a:pt x="118" y="6"/>
                      </a:cubicBezTo>
                      <a:cubicBezTo>
                        <a:pt x="118" y="6"/>
                        <a:pt x="117" y="8"/>
                        <a:pt x="117" y="8"/>
                      </a:cubicBezTo>
                      <a:cubicBezTo>
                        <a:pt x="116" y="7"/>
                        <a:pt x="116" y="7"/>
                        <a:pt x="115" y="6"/>
                      </a:cubicBezTo>
                      <a:cubicBezTo>
                        <a:pt x="115" y="5"/>
                        <a:pt x="113" y="7"/>
                        <a:pt x="112" y="7"/>
                      </a:cubicBezTo>
                      <a:cubicBezTo>
                        <a:pt x="111" y="8"/>
                        <a:pt x="110" y="7"/>
                        <a:pt x="109" y="7"/>
                      </a:cubicBezTo>
                      <a:cubicBezTo>
                        <a:pt x="107" y="6"/>
                        <a:pt x="104" y="5"/>
                        <a:pt x="101" y="4"/>
                      </a:cubicBezTo>
                      <a:cubicBezTo>
                        <a:pt x="99" y="4"/>
                        <a:pt x="103" y="5"/>
                        <a:pt x="101" y="4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Freeform 404" descr="" title="">
                  <a:extLst>
                    <a:ext uri="{FF2B5EF4-FFF2-40B4-BE49-F238E27FC236}">
                      <a16:creationId xmlns:a16="http://schemas.microsoft.com/office/drawing/2014/main" id="{56D405EF-1C63-464A-B7B1-F98269C21B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063414" y="3071229"/>
                  <a:ext cx="348635" cy="527560"/>
                </a:xfrm>
                <a:custGeom>
                  <a:avLst/>
                  <a:gdLst>
                    <a:gd name="T0" fmla="*/ 7 w 40"/>
                    <a:gd name="T1" fmla="*/ 0 h 60"/>
                    <a:gd name="T2" fmla="*/ 4 w 40"/>
                    <a:gd name="T3" fmla="*/ 3 h 60"/>
                    <a:gd name="T4" fmla="*/ 2 w 40"/>
                    <a:gd name="T5" fmla="*/ 8 h 60"/>
                    <a:gd name="T6" fmla="*/ 5 w 40"/>
                    <a:gd name="T7" fmla="*/ 14 h 60"/>
                    <a:gd name="T8" fmla="*/ 3 w 40"/>
                    <a:gd name="T9" fmla="*/ 18 h 60"/>
                    <a:gd name="T10" fmla="*/ 3 w 40"/>
                    <a:gd name="T11" fmla="*/ 19 h 60"/>
                    <a:gd name="T12" fmla="*/ 2 w 40"/>
                    <a:gd name="T13" fmla="*/ 23 h 60"/>
                    <a:gd name="T14" fmla="*/ 5 w 40"/>
                    <a:gd name="T15" fmla="*/ 23 h 60"/>
                    <a:gd name="T16" fmla="*/ 7 w 40"/>
                    <a:gd name="T17" fmla="*/ 19 h 60"/>
                    <a:gd name="T18" fmla="*/ 7 w 40"/>
                    <a:gd name="T19" fmla="*/ 23 h 60"/>
                    <a:gd name="T20" fmla="*/ 11 w 40"/>
                    <a:gd name="T21" fmla="*/ 27 h 60"/>
                    <a:gd name="T22" fmla="*/ 14 w 40"/>
                    <a:gd name="T23" fmla="*/ 30 h 60"/>
                    <a:gd name="T24" fmla="*/ 16 w 40"/>
                    <a:gd name="T25" fmla="*/ 36 h 60"/>
                    <a:gd name="T26" fmla="*/ 8 w 40"/>
                    <a:gd name="T27" fmla="*/ 39 h 60"/>
                    <a:gd name="T28" fmla="*/ 9 w 40"/>
                    <a:gd name="T29" fmla="*/ 42 h 60"/>
                    <a:gd name="T30" fmla="*/ 5 w 40"/>
                    <a:gd name="T31" fmla="*/ 47 h 60"/>
                    <a:gd name="T32" fmla="*/ 9 w 40"/>
                    <a:gd name="T33" fmla="*/ 48 h 60"/>
                    <a:gd name="T34" fmla="*/ 18 w 40"/>
                    <a:gd name="T35" fmla="*/ 48 h 60"/>
                    <a:gd name="T36" fmla="*/ 10 w 40"/>
                    <a:gd name="T37" fmla="*/ 52 h 60"/>
                    <a:gd name="T38" fmla="*/ 7 w 40"/>
                    <a:gd name="T39" fmla="*/ 55 h 60"/>
                    <a:gd name="T40" fmla="*/ 3 w 40"/>
                    <a:gd name="T41" fmla="*/ 59 h 60"/>
                    <a:gd name="T42" fmla="*/ 5 w 40"/>
                    <a:gd name="T43" fmla="*/ 60 h 60"/>
                    <a:gd name="T44" fmla="*/ 12 w 40"/>
                    <a:gd name="T45" fmla="*/ 57 h 60"/>
                    <a:gd name="T46" fmla="*/ 19 w 40"/>
                    <a:gd name="T47" fmla="*/ 55 h 60"/>
                    <a:gd name="T48" fmla="*/ 27 w 40"/>
                    <a:gd name="T49" fmla="*/ 54 h 60"/>
                    <a:gd name="T50" fmla="*/ 38 w 40"/>
                    <a:gd name="T51" fmla="*/ 51 h 60"/>
                    <a:gd name="T52" fmla="*/ 38 w 40"/>
                    <a:gd name="T53" fmla="*/ 46 h 60"/>
                    <a:gd name="T54" fmla="*/ 32 w 40"/>
                    <a:gd name="T55" fmla="*/ 41 h 60"/>
                    <a:gd name="T56" fmla="*/ 31 w 40"/>
                    <a:gd name="T57" fmla="*/ 36 h 60"/>
                    <a:gd name="T58" fmla="*/ 30 w 40"/>
                    <a:gd name="T59" fmla="*/ 34 h 60"/>
                    <a:gd name="T60" fmla="*/ 23 w 40"/>
                    <a:gd name="T61" fmla="*/ 25 h 60"/>
                    <a:gd name="T62" fmla="*/ 12 w 40"/>
                    <a:gd name="T63" fmla="*/ 18 h 60"/>
                    <a:gd name="T64" fmla="*/ 14 w 40"/>
                    <a:gd name="T65" fmla="*/ 16 h 60"/>
                    <a:gd name="T66" fmla="*/ 21 w 40"/>
                    <a:gd name="T67" fmla="*/ 8 h 60"/>
                    <a:gd name="T68" fmla="*/ 9 w 40"/>
                    <a:gd name="T69" fmla="*/ 7 h 60"/>
                    <a:gd name="T70" fmla="*/ 9 w 40"/>
                    <a:gd name="T71" fmla="*/ 6 h 60"/>
                    <a:gd name="T72" fmla="*/ 15 w 40"/>
                    <a:gd name="T73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40" h="60">
                      <a:moveTo>
                        <a:pt x="15" y="0"/>
                      </a:moveTo>
                      <a:cubicBezTo>
                        <a:pt x="12" y="0"/>
                        <a:pt x="10" y="1"/>
                        <a:pt x="7" y="0"/>
                      </a:cubicBezTo>
                      <a:cubicBezTo>
                        <a:pt x="6" y="0"/>
                        <a:pt x="5" y="0"/>
                        <a:pt x="5" y="1"/>
                      </a:cubicBezTo>
                      <a:cubicBezTo>
                        <a:pt x="6" y="3"/>
                        <a:pt x="5" y="2"/>
                        <a:pt x="4" y="3"/>
                      </a:cubicBezTo>
                      <a:cubicBezTo>
                        <a:pt x="5" y="2"/>
                        <a:pt x="5" y="4"/>
                        <a:pt x="5" y="4"/>
                      </a:cubicBezTo>
                      <a:cubicBezTo>
                        <a:pt x="4" y="6"/>
                        <a:pt x="1" y="5"/>
                        <a:pt x="2" y="8"/>
                      </a:cubicBezTo>
                      <a:cubicBezTo>
                        <a:pt x="4" y="10"/>
                        <a:pt x="3" y="11"/>
                        <a:pt x="2" y="13"/>
                      </a:cubicBezTo>
                      <a:cubicBezTo>
                        <a:pt x="2" y="15"/>
                        <a:pt x="4" y="15"/>
                        <a:pt x="5" y="14"/>
                      </a:cubicBezTo>
                      <a:cubicBezTo>
                        <a:pt x="4" y="15"/>
                        <a:pt x="5" y="15"/>
                        <a:pt x="5" y="16"/>
                      </a:cubicBezTo>
                      <a:cubicBezTo>
                        <a:pt x="5" y="15"/>
                        <a:pt x="3" y="18"/>
                        <a:pt x="3" y="18"/>
                      </a:cubicBezTo>
                      <a:cubicBezTo>
                        <a:pt x="2" y="18"/>
                        <a:pt x="0" y="18"/>
                        <a:pt x="0" y="20"/>
                      </a:cubicBezTo>
                      <a:cubicBezTo>
                        <a:pt x="1" y="20"/>
                        <a:pt x="2" y="18"/>
                        <a:pt x="3" y="19"/>
                      </a:cubicBezTo>
                      <a:cubicBezTo>
                        <a:pt x="3" y="20"/>
                        <a:pt x="3" y="21"/>
                        <a:pt x="3" y="21"/>
                      </a:cubicBezTo>
                      <a:cubicBezTo>
                        <a:pt x="2" y="22"/>
                        <a:pt x="2" y="23"/>
                        <a:pt x="2" y="23"/>
                      </a:cubicBezTo>
                      <a:cubicBezTo>
                        <a:pt x="2" y="24"/>
                        <a:pt x="3" y="22"/>
                        <a:pt x="4" y="22"/>
                      </a:cubicBezTo>
                      <a:cubicBezTo>
                        <a:pt x="4" y="21"/>
                        <a:pt x="5" y="23"/>
                        <a:pt x="5" y="23"/>
                      </a:cubicBezTo>
                      <a:cubicBezTo>
                        <a:pt x="6" y="23"/>
                        <a:pt x="5" y="19"/>
                        <a:pt x="4" y="19"/>
                      </a:cubicBezTo>
                      <a:cubicBezTo>
                        <a:pt x="5" y="19"/>
                        <a:pt x="7" y="20"/>
                        <a:pt x="7" y="19"/>
                      </a:cubicBezTo>
                      <a:cubicBezTo>
                        <a:pt x="7" y="19"/>
                        <a:pt x="6" y="20"/>
                        <a:pt x="6" y="20"/>
                      </a:cubicBezTo>
                      <a:cubicBezTo>
                        <a:pt x="6" y="21"/>
                        <a:pt x="7" y="22"/>
                        <a:pt x="7" y="23"/>
                      </a:cubicBezTo>
                      <a:cubicBezTo>
                        <a:pt x="7" y="24"/>
                        <a:pt x="4" y="27"/>
                        <a:pt x="7" y="27"/>
                      </a:cubicBezTo>
                      <a:cubicBezTo>
                        <a:pt x="7" y="27"/>
                        <a:pt x="10" y="27"/>
                        <a:pt x="11" y="27"/>
                      </a:cubicBezTo>
                      <a:cubicBezTo>
                        <a:pt x="12" y="26"/>
                        <a:pt x="15" y="26"/>
                        <a:pt x="15" y="26"/>
                      </a:cubicBezTo>
                      <a:cubicBezTo>
                        <a:pt x="14" y="28"/>
                        <a:pt x="13" y="28"/>
                        <a:pt x="14" y="30"/>
                      </a:cubicBezTo>
                      <a:cubicBezTo>
                        <a:pt x="15" y="33"/>
                        <a:pt x="15" y="31"/>
                        <a:pt x="16" y="32"/>
                      </a:cubicBezTo>
                      <a:cubicBezTo>
                        <a:pt x="16" y="33"/>
                        <a:pt x="15" y="35"/>
                        <a:pt x="16" y="36"/>
                      </a:cubicBezTo>
                      <a:cubicBezTo>
                        <a:pt x="17" y="38"/>
                        <a:pt x="14" y="38"/>
                        <a:pt x="13" y="38"/>
                      </a:cubicBezTo>
                      <a:cubicBezTo>
                        <a:pt x="11" y="39"/>
                        <a:pt x="10" y="37"/>
                        <a:pt x="8" y="39"/>
                      </a:cubicBezTo>
                      <a:cubicBezTo>
                        <a:pt x="7" y="41"/>
                        <a:pt x="12" y="40"/>
                        <a:pt x="11" y="41"/>
                      </a:cubicBezTo>
                      <a:cubicBezTo>
                        <a:pt x="11" y="41"/>
                        <a:pt x="9" y="42"/>
                        <a:pt x="9" y="42"/>
                      </a:cubicBezTo>
                      <a:cubicBezTo>
                        <a:pt x="9" y="43"/>
                        <a:pt x="10" y="43"/>
                        <a:pt x="9" y="44"/>
                      </a:cubicBezTo>
                      <a:cubicBezTo>
                        <a:pt x="8" y="45"/>
                        <a:pt x="7" y="46"/>
                        <a:pt x="5" y="47"/>
                      </a:cubicBezTo>
                      <a:cubicBezTo>
                        <a:pt x="4" y="48"/>
                        <a:pt x="6" y="49"/>
                        <a:pt x="6" y="49"/>
                      </a:cubicBezTo>
                      <a:cubicBezTo>
                        <a:pt x="7" y="49"/>
                        <a:pt x="9" y="48"/>
                        <a:pt x="9" y="48"/>
                      </a:cubicBezTo>
                      <a:cubicBezTo>
                        <a:pt x="9" y="49"/>
                        <a:pt x="12" y="49"/>
                        <a:pt x="13" y="50"/>
                      </a:cubicBezTo>
                      <a:cubicBezTo>
                        <a:pt x="15" y="50"/>
                        <a:pt x="17" y="48"/>
                        <a:pt x="18" y="48"/>
                      </a:cubicBezTo>
                      <a:cubicBezTo>
                        <a:pt x="18" y="48"/>
                        <a:pt x="16" y="53"/>
                        <a:pt x="13" y="52"/>
                      </a:cubicBezTo>
                      <a:cubicBezTo>
                        <a:pt x="12" y="51"/>
                        <a:pt x="11" y="52"/>
                        <a:pt x="10" y="52"/>
                      </a:cubicBezTo>
                      <a:cubicBezTo>
                        <a:pt x="8" y="52"/>
                        <a:pt x="9" y="51"/>
                        <a:pt x="8" y="51"/>
                      </a:cubicBezTo>
                      <a:cubicBezTo>
                        <a:pt x="8" y="51"/>
                        <a:pt x="8" y="54"/>
                        <a:pt x="7" y="55"/>
                      </a:cubicBezTo>
                      <a:cubicBezTo>
                        <a:pt x="7" y="55"/>
                        <a:pt x="6" y="56"/>
                        <a:pt x="5" y="57"/>
                      </a:cubicBezTo>
                      <a:cubicBezTo>
                        <a:pt x="5" y="57"/>
                        <a:pt x="3" y="58"/>
                        <a:pt x="3" y="59"/>
                      </a:cubicBezTo>
                      <a:cubicBezTo>
                        <a:pt x="3" y="59"/>
                        <a:pt x="5" y="59"/>
                        <a:pt x="5" y="59"/>
                      </a:cubicBezTo>
                      <a:cubicBezTo>
                        <a:pt x="5" y="59"/>
                        <a:pt x="4" y="59"/>
                        <a:pt x="5" y="60"/>
                      </a:cubicBezTo>
                      <a:cubicBezTo>
                        <a:pt x="5" y="60"/>
                        <a:pt x="7" y="57"/>
                        <a:pt x="8" y="57"/>
                      </a:cubicBezTo>
                      <a:cubicBezTo>
                        <a:pt x="9" y="57"/>
                        <a:pt x="11" y="58"/>
                        <a:pt x="12" y="57"/>
                      </a:cubicBezTo>
                      <a:cubicBezTo>
                        <a:pt x="14" y="57"/>
                        <a:pt x="13" y="55"/>
                        <a:pt x="15" y="55"/>
                      </a:cubicBezTo>
                      <a:cubicBezTo>
                        <a:pt x="16" y="54"/>
                        <a:pt x="17" y="55"/>
                        <a:pt x="19" y="55"/>
                      </a:cubicBezTo>
                      <a:cubicBezTo>
                        <a:pt x="20" y="56"/>
                        <a:pt x="21" y="54"/>
                        <a:pt x="23" y="55"/>
                      </a:cubicBezTo>
                      <a:cubicBezTo>
                        <a:pt x="24" y="56"/>
                        <a:pt x="26" y="55"/>
                        <a:pt x="27" y="54"/>
                      </a:cubicBezTo>
                      <a:cubicBezTo>
                        <a:pt x="29" y="54"/>
                        <a:pt x="32" y="54"/>
                        <a:pt x="34" y="54"/>
                      </a:cubicBezTo>
                      <a:cubicBezTo>
                        <a:pt x="34" y="54"/>
                        <a:pt x="38" y="51"/>
                        <a:pt x="38" y="51"/>
                      </a:cubicBezTo>
                      <a:cubicBezTo>
                        <a:pt x="37" y="50"/>
                        <a:pt x="33" y="51"/>
                        <a:pt x="33" y="50"/>
                      </a:cubicBezTo>
                      <a:cubicBezTo>
                        <a:pt x="33" y="49"/>
                        <a:pt x="37" y="46"/>
                        <a:pt x="38" y="46"/>
                      </a:cubicBezTo>
                      <a:cubicBezTo>
                        <a:pt x="39" y="44"/>
                        <a:pt x="40" y="40"/>
                        <a:pt x="36" y="40"/>
                      </a:cubicBezTo>
                      <a:cubicBezTo>
                        <a:pt x="35" y="40"/>
                        <a:pt x="33" y="41"/>
                        <a:pt x="32" y="41"/>
                      </a:cubicBezTo>
                      <a:cubicBezTo>
                        <a:pt x="30" y="40"/>
                        <a:pt x="32" y="40"/>
                        <a:pt x="32" y="39"/>
                      </a:cubicBezTo>
                      <a:cubicBezTo>
                        <a:pt x="32" y="38"/>
                        <a:pt x="32" y="37"/>
                        <a:pt x="31" y="36"/>
                      </a:cubicBezTo>
                      <a:cubicBezTo>
                        <a:pt x="31" y="36"/>
                        <a:pt x="27" y="35"/>
                        <a:pt x="28" y="34"/>
                      </a:cubicBezTo>
                      <a:cubicBezTo>
                        <a:pt x="28" y="34"/>
                        <a:pt x="30" y="35"/>
                        <a:pt x="30" y="34"/>
                      </a:cubicBezTo>
                      <a:cubicBezTo>
                        <a:pt x="31" y="33"/>
                        <a:pt x="30" y="32"/>
                        <a:pt x="29" y="31"/>
                      </a:cubicBezTo>
                      <a:cubicBezTo>
                        <a:pt x="26" y="29"/>
                        <a:pt x="25" y="29"/>
                        <a:pt x="23" y="25"/>
                      </a:cubicBezTo>
                      <a:cubicBezTo>
                        <a:pt x="22" y="23"/>
                        <a:pt x="21" y="21"/>
                        <a:pt x="18" y="19"/>
                      </a:cubicBezTo>
                      <a:cubicBezTo>
                        <a:pt x="17" y="18"/>
                        <a:pt x="13" y="20"/>
                        <a:pt x="12" y="18"/>
                      </a:cubicBezTo>
                      <a:cubicBezTo>
                        <a:pt x="12" y="18"/>
                        <a:pt x="18" y="17"/>
                        <a:pt x="17" y="16"/>
                      </a:cubicBezTo>
                      <a:cubicBezTo>
                        <a:pt x="17" y="16"/>
                        <a:pt x="15" y="17"/>
                        <a:pt x="14" y="16"/>
                      </a:cubicBezTo>
                      <a:cubicBezTo>
                        <a:pt x="14" y="16"/>
                        <a:pt x="18" y="15"/>
                        <a:pt x="18" y="15"/>
                      </a:cubicBezTo>
                      <a:cubicBezTo>
                        <a:pt x="19" y="14"/>
                        <a:pt x="22" y="9"/>
                        <a:pt x="21" y="8"/>
                      </a:cubicBezTo>
                      <a:cubicBezTo>
                        <a:pt x="20" y="6"/>
                        <a:pt x="17" y="6"/>
                        <a:pt x="15" y="6"/>
                      </a:cubicBezTo>
                      <a:cubicBezTo>
                        <a:pt x="14" y="7"/>
                        <a:pt x="9" y="7"/>
                        <a:pt x="9" y="7"/>
                      </a:cubicBezTo>
                      <a:cubicBezTo>
                        <a:pt x="9" y="7"/>
                        <a:pt x="11" y="6"/>
                        <a:pt x="11" y="6"/>
                      </a:cubicBezTo>
                      <a:cubicBezTo>
                        <a:pt x="11" y="6"/>
                        <a:pt x="9" y="5"/>
                        <a:pt x="9" y="6"/>
                      </a:cubicBezTo>
                      <a:cubicBezTo>
                        <a:pt x="9" y="5"/>
                        <a:pt x="18" y="1"/>
                        <a:pt x="15" y="0"/>
                      </a:cubicBezTo>
                      <a:cubicBezTo>
                        <a:pt x="14" y="0"/>
                        <a:pt x="17" y="1"/>
                        <a:pt x="15" y="0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Freeform 405" descr="" title="">
                  <a:extLst>
                    <a:ext uri="{FF2B5EF4-FFF2-40B4-BE49-F238E27FC236}">
                      <a16:creationId xmlns:a16="http://schemas.microsoft.com/office/drawing/2014/main" id="{3B9A520A-0C09-4DCA-B9E4-3A187C9A2B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26913" y="2707664"/>
                  <a:ext cx="470809" cy="229506"/>
                </a:xfrm>
                <a:custGeom>
                  <a:avLst/>
                  <a:gdLst>
                    <a:gd name="T0" fmla="*/ 53 w 54"/>
                    <a:gd name="T1" fmla="*/ 10 h 26"/>
                    <a:gd name="T2" fmla="*/ 49 w 54"/>
                    <a:gd name="T3" fmla="*/ 9 h 26"/>
                    <a:gd name="T4" fmla="*/ 50 w 54"/>
                    <a:gd name="T5" fmla="*/ 8 h 26"/>
                    <a:gd name="T6" fmla="*/ 48 w 54"/>
                    <a:gd name="T7" fmla="*/ 7 h 26"/>
                    <a:gd name="T8" fmla="*/ 49 w 54"/>
                    <a:gd name="T9" fmla="*/ 6 h 26"/>
                    <a:gd name="T10" fmla="*/ 46 w 54"/>
                    <a:gd name="T11" fmla="*/ 5 h 26"/>
                    <a:gd name="T12" fmla="*/ 48 w 54"/>
                    <a:gd name="T13" fmla="*/ 3 h 26"/>
                    <a:gd name="T14" fmla="*/ 43 w 54"/>
                    <a:gd name="T15" fmla="*/ 3 h 26"/>
                    <a:gd name="T16" fmla="*/ 39 w 54"/>
                    <a:gd name="T17" fmla="*/ 1 h 26"/>
                    <a:gd name="T18" fmla="*/ 39 w 54"/>
                    <a:gd name="T19" fmla="*/ 4 h 26"/>
                    <a:gd name="T20" fmla="*/ 36 w 54"/>
                    <a:gd name="T21" fmla="*/ 5 h 26"/>
                    <a:gd name="T22" fmla="*/ 32 w 54"/>
                    <a:gd name="T23" fmla="*/ 5 h 26"/>
                    <a:gd name="T24" fmla="*/ 32 w 54"/>
                    <a:gd name="T25" fmla="*/ 9 h 26"/>
                    <a:gd name="T26" fmla="*/ 26 w 54"/>
                    <a:gd name="T27" fmla="*/ 5 h 26"/>
                    <a:gd name="T28" fmla="*/ 25 w 54"/>
                    <a:gd name="T29" fmla="*/ 8 h 26"/>
                    <a:gd name="T30" fmla="*/ 21 w 54"/>
                    <a:gd name="T31" fmla="*/ 5 h 26"/>
                    <a:gd name="T32" fmla="*/ 21 w 54"/>
                    <a:gd name="T33" fmla="*/ 9 h 26"/>
                    <a:gd name="T34" fmla="*/ 19 w 54"/>
                    <a:gd name="T35" fmla="*/ 9 h 26"/>
                    <a:gd name="T36" fmla="*/ 17 w 54"/>
                    <a:gd name="T37" fmla="*/ 12 h 26"/>
                    <a:gd name="T38" fmla="*/ 14 w 54"/>
                    <a:gd name="T39" fmla="*/ 8 h 26"/>
                    <a:gd name="T40" fmla="*/ 16 w 54"/>
                    <a:gd name="T41" fmla="*/ 8 h 26"/>
                    <a:gd name="T42" fmla="*/ 14 w 54"/>
                    <a:gd name="T43" fmla="*/ 5 h 26"/>
                    <a:gd name="T44" fmla="*/ 7 w 54"/>
                    <a:gd name="T45" fmla="*/ 2 h 26"/>
                    <a:gd name="T46" fmla="*/ 9 w 54"/>
                    <a:gd name="T47" fmla="*/ 4 h 26"/>
                    <a:gd name="T48" fmla="*/ 8 w 54"/>
                    <a:gd name="T49" fmla="*/ 4 h 26"/>
                    <a:gd name="T50" fmla="*/ 10 w 54"/>
                    <a:gd name="T51" fmla="*/ 8 h 26"/>
                    <a:gd name="T52" fmla="*/ 5 w 54"/>
                    <a:gd name="T53" fmla="*/ 6 h 26"/>
                    <a:gd name="T54" fmla="*/ 3 w 54"/>
                    <a:gd name="T55" fmla="*/ 6 h 26"/>
                    <a:gd name="T56" fmla="*/ 5 w 54"/>
                    <a:gd name="T57" fmla="*/ 7 h 26"/>
                    <a:gd name="T58" fmla="*/ 5 w 54"/>
                    <a:gd name="T59" fmla="*/ 8 h 26"/>
                    <a:gd name="T60" fmla="*/ 2 w 54"/>
                    <a:gd name="T61" fmla="*/ 7 h 26"/>
                    <a:gd name="T62" fmla="*/ 1 w 54"/>
                    <a:gd name="T63" fmla="*/ 9 h 26"/>
                    <a:gd name="T64" fmla="*/ 8 w 54"/>
                    <a:gd name="T65" fmla="*/ 10 h 26"/>
                    <a:gd name="T66" fmla="*/ 13 w 54"/>
                    <a:gd name="T67" fmla="*/ 11 h 26"/>
                    <a:gd name="T68" fmla="*/ 11 w 54"/>
                    <a:gd name="T69" fmla="*/ 12 h 26"/>
                    <a:gd name="T70" fmla="*/ 12 w 54"/>
                    <a:gd name="T71" fmla="*/ 13 h 26"/>
                    <a:gd name="T72" fmla="*/ 8 w 54"/>
                    <a:gd name="T73" fmla="*/ 14 h 26"/>
                    <a:gd name="T74" fmla="*/ 3 w 54"/>
                    <a:gd name="T75" fmla="*/ 15 h 26"/>
                    <a:gd name="T76" fmla="*/ 10 w 54"/>
                    <a:gd name="T77" fmla="*/ 16 h 26"/>
                    <a:gd name="T78" fmla="*/ 12 w 54"/>
                    <a:gd name="T79" fmla="*/ 18 h 26"/>
                    <a:gd name="T80" fmla="*/ 15 w 54"/>
                    <a:gd name="T81" fmla="*/ 17 h 26"/>
                    <a:gd name="T82" fmla="*/ 13 w 54"/>
                    <a:gd name="T83" fmla="*/ 18 h 26"/>
                    <a:gd name="T84" fmla="*/ 15 w 54"/>
                    <a:gd name="T85" fmla="*/ 18 h 26"/>
                    <a:gd name="T86" fmla="*/ 10 w 54"/>
                    <a:gd name="T87" fmla="*/ 23 h 26"/>
                    <a:gd name="T88" fmla="*/ 15 w 54"/>
                    <a:gd name="T89" fmla="*/ 23 h 26"/>
                    <a:gd name="T90" fmla="*/ 21 w 54"/>
                    <a:gd name="T91" fmla="*/ 24 h 26"/>
                    <a:gd name="T92" fmla="*/ 20 w 54"/>
                    <a:gd name="T93" fmla="*/ 24 h 26"/>
                    <a:gd name="T94" fmla="*/ 22 w 54"/>
                    <a:gd name="T95" fmla="*/ 25 h 26"/>
                    <a:gd name="T96" fmla="*/ 29 w 54"/>
                    <a:gd name="T97" fmla="*/ 26 h 26"/>
                    <a:gd name="T98" fmla="*/ 33 w 54"/>
                    <a:gd name="T99" fmla="*/ 25 h 26"/>
                    <a:gd name="T100" fmla="*/ 39 w 54"/>
                    <a:gd name="T101" fmla="*/ 23 h 26"/>
                    <a:gd name="T102" fmla="*/ 46 w 54"/>
                    <a:gd name="T103" fmla="*/ 19 h 26"/>
                    <a:gd name="T104" fmla="*/ 52 w 54"/>
                    <a:gd name="T105" fmla="*/ 16 h 26"/>
                    <a:gd name="T106" fmla="*/ 52 w 54"/>
                    <a:gd name="T107" fmla="*/ 14 h 26"/>
                    <a:gd name="T108" fmla="*/ 54 w 54"/>
                    <a:gd name="T109" fmla="*/ 13 h 26"/>
                    <a:gd name="T110" fmla="*/ 52 w 54"/>
                    <a:gd name="T111" fmla="*/ 12 h 26"/>
                    <a:gd name="T112" fmla="*/ 53 w 54"/>
                    <a:gd name="T113" fmla="*/ 10 h 26"/>
                    <a:gd name="T114" fmla="*/ 53 w 54"/>
                    <a:gd name="T115" fmla="*/ 1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54" h="26">
                      <a:moveTo>
                        <a:pt x="53" y="10"/>
                      </a:moveTo>
                      <a:cubicBezTo>
                        <a:pt x="53" y="10"/>
                        <a:pt x="49" y="9"/>
                        <a:pt x="49" y="9"/>
                      </a:cubicBezTo>
                      <a:cubicBezTo>
                        <a:pt x="49" y="9"/>
                        <a:pt x="50" y="8"/>
                        <a:pt x="50" y="8"/>
                      </a:cubicBezTo>
                      <a:cubicBezTo>
                        <a:pt x="49" y="8"/>
                        <a:pt x="47" y="8"/>
                        <a:pt x="48" y="7"/>
                      </a:cubicBezTo>
                      <a:cubicBezTo>
                        <a:pt x="48" y="7"/>
                        <a:pt x="49" y="6"/>
                        <a:pt x="49" y="6"/>
                      </a:cubicBezTo>
                      <a:cubicBezTo>
                        <a:pt x="48" y="5"/>
                        <a:pt x="46" y="5"/>
                        <a:pt x="46" y="5"/>
                      </a:cubicBezTo>
                      <a:cubicBezTo>
                        <a:pt x="46" y="4"/>
                        <a:pt x="48" y="3"/>
                        <a:pt x="48" y="3"/>
                      </a:cubicBezTo>
                      <a:cubicBezTo>
                        <a:pt x="48" y="3"/>
                        <a:pt x="44" y="4"/>
                        <a:pt x="43" y="3"/>
                      </a:cubicBezTo>
                      <a:cubicBezTo>
                        <a:pt x="42" y="2"/>
                        <a:pt x="41" y="1"/>
                        <a:pt x="39" y="1"/>
                      </a:cubicBezTo>
                      <a:cubicBezTo>
                        <a:pt x="38" y="1"/>
                        <a:pt x="40" y="3"/>
                        <a:pt x="39" y="4"/>
                      </a:cubicBezTo>
                      <a:cubicBezTo>
                        <a:pt x="38" y="5"/>
                        <a:pt x="37" y="4"/>
                        <a:pt x="36" y="5"/>
                      </a:cubicBezTo>
                      <a:cubicBezTo>
                        <a:pt x="35" y="6"/>
                        <a:pt x="34" y="5"/>
                        <a:pt x="32" y="5"/>
                      </a:cubicBezTo>
                      <a:cubicBezTo>
                        <a:pt x="30" y="4"/>
                        <a:pt x="33" y="8"/>
                        <a:pt x="32" y="9"/>
                      </a:cubicBezTo>
                      <a:cubicBezTo>
                        <a:pt x="32" y="9"/>
                        <a:pt x="28" y="2"/>
                        <a:pt x="26" y="5"/>
                      </a:cubicBezTo>
                      <a:cubicBezTo>
                        <a:pt x="25" y="5"/>
                        <a:pt x="26" y="7"/>
                        <a:pt x="25" y="8"/>
                      </a:cubicBezTo>
                      <a:cubicBezTo>
                        <a:pt x="25" y="9"/>
                        <a:pt x="22" y="5"/>
                        <a:pt x="21" y="5"/>
                      </a:cubicBezTo>
                      <a:cubicBezTo>
                        <a:pt x="20" y="5"/>
                        <a:pt x="23" y="9"/>
                        <a:pt x="21" y="9"/>
                      </a:cubicBezTo>
                      <a:cubicBezTo>
                        <a:pt x="20" y="9"/>
                        <a:pt x="20" y="9"/>
                        <a:pt x="19" y="9"/>
                      </a:cubicBezTo>
                      <a:cubicBezTo>
                        <a:pt x="18" y="9"/>
                        <a:pt x="17" y="11"/>
                        <a:pt x="17" y="12"/>
                      </a:cubicBezTo>
                      <a:cubicBezTo>
                        <a:pt x="17" y="11"/>
                        <a:pt x="14" y="9"/>
                        <a:pt x="14" y="8"/>
                      </a:cubicBezTo>
                      <a:cubicBezTo>
                        <a:pt x="14" y="8"/>
                        <a:pt x="16" y="8"/>
                        <a:pt x="16" y="8"/>
                      </a:cubicBezTo>
                      <a:cubicBezTo>
                        <a:pt x="16" y="7"/>
                        <a:pt x="14" y="5"/>
                        <a:pt x="14" y="5"/>
                      </a:cubicBezTo>
                      <a:cubicBezTo>
                        <a:pt x="13" y="5"/>
                        <a:pt x="8" y="0"/>
                        <a:pt x="7" y="2"/>
                      </a:cubicBezTo>
                      <a:cubicBezTo>
                        <a:pt x="7" y="3"/>
                        <a:pt x="10" y="3"/>
                        <a:pt x="9" y="4"/>
                      </a:cubicBezTo>
                      <a:cubicBezTo>
                        <a:pt x="9" y="4"/>
                        <a:pt x="9" y="4"/>
                        <a:pt x="8" y="4"/>
                      </a:cubicBezTo>
                      <a:cubicBezTo>
                        <a:pt x="10" y="3"/>
                        <a:pt x="11" y="7"/>
                        <a:pt x="10" y="8"/>
                      </a:cubicBezTo>
                      <a:cubicBezTo>
                        <a:pt x="10" y="8"/>
                        <a:pt x="2" y="1"/>
                        <a:pt x="5" y="6"/>
                      </a:cubicBezTo>
                      <a:cubicBezTo>
                        <a:pt x="5" y="6"/>
                        <a:pt x="3" y="6"/>
                        <a:pt x="3" y="6"/>
                      </a:cubicBezTo>
                      <a:cubicBezTo>
                        <a:pt x="3" y="7"/>
                        <a:pt x="5" y="7"/>
                        <a:pt x="5" y="7"/>
                      </a:cubicBezTo>
                      <a:cubicBezTo>
                        <a:pt x="5" y="6"/>
                        <a:pt x="5" y="8"/>
                        <a:pt x="5" y="8"/>
                      </a:cubicBezTo>
                      <a:cubicBezTo>
                        <a:pt x="5" y="8"/>
                        <a:pt x="3" y="7"/>
                        <a:pt x="2" y="7"/>
                      </a:cubicBezTo>
                      <a:cubicBezTo>
                        <a:pt x="3" y="7"/>
                        <a:pt x="0" y="10"/>
                        <a:pt x="1" y="9"/>
                      </a:cubicBezTo>
                      <a:cubicBezTo>
                        <a:pt x="0" y="11"/>
                        <a:pt x="8" y="10"/>
                        <a:pt x="8" y="10"/>
                      </a:cubicBezTo>
                      <a:cubicBezTo>
                        <a:pt x="9" y="10"/>
                        <a:pt x="13" y="11"/>
                        <a:pt x="13" y="11"/>
                      </a:cubicBezTo>
                      <a:cubicBezTo>
                        <a:pt x="12" y="11"/>
                        <a:pt x="11" y="11"/>
                        <a:pt x="11" y="12"/>
                      </a:cubicBezTo>
                      <a:cubicBezTo>
                        <a:pt x="11" y="12"/>
                        <a:pt x="12" y="13"/>
                        <a:pt x="12" y="13"/>
                      </a:cubicBezTo>
                      <a:cubicBezTo>
                        <a:pt x="11" y="14"/>
                        <a:pt x="9" y="14"/>
                        <a:pt x="8" y="14"/>
                      </a:cubicBezTo>
                      <a:cubicBezTo>
                        <a:pt x="8" y="14"/>
                        <a:pt x="2" y="15"/>
                        <a:pt x="3" y="15"/>
                      </a:cubicBezTo>
                      <a:cubicBezTo>
                        <a:pt x="5" y="16"/>
                        <a:pt x="8" y="15"/>
                        <a:pt x="10" y="16"/>
                      </a:cubicBezTo>
                      <a:cubicBezTo>
                        <a:pt x="11" y="17"/>
                        <a:pt x="11" y="18"/>
                        <a:pt x="12" y="18"/>
                      </a:cubicBezTo>
                      <a:cubicBezTo>
                        <a:pt x="12" y="18"/>
                        <a:pt x="14" y="17"/>
                        <a:pt x="15" y="17"/>
                      </a:cubicBezTo>
                      <a:cubicBezTo>
                        <a:pt x="14" y="17"/>
                        <a:pt x="13" y="18"/>
                        <a:pt x="13" y="18"/>
                      </a:cubicBezTo>
                      <a:cubicBezTo>
                        <a:pt x="13" y="19"/>
                        <a:pt x="15" y="18"/>
                        <a:pt x="15" y="18"/>
                      </a:cubicBezTo>
                      <a:cubicBezTo>
                        <a:pt x="16" y="19"/>
                        <a:pt x="8" y="23"/>
                        <a:pt x="10" y="23"/>
                      </a:cubicBezTo>
                      <a:cubicBezTo>
                        <a:pt x="12" y="24"/>
                        <a:pt x="14" y="23"/>
                        <a:pt x="15" y="23"/>
                      </a:cubicBezTo>
                      <a:cubicBezTo>
                        <a:pt x="17" y="23"/>
                        <a:pt x="19" y="23"/>
                        <a:pt x="21" y="24"/>
                      </a:cubicBezTo>
                      <a:cubicBezTo>
                        <a:pt x="20" y="23"/>
                        <a:pt x="20" y="24"/>
                        <a:pt x="20" y="24"/>
                      </a:cubicBezTo>
                      <a:cubicBezTo>
                        <a:pt x="21" y="25"/>
                        <a:pt x="22" y="25"/>
                        <a:pt x="22" y="25"/>
                      </a:cubicBezTo>
                      <a:cubicBezTo>
                        <a:pt x="24" y="26"/>
                        <a:pt x="27" y="26"/>
                        <a:pt x="29" y="26"/>
                      </a:cubicBezTo>
                      <a:cubicBezTo>
                        <a:pt x="31" y="26"/>
                        <a:pt x="31" y="25"/>
                        <a:pt x="33" y="25"/>
                      </a:cubicBezTo>
                      <a:cubicBezTo>
                        <a:pt x="35" y="24"/>
                        <a:pt x="37" y="24"/>
                        <a:pt x="39" y="23"/>
                      </a:cubicBezTo>
                      <a:cubicBezTo>
                        <a:pt x="42" y="21"/>
                        <a:pt x="43" y="20"/>
                        <a:pt x="46" y="19"/>
                      </a:cubicBezTo>
                      <a:cubicBezTo>
                        <a:pt x="48" y="19"/>
                        <a:pt x="49" y="16"/>
                        <a:pt x="52" y="16"/>
                      </a:cubicBezTo>
                      <a:cubicBezTo>
                        <a:pt x="52" y="15"/>
                        <a:pt x="53" y="15"/>
                        <a:pt x="52" y="14"/>
                      </a:cubicBezTo>
                      <a:cubicBezTo>
                        <a:pt x="51" y="13"/>
                        <a:pt x="53" y="13"/>
                        <a:pt x="54" y="13"/>
                      </a:cubicBezTo>
                      <a:cubicBezTo>
                        <a:pt x="54" y="13"/>
                        <a:pt x="52" y="12"/>
                        <a:pt x="52" y="12"/>
                      </a:cubicBezTo>
                      <a:cubicBezTo>
                        <a:pt x="52" y="11"/>
                        <a:pt x="54" y="10"/>
                        <a:pt x="53" y="10"/>
                      </a:cubicBezTo>
                      <a:cubicBezTo>
                        <a:pt x="51" y="9"/>
                        <a:pt x="54" y="10"/>
                        <a:pt x="53" y="10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Freeform 406" descr="" title="">
                  <a:extLst>
                    <a:ext uri="{FF2B5EF4-FFF2-40B4-BE49-F238E27FC236}">
                      <a16:creationId xmlns:a16="http://schemas.microsoft.com/office/drawing/2014/main" id="{582A2242-5DD9-4872-9477-B1D0155B86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19591" y="1867143"/>
                  <a:ext cx="786666" cy="542466"/>
                </a:xfrm>
                <a:custGeom>
                  <a:avLst/>
                  <a:gdLst>
                    <a:gd name="T0" fmla="*/ 77 w 90"/>
                    <a:gd name="T1" fmla="*/ 2 h 62"/>
                    <a:gd name="T2" fmla="*/ 66 w 90"/>
                    <a:gd name="T3" fmla="*/ 6 h 62"/>
                    <a:gd name="T4" fmla="*/ 51 w 90"/>
                    <a:gd name="T5" fmla="*/ 8 h 62"/>
                    <a:gd name="T6" fmla="*/ 48 w 90"/>
                    <a:gd name="T7" fmla="*/ 9 h 62"/>
                    <a:gd name="T8" fmla="*/ 39 w 90"/>
                    <a:gd name="T9" fmla="*/ 11 h 62"/>
                    <a:gd name="T10" fmla="*/ 32 w 90"/>
                    <a:gd name="T11" fmla="*/ 14 h 62"/>
                    <a:gd name="T12" fmla="*/ 26 w 90"/>
                    <a:gd name="T13" fmla="*/ 19 h 62"/>
                    <a:gd name="T14" fmla="*/ 26 w 90"/>
                    <a:gd name="T15" fmla="*/ 21 h 62"/>
                    <a:gd name="T16" fmla="*/ 27 w 90"/>
                    <a:gd name="T17" fmla="*/ 23 h 62"/>
                    <a:gd name="T18" fmla="*/ 23 w 90"/>
                    <a:gd name="T19" fmla="*/ 25 h 62"/>
                    <a:gd name="T20" fmla="*/ 21 w 90"/>
                    <a:gd name="T21" fmla="*/ 28 h 62"/>
                    <a:gd name="T22" fmla="*/ 21 w 90"/>
                    <a:gd name="T23" fmla="*/ 29 h 62"/>
                    <a:gd name="T24" fmla="*/ 14 w 90"/>
                    <a:gd name="T25" fmla="*/ 31 h 62"/>
                    <a:gd name="T26" fmla="*/ 19 w 90"/>
                    <a:gd name="T27" fmla="*/ 34 h 62"/>
                    <a:gd name="T28" fmla="*/ 9 w 90"/>
                    <a:gd name="T29" fmla="*/ 38 h 62"/>
                    <a:gd name="T30" fmla="*/ 6 w 90"/>
                    <a:gd name="T31" fmla="*/ 41 h 62"/>
                    <a:gd name="T32" fmla="*/ 5 w 90"/>
                    <a:gd name="T33" fmla="*/ 47 h 62"/>
                    <a:gd name="T34" fmla="*/ 4 w 90"/>
                    <a:gd name="T35" fmla="*/ 53 h 62"/>
                    <a:gd name="T36" fmla="*/ 12 w 90"/>
                    <a:gd name="T37" fmla="*/ 55 h 62"/>
                    <a:gd name="T38" fmla="*/ 12 w 90"/>
                    <a:gd name="T39" fmla="*/ 56 h 62"/>
                    <a:gd name="T40" fmla="*/ 16 w 90"/>
                    <a:gd name="T41" fmla="*/ 62 h 62"/>
                    <a:gd name="T42" fmla="*/ 26 w 90"/>
                    <a:gd name="T43" fmla="*/ 61 h 62"/>
                    <a:gd name="T44" fmla="*/ 26 w 90"/>
                    <a:gd name="T45" fmla="*/ 59 h 62"/>
                    <a:gd name="T46" fmla="*/ 20 w 90"/>
                    <a:gd name="T47" fmla="*/ 48 h 62"/>
                    <a:gd name="T48" fmla="*/ 20 w 90"/>
                    <a:gd name="T49" fmla="*/ 42 h 62"/>
                    <a:gd name="T50" fmla="*/ 22 w 90"/>
                    <a:gd name="T51" fmla="*/ 40 h 62"/>
                    <a:gd name="T52" fmla="*/ 21 w 90"/>
                    <a:gd name="T53" fmla="*/ 36 h 62"/>
                    <a:gd name="T54" fmla="*/ 27 w 90"/>
                    <a:gd name="T55" fmla="*/ 34 h 62"/>
                    <a:gd name="T56" fmla="*/ 27 w 90"/>
                    <a:gd name="T57" fmla="*/ 32 h 62"/>
                    <a:gd name="T58" fmla="*/ 32 w 90"/>
                    <a:gd name="T59" fmla="*/ 31 h 62"/>
                    <a:gd name="T60" fmla="*/ 35 w 90"/>
                    <a:gd name="T61" fmla="*/ 29 h 62"/>
                    <a:gd name="T62" fmla="*/ 35 w 90"/>
                    <a:gd name="T63" fmla="*/ 26 h 62"/>
                    <a:gd name="T64" fmla="*/ 42 w 90"/>
                    <a:gd name="T65" fmla="*/ 24 h 62"/>
                    <a:gd name="T66" fmla="*/ 45 w 90"/>
                    <a:gd name="T67" fmla="*/ 22 h 62"/>
                    <a:gd name="T68" fmla="*/ 58 w 90"/>
                    <a:gd name="T69" fmla="*/ 15 h 62"/>
                    <a:gd name="T70" fmla="*/ 81 w 90"/>
                    <a:gd name="T71" fmla="*/ 8 h 62"/>
                    <a:gd name="T72" fmla="*/ 84 w 90"/>
                    <a:gd name="T73" fmla="*/ 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90" h="62">
                      <a:moveTo>
                        <a:pt x="84" y="1"/>
                      </a:moveTo>
                      <a:cubicBezTo>
                        <a:pt x="81" y="1"/>
                        <a:pt x="80" y="0"/>
                        <a:pt x="77" y="2"/>
                      </a:cubicBezTo>
                      <a:cubicBezTo>
                        <a:pt x="76" y="2"/>
                        <a:pt x="72" y="3"/>
                        <a:pt x="73" y="4"/>
                      </a:cubicBezTo>
                      <a:cubicBezTo>
                        <a:pt x="72" y="4"/>
                        <a:pt x="68" y="6"/>
                        <a:pt x="66" y="6"/>
                      </a:cubicBezTo>
                      <a:cubicBezTo>
                        <a:pt x="64" y="6"/>
                        <a:pt x="61" y="7"/>
                        <a:pt x="59" y="8"/>
                      </a:cubicBezTo>
                      <a:cubicBezTo>
                        <a:pt x="56" y="8"/>
                        <a:pt x="54" y="8"/>
                        <a:pt x="51" y="8"/>
                      </a:cubicBezTo>
                      <a:cubicBezTo>
                        <a:pt x="51" y="8"/>
                        <a:pt x="45" y="8"/>
                        <a:pt x="46" y="9"/>
                      </a:cubicBezTo>
                      <a:cubicBezTo>
                        <a:pt x="46" y="9"/>
                        <a:pt x="48" y="9"/>
                        <a:pt x="48" y="9"/>
                      </a:cubicBezTo>
                      <a:cubicBezTo>
                        <a:pt x="47" y="10"/>
                        <a:pt x="45" y="10"/>
                        <a:pt x="44" y="11"/>
                      </a:cubicBezTo>
                      <a:cubicBezTo>
                        <a:pt x="43" y="11"/>
                        <a:pt x="41" y="11"/>
                        <a:pt x="39" y="11"/>
                      </a:cubicBezTo>
                      <a:cubicBezTo>
                        <a:pt x="38" y="11"/>
                        <a:pt x="38" y="11"/>
                        <a:pt x="36" y="12"/>
                      </a:cubicBezTo>
                      <a:cubicBezTo>
                        <a:pt x="35" y="15"/>
                        <a:pt x="34" y="14"/>
                        <a:pt x="32" y="14"/>
                      </a:cubicBezTo>
                      <a:cubicBezTo>
                        <a:pt x="30" y="15"/>
                        <a:pt x="31" y="17"/>
                        <a:pt x="28" y="17"/>
                      </a:cubicBezTo>
                      <a:cubicBezTo>
                        <a:pt x="26" y="17"/>
                        <a:pt x="27" y="19"/>
                        <a:pt x="26" y="19"/>
                      </a:cubicBezTo>
                      <a:cubicBezTo>
                        <a:pt x="25" y="20"/>
                        <a:pt x="22" y="18"/>
                        <a:pt x="23" y="19"/>
                      </a:cubicBezTo>
                      <a:cubicBezTo>
                        <a:pt x="23" y="20"/>
                        <a:pt x="26" y="21"/>
                        <a:pt x="26" y="21"/>
                      </a:cubicBezTo>
                      <a:cubicBezTo>
                        <a:pt x="26" y="21"/>
                        <a:pt x="22" y="22"/>
                        <a:pt x="22" y="22"/>
                      </a:cubicBezTo>
                      <a:cubicBezTo>
                        <a:pt x="22" y="23"/>
                        <a:pt x="27" y="23"/>
                        <a:pt x="27" y="23"/>
                      </a:cubicBezTo>
                      <a:cubicBezTo>
                        <a:pt x="27" y="24"/>
                        <a:pt x="20" y="24"/>
                        <a:pt x="21" y="25"/>
                      </a:cubicBezTo>
                      <a:cubicBezTo>
                        <a:pt x="21" y="24"/>
                        <a:pt x="23" y="25"/>
                        <a:pt x="23" y="25"/>
                      </a:cubicBezTo>
                      <a:cubicBezTo>
                        <a:pt x="21" y="26"/>
                        <a:pt x="20" y="25"/>
                        <a:pt x="20" y="26"/>
                      </a:cubicBezTo>
                      <a:cubicBezTo>
                        <a:pt x="19" y="27"/>
                        <a:pt x="21" y="28"/>
                        <a:pt x="21" y="28"/>
                      </a:cubicBezTo>
                      <a:cubicBezTo>
                        <a:pt x="20" y="28"/>
                        <a:pt x="19" y="28"/>
                        <a:pt x="18" y="28"/>
                      </a:cubicBezTo>
                      <a:cubicBezTo>
                        <a:pt x="18" y="28"/>
                        <a:pt x="20" y="29"/>
                        <a:pt x="21" y="29"/>
                      </a:cubicBezTo>
                      <a:cubicBezTo>
                        <a:pt x="19" y="29"/>
                        <a:pt x="18" y="29"/>
                        <a:pt x="17" y="30"/>
                      </a:cubicBezTo>
                      <a:cubicBezTo>
                        <a:pt x="16" y="31"/>
                        <a:pt x="15" y="31"/>
                        <a:pt x="14" y="31"/>
                      </a:cubicBezTo>
                      <a:cubicBezTo>
                        <a:pt x="12" y="32"/>
                        <a:pt x="12" y="33"/>
                        <a:pt x="14" y="33"/>
                      </a:cubicBezTo>
                      <a:cubicBezTo>
                        <a:pt x="15" y="33"/>
                        <a:pt x="18" y="34"/>
                        <a:pt x="19" y="34"/>
                      </a:cubicBezTo>
                      <a:cubicBezTo>
                        <a:pt x="17" y="35"/>
                        <a:pt x="15" y="33"/>
                        <a:pt x="15" y="36"/>
                      </a:cubicBezTo>
                      <a:cubicBezTo>
                        <a:pt x="15" y="37"/>
                        <a:pt x="10" y="37"/>
                        <a:pt x="9" y="38"/>
                      </a:cubicBezTo>
                      <a:cubicBezTo>
                        <a:pt x="8" y="39"/>
                        <a:pt x="9" y="39"/>
                        <a:pt x="9" y="40"/>
                      </a:cubicBezTo>
                      <a:cubicBezTo>
                        <a:pt x="9" y="40"/>
                        <a:pt x="6" y="41"/>
                        <a:pt x="6" y="41"/>
                      </a:cubicBezTo>
                      <a:cubicBezTo>
                        <a:pt x="2" y="42"/>
                        <a:pt x="7" y="42"/>
                        <a:pt x="7" y="43"/>
                      </a:cubicBezTo>
                      <a:cubicBezTo>
                        <a:pt x="8" y="44"/>
                        <a:pt x="5" y="47"/>
                        <a:pt x="5" y="47"/>
                      </a:cubicBezTo>
                      <a:cubicBezTo>
                        <a:pt x="3" y="49"/>
                        <a:pt x="0" y="47"/>
                        <a:pt x="0" y="51"/>
                      </a:cubicBezTo>
                      <a:cubicBezTo>
                        <a:pt x="0" y="55"/>
                        <a:pt x="2" y="53"/>
                        <a:pt x="4" y="53"/>
                      </a:cubicBezTo>
                      <a:cubicBezTo>
                        <a:pt x="6" y="54"/>
                        <a:pt x="7" y="55"/>
                        <a:pt x="9" y="54"/>
                      </a:cubicBezTo>
                      <a:cubicBezTo>
                        <a:pt x="9" y="54"/>
                        <a:pt x="11" y="56"/>
                        <a:pt x="12" y="55"/>
                      </a:cubicBezTo>
                      <a:cubicBezTo>
                        <a:pt x="12" y="55"/>
                        <a:pt x="10" y="55"/>
                        <a:pt x="10" y="56"/>
                      </a:cubicBezTo>
                      <a:cubicBezTo>
                        <a:pt x="11" y="56"/>
                        <a:pt x="12" y="56"/>
                        <a:pt x="12" y="56"/>
                      </a:cubicBezTo>
                      <a:cubicBezTo>
                        <a:pt x="12" y="56"/>
                        <a:pt x="10" y="60"/>
                        <a:pt x="10" y="60"/>
                      </a:cubicBezTo>
                      <a:cubicBezTo>
                        <a:pt x="12" y="61"/>
                        <a:pt x="14" y="61"/>
                        <a:pt x="16" y="62"/>
                      </a:cubicBezTo>
                      <a:cubicBezTo>
                        <a:pt x="19" y="62"/>
                        <a:pt x="20" y="62"/>
                        <a:pt x="23" y="62"/>
                      </a:cubicBezTo>
                      <a:cubicBezTo>
                        <a:pt x="24" y="61"/>
                        <a:pt x="25" y="61"/>
                        <a:pt x="26" y="61"/>
                      </a:cubicBezTo>
                      <a:cubicBezTo>
                        <a:pt x="27" y="62"/>
                        <a:pt x="28" y="62"/>
                        <a:pt x="30" y="62"/>
                      </a:cubicBezTo>
                      <a:cubicBezTo>
                        <a:pt x="31" y="62"/>
                        <a:pt x="27" y="59"/>
                        <a:pt x="26" y="59"/>
                      </a:cubicBezTo>
                      <a:cubicBezTo>
                        <a:pt x="24" y="57"/>
                        <a:pt x="23" y="55"/>
                        <a:pt x="22" y="53"/>
                      </a:cubicBezTo>
                      <a:cubicBezTo>
                        <a:pt x="20" y="51"/>
                        <a:pt x="21" y="50"/>
                        <a:pt x="20" y="48"/>
                      </a:cubicBezTo>
                      <a:cubicBezTo>
                        <a:pt x="19" y="45"/>
                        <a:pt x="18" y="45"/>
                        <a:pt x="20" y="43"/>
                      </a:cubicBezTo>
                      <a:cubicBezTo>
                        <a:pt x="21" y="43"/>
                        <a:pt x="20" y="43"/>
                        <a:pt x="20" y="42"/>
                      </a:cubicBezTo>
                      <a:cubicBezTo>
                        <a:pt x="21" y="41"/>
                        <a:pt x="24" y="42"/>
                        <a:pt x="24" y="41"/>
                      </a:cubicBezTo>
                      <a:cubicBezTo>
                        <a:pt x="24" y="41"/>
                        <a:pt x="22" y="40"/>
                        <a:pt x="22" y="40"/>
                      </a:cubicBezTo>
                      <a:cubicBezTo>
                        <a:pt x="23" y="39"/>
                        <a:pt x="26" y="40"/>
                        <a:pt x="26" y="39"/>
                      </a:cubicBezTo>
                      <a:cubicBezTo>
                        <a:pt x="26" y="38"/>
                        <a:pt x="21" y="37"/>
                        <a:pt x="21" y="36"/>
                      </a:cubicBezTo>
                      <a:cubicBezTo>
                        <a:pt x="21" y="36"/>
                        <a:pt x="29" y="37"/>
                        <a:pt x="29" y="37"/>
                      </a:cubicBezTo>
                      <a:cubicBezTo>
                        <a:pt x="29" y="36"/>
                        <a:pt x="27" y="35"/>
                        <a:pt x="27" y="34"/>
                      </a:cubicBezTo>
                      <a:cubicBezTo>
                        <a:pt x="27" y="33"/>
                        <a:pt x="30" y="35"/>
                        <a:pt x="31" y="34"/>
                      </a:cubicBezTo>
                      <a:cubicBezTo>
                        <a:pt x="31" y="33"/>
                        <a:pt x="27" y="31"/>
                        <a:pt x="27" y="32"/>
                      </a:cubicBezTo>
                      <a:cubicBezTo>
                        <a:pt x="27" y="31"/>
                        <a:pt x="31" y="33"/>
                        <a:pt x="32" y="32"/>
                      </a:cubicBezTo>
                      <a:cubicBezTo>
                        <a:pt x="32" y="32"/>
                        <a:pt x="33" y="31"/>
                        <a:pt x="32" y="31"/>
                      </a:cubicBezTo>
                      <a:cubicBezTo>
                        <a:pt x="32" y="31"/>
                        <a:pt x="30" y="29"/>
                        <a:pt x="30" y="29"/>
                      </a:cubicBezTo>
                      <a:cubicBezTo>
                        <a:pt x="32" y="29"/>
                        <a:pt x="33" y="30"/>
                        <a:pt x="35" y="29"/>
                      </a:cubicBezTo>
                      <a:cubicBezTo>
                        <a:pt x="35" y="28"/>
                        <a:pt x="37" y="27"/>
                        <a:pt x="37" y="27"/>
                      </a:cubicBezTo>
                      <a:cubicBezTo>
                        <a:pt x="37" y="26"/>
                        <a:pt x="35" y="26"/>
                        <a:pt x="35" y="26"/>
                      </a:cubicBezTo>
                      <a:cubicBezTo>
                        <a:pt x="36" y="26"/>
                        <a:pt x="39" y="26"/>
                        <a:pt x="39" y="24"/>
                      </a:cubicBezTo>
                      <a:cubicBezTo>
                        <a:pt x="39" y="22"/>
                        <a:pt x="41" y="25"/>
                        <a:pt x="42" y="24"/>
                      </a:cubicBezTo>
                      <a:cubicBezTo>
                        <a:pt x="42" y="24"/>
                        <a:pt x="41" y="23"/>
                        <a:pt x="41" y="23"/>
                      </a:cubicBezTo>
                      <a:cubicBezTo>
                        <a:pt x="42" y="22"/>
                        <a:pt x="45" y="23"/>
                        <a:pt x="45" y="22"/>
                      </a:cubicBezTo>
                      <a:cubicBezTo>
                        <a:pt x="46" y="21"/>
                        <a:pt x="45" y="20"/>
                        <a:pt x="44" y="20"/>
                      </a:cubicBezTo>
                      <a:cubicBezTo>
                        <a:pt x="49" y="18"/>
                        <a:pt x="53" y="16"/>
                        <a:pt x="58" y="15"/>
                      </a:cubicBezTo>
                      <a:cubicBezTo>
                        <a:pt x="61" y="14"/>
                        <a:pt x="65" y="13"/>
                        <a:pt x="68" y="12"/>
                      </a:cubicBezTo>
                      <a:cubicBezTo>
                        <a:pt x="73" y="11"/>
                        <a:pt x="77" y="10"/>
                        <a:pt x="81" y="8"/>
                      </a:cubicBezTo>
                      <a:cubicBezTo>
                        <a:pt x="83" y="8"/>
                        <a:pt x="86" y="6"/>
                        <a:pt x="88" y="4"/>
                      </a:cubicBezTo>
                      <a:cubicBezTo>
                        <a:pt x="90" y="2"/>
                        <a:pt x="86" y="1"/>
                        <a:pt x="84" y="1"/>
                      </a:cubicBezTo>
                      <a:cubicBezTo>
                        <a:pt x="82" y="1"/>
                        <a:pt x="86" y="1"/>
                        <a:pt x="84" y="1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Freeform 407" descr="" title="">
                  <a:extLst>
                    <a:ext uri="{FF2B5EF4-FFF2-40B4-BE49-F238E27FC236}">
                      <a16:creationId xmlns:a16="http://schemas.microsoft.com/office/drawing/2014/main" id="{6490D7E0-E9E4-49A0-80C4-E21558507D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436915" y="1640619"/>
                  <a:ext cx="280102" cy="140087"/>
                </a:xfrm>
                <a:custGeom>
                  <a:avLst/>
                  <a:gdLst>
                    <a:gd name="T0" fmla="*/ 16 w 32"/>
                    <a:gd name="T1" fmla="*/ 6 h 16"/>
                    <a:gd name="T2" fmla="*/ 19 w 32"/>
                    <a:gd name="T3" fmla="*/ 1 h 16"/>
                    <a:gd name="T4" fmla="*/ 16 w 32"/>
                    <a:gd name="T5" fmla="*/ 0 h 16"/>
                    <a:gd name="T6" fmla="*/ 15 w 32"/>
                    <a:gd name="T7" fmla="*/ 2 h 16"/>
                    <a:gd name="T8" fmla="*/ 10 w 32"/>
                    <a:gd name="T9" fmla="*/ 2 h 16"/>
                    <a:gd name="T10" fmla="*/ 9 w 32"/>
                    <a:gd name="T11" fmla="*/ 4 h 16"/>
                    <a:gd name="T12" fmla="*/ 12 w 32"/>
                    <a:gd name="T13" fmla="*/ 4 h 16"/>
                    <a:gd name="T14" fmla="*/ 10 w 32"/>
                    <a:gd name="T15" fmla="*/ 8 h 16"/>
                    <a:gd name="T16" fmla="*/ 5 w 32"/>
                    <a:gd name="T17" fmla="*/ 10 h 16"/>
                    <a:gd name="T18" fmla="*/ 1 w 32"/>
                    <a:gd name="T19" fmla="*/ 15 h 16"/>
                    <a:gd name="T20" fmla="*/ 8 w 32"/>
                    <a:gd name="T21" fmla="*/ 15 h 16"/>
                    <a:gd name="T22" fmla="*/ 17 w 32"/>
                    <a:gd name="T23" fmla="*/ 14 h 16"/>
                    <a:gd name="T24" fmla="*/ 28 w 32"/>
                    <a:gd name="T25" fmla="*/ 12 h 16"/>
                    <a:gd name="T26" fmla="*/ 29 w 32"/>
                    <a:gd name="T27" fmla="*/ 7 h 16"/>
                    <a:gd name="T28" fmla="*/ 22 w 32"/>
                    <a:gd name="T29" fmla="*/ 3 h 16"/>
                    <a:gd name="T30" fmla="*/ 16 w 32"/>
                    <a:gd name="T31" fmla="*/ 6 h 16"/>
                    <a:gd name="T32" fmla="*/ 16 w 32"/>
                    <a:gd name="T33" fmla="*/ 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2" h="16">
                      <a:moveTo>
                        <a:pt x="16" y="6"/>
                      </a:moveTo>
                      <a:cubicBezTo>
                        <a:pt x="16" y="6"/>
                        <a:pt x="19" y="2"/>
                        <a:pt x="19" y="1"/>
                      </a:cubicBezTo>
                      <a:cubicBezTo>
                        <a:pt x="18" y="0"/>
                        <a:pt x="17" y="0"/>
                        <a:pt x="16" y="0"/>
                      </a:cubicBezTo>
                      <a:cubicBezTo>
                        <a:pt x="15" y="0"/>
                        <a:pt x="15" y="2"/>
                        <a:pt x="15" y="2"/>
                      </a:cubicBezTo>
                      <a:cubicBezTo>
                        <a:pt x="13" y="2"/>
                        <a:pt x="12" y="0"/>
                        <a:pt x="10" y="2"/>
                      </a:cubicBezTo>
                      <a:cubicBezTo>
                        <a:pt x="10" y="2"/>
                        <a:pt x="8" y="3"/>
                        <a:pt x="9" y="4"/>
                      </a:cubicBezTo>
                      <a:cubicBezTo>
                        <a:pt x="10" y="4"/>
                        <a:pt x="11" y="5"/>
                        <a:pt x="12" y="4"/>
                      </a:cubicBezTo>
                      <a:cubicBezTo>
                        <a:pt x="10" y="5"/>
                        <a:pt x="5" y="6"/>
                        <a:pt x="10" y="8"/>
                      </a:cubicBezTo>
                      <a:cubicBezTo>
                        <a:pt x="7" y="7"/>
                        <a:pt x="6" y="8"/>
                        <a:pt x="5" y="10"/>
                      </a:cubicBezTo>
                      <a:cubicBezTo>
                        <a:pt x="4" y="11"/>
                        <a:pt x="0" y="15"/>
                        <a:pt x="1" y="15"/>
                      </a:cubicBezTo>
                      <a:cubicBezTo>
                        <a:pt x="3" y="16"/>
                        <a:pt x="6" y="16"/>
                        <a:pt x="8" y="15"/>
                      </a:cubicBezTo>
                      <a:cubicBezTo>
                        <a:pt x="11" y="13"/>
                        <a:pt x="14" y="13"/>
                        <a:pt x="17" y="14"/>
                      </a:cubicBezTo>
                      <a:cubicBezTo>
                        <a:pt x="21" y="14"/>
                        <a:pt x="24" y="13"/>
                        <a:pt x="28" y="12"/>
                      </a:cubicBezTo>
                      <a:cubicBezTo>
                        <a:pt x="30" y="11"/>
                        <a:pt x="32" y="8"/>
                        <a:pt x="29" y="7"/>
                      </a:cubicBezTo>
                      <a:cubicBezTo>
                        <a:pt x="27" y="6"/>
                        <a:pt x="24" y="2"/>
                        <a:pt x="22" y="3"/>
                      </a:cubicBezTo>
                      <a:cubicBezTo>
                        <a:pt x="20" y="3"/>
                        <a:pt x="18" y="6"/>
                        <a:pt x="16" y="6"/>
                      </a:cubicBezTo>
                      <a:cubicBezTo>
                        <a:pt x="15" y="6"/>
                        <a:pt x="17" y="6"/>
                        <a:pt x="16" y="6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Freeform 408" descr="" title="">
                  <a:extLst>
                    <a:ext uri="{FF2B5EF4-FFF2-40B4-BE49-F238E27FC236}">
                      <a16:creationId xmlns:a16="http://schemas.microsoft.com/office/drawing/2014/main" id="{11133280-9BDA-4873-B29C-3368C7E879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10452" y="1560143"/>
                  <a:ext cx="262223" cy="140087"/>
                </a:xfrm>
                <a:custGeom>
                  <a:avLst/>
                  <a:gdLst>
                    <a:gd name="T0" fmla="*/ 26 w 30"/>
                    <a:gd name="T1" fmla="*/ 10 h 16"/>
                    <a:gd name="T2" fmla="*/ 28 w 30"/>
                    <a:gd name="T3" fmla="*/ 7 h 16"/>
                    <a:gd name="T4" fmla="*/ 29 w 30"/>
                    <a:gd name="T5" fmla="*/ 5 h 16"/>
                    <a:gd name="T6" fmla="*/ 26 w 30"/>
                    <a:gd name="T7" fmla="*/ 3 h 16"/>
                    <a:gd name="T8" fmla="*/ 22 w 30"/>
                    <a:gd name="T9" fmla="*/ 3 h 16"/>
                    <a:gd name="T10" fmla="*/ 17 w 30"/>
                    <a:gd name="T11" fmla="*/ 4 h 16"/>
                    <a:gd name="T12" fmla="*/ 18 w 30"/>
                    <a:gd name="T13" fmla="*/ 1 h 16"/>
                    <a:gd name="T14" fmla="*/ 12 w 30"/>
                    <a:gd name="T15" fmla="*/ 1 h 16"/>
                    <a:gd name="T16" fmla="*/ 5 w 30"/>
                    <a:gd name="T17" fmla="*/ 4 h 16"/>
                    <a:gd name="T18" fmla="*/ 7 w 30"/>
                    <a:gd name="T19" fmla="*/ 4 h 16"/>
                    <a:gd name="T20" fmla="*/ 0 w 30"/>
                    <a:gd name="T21" fmla="*/ 8 h 16"/>
                    <a:gd name="T22" fmla="*/ 4 w 30"/>
                    <a:gd name="T23" fmla="*/ 9 h 16"/>
                    <a:gd name="T24" fmla="*/ 7 w 30"/>
                    <a:gd name="T25" fmla="*/ 12 h 16"/>
                    <a:gd name="T26" fmla="*/ 12 w 30"/>
                    <a:gd name="T27" fmla="*/ 13 h 16"/>
                    <a:gd name="T28" fmla="*/ 19 w 30"/>
                    <a:gd name="T29" fmla="*/ 16 h 16"/>
                    <a:gd name="T30" fmla="*/ 28 w 30"/>
                    <a:gd name="T31" fmla="*/ 15 h 16"/>
                    <a:gd name="T32" fmla="*/ 26 w 30"/>
                    <a:gd name="T33" fmla="*/ 10 h 16"/>
                    <a:gd name="T34" fmla="*/ 26 w 30"/>
                    <a:gd name="T35" fmla="*/ 1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0" h="16">
                      <a:moveTo>
                        <a:pt x="26" y="10"/>
                      </a:moveTo>
                      <a:cubicBezTo>
                        <a:pt x="29" y="11"/>
                        <a:pt x="27" y="9"/>
                        <a:pt x="28" y="7"/>
                      </a:cubicBezTo>
                      <a:cubicBezTo>
                        <a:pt x="28" y="6"/>
                        <a:pt x="29" y="6"/>
                        <a:pt x="29" y="5"/>
                      </a:cubicBezTo>
                      <a:cubicBezTo>
                        <a:pt x="29" y="4"/>
                        <a:pt x="27" y="3"/>
                        <a:pt x="26" y="3"/>
                      </a:cubicBezTo>
                      <a:cubicBezTo>
                        <a:pt x="25" y="2"/>
                        <a:pt x="23" y="2"/>
                        <a:pt x="22" y="3"/>
                      </a:cubicBezTo>
                      <a:cubicBezTo>
                        <a:pt x="22" y="3"/>
                        <a:pt x="17" y="4"/>
                        <a:pt x="17" y="4"/>
                      </a:cubicBezTo>
                      <a:cubicBezTo>
                        <a:pt x="17" y="4"/>
                        <a:pt x="21" y="2"/>
                        <a:pt x="18" y="1"/>
                      </a:cubicBezTo>
                      <a:cubicBezTo>
                        <a:pt x="16" y="0"/>
                        <a:pt x="14" y="1"/>
                        <a:pt x="12" y="1"/>
                      </a:cubicBezTo>
                      <a:cubicBezTo>
                        <a:pt x="11" y="1"/>
                        <a:pt x="6" y="2"/>
                        <a:pt x="5" y="4"/>
                      </a:cubicBezTo>
                      <a:cubicBezTo>
                        <a:pt x="5" y="4"/>
                        <a:pt x="7" y="4"/>
                        <a:pt x="7" y="4"/>
                      </a:cubicBezTo>
                      <a:cubicBezTo>
                        <a:pt x="7" y="4"/>
                        <a:pt x="0" y="7"/>
                        <a:pt x="0" y="8"/>
                      </a:cubicBezTo>
                      <a:cubicBezTo>
                        <a:pt x="0" y="8"/>
                        <a:pt x="4" y="9"/>
                        <a:pt x="4" y="9"/>
                      </a:cubicBezTo>
                      <a:cubicBezTo>
                        <a:pt x="5" y="9"/>
                        <a:pt x="6" y="11"/>
                        <a:pt x="7" y="12"/>
                      </a:cubicBezTo>
                      <a:cubicBezTo>
                        <a:pt x="9" y="13"/>
                        <a:pt x="10" y="13"/>
                        <a:pt x="12" y="13"/>
                      </a:cubicBezTo>
                      <a:cubicBezTo>
                        <a:pt x="14" y="14"/>
                        <a:pt x="17" y="16"/>
                        <a:pt x="19" y="16"/>
                      </a:cubicBezTo>
                      <a:cubicBezTo>
                        <a:pt x="22" y="16"/>
                        <a:pt x="25" y="16"/>
                        <a:pt x="28" y="15"/>
                      </a:cubicBezTo>
                      <a:cubicBezTo>
                        <a:pt x="30" y="15"/>
                        <a:pt x="26" y="10"/>
                        <a:pt x="26" y="10"/>
                      </a:cubicBezTo>
                      <a:cubicBezTo>
                        <a:pt x="27" y="10"/>
                        <a:pt x="25" y="10"/>
                        <a:pt x="26" y="10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Freeform 409" descr="" title="">
                  <a:extLst>
                    <a:ext uri="{FF2B5EF4-FFF2-40B4-BE49-F238E27FC236}">
                      <a16:creationId xmlns:a16="http://schemas.microsoft.com/office/drawing/2014/main" id="{E1CA5AC9-1349-4F6D-B8C3-E6583C11EE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32976" y="1569084"/>
                  <a:ext cx="131110" cy="44710"/>
                </a:xfrm>
                <a:custGeom>
                  <a:avLst/>
                  <a:gdLst>
                    <a:gd name="T0" fmla="*/ 9 w 15"/>
                    <a:gd name="T1" fmla="*/ 1 h 5"/>
                    <a:gd name="T2" fmla="*/ 4 w 15"/>
                    <a:gd name="T3" fmla="*/ 1 h 5"/>
                    <a:gd name="T4" fmla="*/ 0 w 15"/>
                    <a:gd name="T5" fmla="*/ 1 h 5"/>
                    <a:gd name="T6" fmla="*/ 1 w 15"/>
                    <a:gd name="T7" fmla="*/ 3 h 5"/>
                    <a:gd name="T8" fmla="*/ 6 w 15"/>
                    <a:gd name="T9" fmla="*/ 5 h 5"/>
                    <a:gd name="T10" fmla="*/ 9 w 15"/>
                    <a:gd name="T11" fmla="*/ 1 h 5"/>
                    <a:gd name="T12" fmla="*/ 9 w 15"/>
                    <a:gd name="T13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5">
                      <a:moveTo>
                        <a:pt x="9" y="1"/>
                      </a:moveTo>
                      <a:cubicBezTo>
                        <a:pt x="8" y="1"/>
                        <a:pt x="6" y="1"/>
                        <a:pt x="4" y="1"/>
                      </a:cubicBezTo>
                      <a:cubicBezTo>
                        <a:pt x="3" y="1"/>
                        <a:pt x="1" y="0"/>
                        <a:pt x="0" y="1"/>
                      </a:cubicBezTo>
                      <a:cubicBezTo>
                        <a:pt x="0" y="1"/>
                        <a:pt x="0" y="3"/>
                        <a:pt x="1" y="3"/>
                      </a:cubicBezTo>
                      <a:cubicBezTo>
                        <a:pt x="3" y="4"/>
                        <a:pt x="4" y="5"/>
                        <a:pt x="6" y="5"/>
                      </a:cubicBezTo>
                      <a:cubicBezTo>
                        <a:pt x="8" y="5"/>
                        <a:pt x="15" y="2"/>
                        <a:pt x="9" y="1"/>
                      </a:cubicBezTo>
                      <a:cubicBezTo>
                        <a:pt x="8" y="1"/>
                        <a:pt x="10" y="2"/>
                        <a:pt x="9" y="1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Freeform 410" descr="" title="">
                  <a:extLst>
                    <a:ext uri="{FF2B5EF4-FFF2-40B4-BE49-F238E27FC236}">
                      <a16:creationId xmlns:a16="http://schemas.microsoft.com/office/drawing/2014/main" id="{02331780-2C58-4238-B5E2-32E22153E3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56814" y="1446883"/>
                  <a:ext cx="220503" cy="140087"/>
                </a:xfrm>
                <a:custGeom>
                  <a:avLst/>
                  <a:gdLst>
                    <a:gd name="T0" fmla="*/ 7 w 25"/>
                    <a:gd name="T1" fmla="*/ 15 h 16"/>
                    <a:gd name="T2" fmla="*/ 3 w 25"/>
                    <a:gd name="T3" fmla="*/ 13 h 16"/>
                    <a:gd name="T4" fmla="*/ 4 w 25"/>
                    <a:gd name="T5" fmla="*/ 12 h 16"/>
                    <a:gd name="T6" fmla="*/ 0 w 25"/>
                    <a:gd name="T7" fmla="*/ 12 h 16"/>
                    <a:gd name="T8" fmla="*/ 3 w 25"/>
                    <a:gd name="T9" fmla="*/ 11 h 16"/>
                    <a:gd name="T10" fmla="*/ 2 w 25"/>
                    <a:gd name="T11" fmla="*/ 10 h 16"/>
                    <a:gd name="T12" fmla="*/ 6 w 25"/>
                    <a:gd name="T13" fmla="*/ 6 h 16"/>
                    <a:gd name="T14" fmla="*/ 5 w 25"/>
                    <a:gd name="T15" fmla="*/ 6 h 16"/>
                    <a:gd name="T16" fmla="*/ 11 w 25"/>
                    <a:gd name="T17" fmla="*/ 3 h 16"/>
                    <a:gd name="T18" fmla="*/ 18 w 25"/>
                    <a:gd name="T19" fmla="*/ 0 h 16"/>
                    <a:gd name="T20" fmla="*/ 20 w 25"/>
                    <a:gd name="T21" fmla="*/ 4 h 16"/>
                    <a:gd name="T22" fmla="*/ 25 w 25"/>
                    <a:gd name="T23" fmla="*/ 7 h 16"/>
                    <a:gd name="T24" fmla="*/ 21 w 25"/>
                    <a:gd name="T25" fmla="*/ 9 h 16"/>
                    <a:gd name="T26" fmla="*/ 23 w 25"/>
                    <a:gd name="T27" fmla="*/ 12 h 16"/>
                    <a:gd name="T28" fmla="*/ 19 w 25"/>
                    <a:gd name="T29" fmla="*/ 13 h 16"/>
                    <a:gd name="T30" fmla="*/ 7 w 25"/>
                    <a:gd name="T31" fmla="*/ 15 h 16"/>
                    <a:gd name="T32" fmla="*/ 7 w 25"/>
                    <a:gd name="T33" fmla="*/ 15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5" h="16">
                      <a:moveTo>
                        <a:pt x="7" y="15"/>
                      </a:moveTo>
                      <a:cubicBezTo>
                        <a:pt x="6" y="14"/>
                        <a:pt x="4" y="14"/>
                        <a:pt x="3" y="13"/>
                      </a:cubicBezTo>
                      <a:cubicBezTo>
                        <a:pt x="2" y="12"/>
                        <a:pt x="4" y="12"/>
                        <a:pt x="4" y="12"/>
                      </a:cubicBezTo>
                      <a:cubicBezTo>
                        <a:pt x="4" y="12"/>
                        <a:pt x="0" y="13"/>
                        <a:pt x="0" y="12"/>
                      </a:cubicBezTo>
                      <a:cubicBezTo>
                        <a:pt x="0" y="10"/>
                        <a:pt x="3" y="11"/>
                        <a:pt x="3" y="11"/>
                      </a:cubicBezTo>
                      <a:cubicBezTo>
                        <a:pt x="3" y="10"/>
                        <a:pt x="2" y="10"/>
                        <a:pt x="2" y="10"/>
                      </a:cubicBezTo>
                      <a:cubicBezTo>
                        <a:pt x="2" y="10"/>
                        <a:pt x="7" y="7"/>
                        <a:pt x="6" y="6"/>
                      </a:cubicBezTo>
                      <a:cubicBezTo>
                        <a:pt x="6" y="6"/>
                        <a:pt x="5" y="6"/>
                        <a:pt x="5" y="6"/>
                      </a:cubicBezTo>
                      <a:cubicBezTo>
                        <a:pt x="6" y="4"/>
                        <a:pt x="9" y="4"/>
                        <a:pt x="11" y="3"/>
                      </a:cubicBezTo>
                      <a:cubicBezTo>
                        <a:pt x="13" y="2"/>
                        <a:pt x="16" y="1"/>
                        <a:pt x="18" y="0"/>
                      </a:cubicBezTo>
                      <a:cubicBezTo>
                        <a:pt x="18" y="0"/>
                        <a:pt x="19" y="3"/>
                        <a:pt x="20" y="4"/>
                      </a:cubicBezTo>
                      <a:cubicBezTo>
                        <a:pt x="20" y="4"/>
                        <a:pt x="25" y="6"/>
                        <a:pt x="25" y="7"/>
                      </a:cubicBezTo>
                      <a:cubicBezTo>
                        <a:pt x="25" y="8"/>
                        <a:pt x="20" y="7"/>
                        <a:pt x="21" y="9"/>
                      </a:cubicBezTo>
                      <a:cubicBezTo>
                        <a:pt x="21" y="9"/>
                        <a:pt x="23" y="10"/>
                        <a:pt x="23" y="12"/>
                      </a:cubicBezTo>
                      <a:cubicBezTo>
                        <a:pt x="22" y="12"/>
                        <a:pt x="20" y="12"/>
                        <a:pt x="19" y="13"/>
                      </a:cubicBezTo>
                      <a:cubicBezTo>
                        <a:pt x="16" y="14"/>
                        <a:pt x="10" y="16"/>
                        <a:pt x="7" y="15"/>
                      </a:cubicBezTo>
                      <a:cubicBezTo>
                        <a:pt x="6" y="14"/>
                        <a:pt x="9" y="16"/>
                        <a:pt x="7" y="15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Freeform 411" descr="" title="">
                  <a:extLst>
                    <a:ext uri="{FF2B5EF4-FFF2-40B4-BE49-F238E27FC236}">
                      <a16:creationId xmlns:a16="http://schemas.microsoft.com/office/drawing/2014/main" id="{864BFED9-4A8E-43B0-B20F-527DE604A5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81058" y="1998287"/>
                  <a:ext cx="220503" cy="71533"/>
                </a:xfrm>
                <a:custGeom>
                  <a:avLst/>
                  <a:gdLst>
                    <a:gd name="T0" fmla="*/ 5 w 25"/>
                    <a:gd name="T1" fmla="*/ 3 h 8"/>
                    <a:gd name="T2" fmla="*/ 3 w 25"/>
                    <a:gd name="T3" fmla="*/ 1 h 8"/>
                    <a:gd name="T4" fmla="*/ 1 w 25"/>
                    <a:gd name="T5" fmla="*/ 2 h 8"/>
                    <a:gd name="T6" fmla="*/ 2 w 25"/>
                    <a:gd name="T7" fmla="*/ 4 h 8"/>
                    <a:gd name="T8" fmla="*/ 5 w 25"/>
                    <a:gd name="T9" fmla="*/ 6 h 8"/>
                    <a:gd name="T10" fmla="*/ 16 w 25"/>
                    <a:gd name="T11" fmla="*/ 8 h 8"/>
                    <a:gd name="T12" fmla="*/ 24 w 25"/>
                    <a:gd name="T13" fmla="*/ 5 h 8"/>
                    <a:gd name="T14" fmla="*/ 23 w 25"/>
                    <a:gd name="T15" fmla="*/ 6 h 8"/>
                    <a:gd name="T16" fmla="*/ 20 w 25"/>
                    <a:gd name="T17" fmla="*/ 4 h 8"/>
                    <a:gd name="T18" fmla="*/ 15 w 25"/>
                    <a:gd name="T19" fmla="*/ 4 h 8"/>
                    <a:gd name="T20" fmla="*/ 10 w 25"/>
                    <a:gd name="T21" fmla="*/ 2 h 8"/>
                    <a:gd name="T22" fmla="*/ 5 w 25"/>
                    <a:gd name="T23" fmla="*/ 3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8">
                      <a:moveTo>
                        <a:pt x="5" y="3"/>
                      </a:moveTo>
                      <a:cubicBezTo>
                        <a:pt x="4" y="3"/>
                        <a:pt x="4" y="1"/>
                        <a:pt x="3" y="1"/>
                      </a:cubicBezTo>
                      <a:cubicBezTo>
                        <a:pt x="3" y="0"/>
                        <a:pt x="1" y="2"/>
                        <a:pt x="1" y="2"/>
                      </a:cubicBezTo>
                      <a:cubicBezTo>
                        <a:pt x="0" y="4"/>
                        <a:pt x="1" y="4"/>
                        <a:pt x="2" y="4"/>
                      </a:cubicBezTo>
                      <a:cubicBezTo>
                        <a:pt x="3" y="4"/>
                        <a:pt x="4" y="6"/>
                        <a:pt x="5" y="6"/>
                      </a:cubicBezTo>
                      <a:cubicBezTo>
                        <a:pt x="9" y="7"/>
                        <a:pt x="12" y="8"/>
                        <a:pt x="16" y="8"/>
                      </a:cubicBezTo>
                      <a:cubicBezTo>
                        <a:pt x="17" y="8"/>
                        <a:pt x="25" y="7"/>
                        <a:pt x="24" y="5"/>
                      </a:cubicBezTo>
                      <a:cubicBezTo>
                        <a:pt x="23" y="5"/>
                        <a:pt x="23" y="6"/>
                        <a:pt x="23" y="6"/>
                      </a:cubicBezTo>
                      <a:cubicBezTo>
                        <a:pt x="22" y="6"/>
                        <a:pt x="21" y="5"/>
                        <a:pt x="20" y="4"/>
                      </a:cubicBezTo>
                      <a:cubicBezTo>
                        <a:pt x="19" y="4"/>
                        <a:pt x="17" y="3"/>
                        <a:pt x="15" y="4"/>
                      </a:cubicBezTo>
                      <a:cubicBezTo>
                        <a:pt x="14" y="4"/>
                        <a:pt x="12" y="2"/>
                        <a:pt x="10" y="2"/>
                      </a:cubicBezTo>
                      <a:cubicBezTo>
                        <a:pt x="8" y="2"/>
                        <a:pt x="7" y="3"/>
                        <a:pt x="5" y="3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Freeform 412" descr="" title="">
                  <a:extLst>
                    <a:ext uri="{FF2B5EF4-FFF2-40B4-BE49-F238E27FC236}">
                      <a16:creationId xmlns:a16="http://schemas.microsoft.com/office/drawing/2014/main" id="{287E8091-255A-4B49-BB9A-CB4867A01F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00956" y="2138372"/>
                  <a:ext cx="184748" cy="71533"/>
                </a:xfrm>
                <a:custGeom>
                  <a:avLst/>
                  <a:gdLst>
                    <a:gd name="T0" fmla="*/ 2 w 21"/>
                    <a:gd name="T1" fmla="*/ 6 h 8"/>
                    <a:gd name="T2" fmla="*/ 8 w 21"/>
                    <a:gd name="T3" fmla="*/ 6 h 8"/>
                    <a:gd name="T4" fmla="*/ 14 w 21"/>
                    <a:gd name="T5" fmla="*/ 8 h 8"/>
                    <a:gd name="T6" fmla="*/ 19 w 21"/>
                    <a:gd name="T7" fmla="*/ 7 h 8"/>
                    <a:gd name="T8" fmla="*/ 17 w 21"/>
                    <a:gd name="T9" fmla="*/ 4 h 8"/>
                    <a:gd name="T10" fmla="*/ 7 w 21"/>
                    <a:gd name="T11" fmla="*/ 2 h 8"/>
                    <a:gd name="T12" fmla="*/ 4 w 21"/>
                    <a:gd name="T13" fmla="*/ 5 h 8"/>
                    <a:gd name="T14" fmla="*/ 2 w 21"/>
                    <a:gd name="T15" fmla="*/ 6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1" h="8">
                      <a:moveTo>
                        <a:pt x="2" y="6"/>
                      </a:moveTo>
                      <a:cubicBezTo>
                        <a:pt x="5" y="6"/>
                        <a:pt x="6" y="6"/>
                        <a:pt x="8" y="6"/>
                      </a:cubicBezTo>
                      <a:cubicBezTo>
                        <a:pt x="10" y="7"/>
                        <a:pt x="12" y="7"/>
                        <a:pt x="14" y="8"/>
                      </a:cubicBezTo>
                      <a:cubicBezTo>
                        <a:pt x="16" y="8"/>
                        <a:pt x="18" y="8"/>
                        <a:pt x="19" y="7"/>
                      </a:cubicBezTo>
                      <a:cubicBezTo>
                        <a:pt x="21" y="6"/>
                        <a:pt x="18" y="5"/>
                        <a:pt x="17" y="4"/>
                      </a:cubicBezTo>
                      <a:cubicBezTo>
                        <a:pt x="14" y="2"/>
                        <a:pt x="11" y="0"/>
                        <a:pt x="7" y="2"/>
                      </a:cubicBezTo>
                      <a:cubicBezTo>
                        <a:pt x="5" y="3"/>
                        <a:pt x="5" y="4"/>
                        <a:pt x="4" y="5"/>
                      </a:cubicBezTo>
                      <a:cubicBezTo>
                        <a:pt x="3" y="5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Freeform 413" descr="" title="">
                  <a:extLst>
                    <a:ext uri="{FF2B5EF4-FFF2-40B4-BE49-F238E27FC236}">
                      <a16:creationId xmlns:a16="http://schemas.microsoft.com/office/drawing/2014/main" id="{CEB1790A-7B95-417F-B85C-B88D219892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09897" y="2105590"/>
                  <a:ext cx="71515" cy="41729"/>
                </a:xfrm>
                <a:custGeom>
                  <a:avLst/>
                  <a:gdLst>
                    <a:gd name="T0" fmla="*/ 3 w 8"/>
                    <a:gd name="T1" fmla="*/ 5 h 5"/>
                    <a:gd name="T2" fmla="*/ 4 w 8"/>
                    <a:gd name="T3" fmla="*/ 1 h 5"/>
                    <a:gd name="T4" fmla="*/ 3 w 8"/>
                    <a:gd name="T5" fmla="*/ 5 h 5"/>
                    <a:gd name="T6" fmla="*/ 3 w 8"/>
                    <a:gd name="T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5">
                      <a:moveTo>
                        <a:pt x="3" y="5"/>
                      </a:moveTo>
                      <a:cubicBezTo>
                        <a:pt x="0" y="5"/>
                        <a:pt x="1" y="0"/>
                        <a:pt x="4" y="1"/>
                      </a:cubicBezTo>
                      <a:cubicBezTo>
                        <a:pt x="8" y="2"/>
                        <a:pt x="6" y="4"/>
                        <a:pt x="3" y="5"/>
                      </a:cubicBezTo>
                      <a:cubicBezTo>
                        <a:pt x="1" y="5"/>
                        <a:pt x="5" y="5"/>
                        <a:pt x="3" y="5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Freeform 414" descr="" title="">
                  <a:extLst>
                    <a:ext uri="{FF2B5EF4-FFF2-40B4-BE49-F238E27FC236}">
                      <a16:creationId xmlns:a16="http://schemas.microsoft.com/office/drawing/2014/main" id="{C6DD41DD-B5DE-4691-8D7F-6520006562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19188" y="1980404"/>
                  <a:ext cx="26817" cy="44710"/>
                </a:xfrm>
                <a:custGeom>
                  <a:avLst/>
                  <a:gdLst>
                    <a:gd name="T0" fmla="*/ 1 w 3"/>
                    <a:gd name="T1" fmla="*/ 3 h 5"/>
                    <a:gd name="T2" fmla="*/ 3 w 3"/>
                    <a:gd name="T3" fmla="*/ 1 h 5"/>
                    <a:gd name="T4" fmla="*/ 1 w 3"/>
                    <a:gd name="T5" fmla="*/ 5 h 5"/>
                    <a:gd name="T6" fmla="*/ 1 w 3"/>
                    <a:gd name="T7" fmla="*/ 3 h 5"/>
                    <a:gd name="T8" fmla="*/ 1 w 3"/>
                    <a:gd name="T9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5">
                      <a:moveTo>
                        <a:pt x="1" y="3"/>
                      </a:moveTo>
                      <a:cubicBezTo>
                        <a:pt x="0" y="2"/>
                        <a:pt x="2" y="0"/>
                        <a:pt x="3" y="1"/>
                      </a:cubicBezTo>
                      <a:cubicBezTo>
                        <a:pt x="3" y="2"/>
                        <a:pt x="2" y="5"/>
                        <a:pt x="1" y="5"/>
                      </a:cubicBezTo>
                      <a:cubicBezTo>
                        <a:pt x="1" y="5"/>
                        <a:pt x="1" y="3"/>
                        <a:pt x="1" y="3"/>
                      </a:cubicBezTo>
                      <a:cubicBezTo>
                        <a:pt x="0" y="2"/>
                        <a:pt x="1" y="3"/>
                        <a:pt x="1" y="3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Freeform 415" descr="" title="">
                  <a:extLst>
                    <a:ext uri="{FF2B5EF4-FFF2-40B4-BE49-F238E27FC236}">
                      <a16:creationId xmlns:a16="http://schemas.microsoft.com/office/drawing/2014/main" id="{840EFEEC-187C-4348-96BC-4F1305AF72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19188" y="2111547"/>
                  <a:ext cx="35757" cy="44710"/>
                </a:xfrm>
                <a:custGeom>
                  <a:avLst/>
                  <a:gdLst>
                    <a:gd name="T0" fmla="*/ 4 w 4"/>
                    <a:gd name="T1" fmla="*/ 4 h 5"/>
                    <a:gd name="T2" fmla="*/ 0 w 4"/>
                    <a:gd name="T3" fmla="*/ 1 h 5"/>
                    <a:gd name="T4" fmla="*/ 4 w 4"/>
                    <a:gd name="T5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5">
                      <a:moveTo>
                        <a:pt x="4" y="4"/>
                      </a:moveTo>
                      <a:cubicBezTo>
                        <a:pt x="4" y="3"/>
                        <a:pt x="1" y="0"/>
                        <a:pt x="0" y="1"/>
                      </a:cubicBezTo>
                      <a:cubicBezTo>
                        <a:pt x="0" y="1"/>
                        <a:pt x="3" y="5"/>
                        <a:pt x="4" y="4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3" name="Freeform 416" descr="" title="">
                  <a:extLst>
                    <a:ext uri="{FF2B5EF4-FFF2-40B4-BE49-F238E27FC236}">
                      <a16:creationId xmlns:a16="http://schemas.microsoft.com/office/drawing/2014/main" id="{1A43182E-6D69-4829-A3BC-0FED2C6815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78784" y="1947618"/>
                  <a:ext cx="369495" cy="140087"/>
                </a:xfrm>
                <a:custGeom>
                  <a:avLst/>
                  <a:gdLst>
                    <a:gd name="T0" fmla="*/ 34 w 42"/>
                    <a:gd name="T1" fmla="*/ 4 h 16"/>
                    <a:gd name="T2" fmla="*/ 29 w 42"/>
                    <a:gd name="T3" fmla="*/ 3 h 16"/>
                    <a:gd name="T4" fmla="*/ 23 w 42"/>
                    <a:gd name="T5" fmla="*/ 0 h 16"/>
                    <a:gd name="T6" fmla="*/ 22 w 42"/>
                    <a:gd name="T7" fmla="*/ 2 h 16"/>
                    <a:gd name="T8" fmla="*/ 20 w 42"/>
                    <a:gd name="T9" fmla="*/ 6 h 16"/>
                    <a:gd name="T10" fmla="*/ 11 w 42"/>
                    <a:gd name="T11" fmla="*/ 1 h 16"/>
                    <a:gd name="T12" fmla="*/ 4 w 42"/>
                    <a:gd name="T13" fmla="*/ 3 h 16"/>
                    <a:gd name="T14" fmla="*/ 2 w 42"/>
                    <a:gd name="T15" fmla="*/ 6 h 16"/>
                    <a:gd name="T16" fmla="*/ 1 w 42"/>
                    <a:gd name="T17" fmla="*/ 10 h 16"/>
                    <a:gd name="T18" fmla="*/ 9 w 42"/>
                    <a:gd name="T19" fmla="*/ 14 h 16"/>
                    <a:gd name="T20" fmla="*/ 13 w 42"/>
                    <a:gd name="T21" fmla="*/ 15 h 16"/>
                    <a:gd name="T22" fmla="*/ 15 w 42"/>
                    <a:gd name="T23" fmla="*/ 13 h 16"/>
                    <a:gd name="T24" fmla="*/ 16 w 42"/>
                    <a:gd name="T25" fmla="*/ 14 h 16"/>
                    <a:gd name="T26" fmla="*/ 18 w 42"/>
                    <a:gd name="T27" fmla="*/ 14 h 16"/>
                    <a:gd name="T28" fmla="*/ 25 w 42"/>
                    <a:gd name="T29" fmla="*/ 12 h 16"/>
                    <a:gd name="T30" fmla="*/ 28 w 42"/>
                    <a:gd name="T31" fmla="*/ 14 h 16"/>
                    <a:gd name="T32" fmla="*/ 34 w 42"/>
                    <a:gd name="T33" fmla="*/ 13 h 16"/>
                    <a:gd name="T34" fmla="*/ 33 w 42"/>
                    <a:gd name="T35" fmla="*/ 12 h 16"/>
                    <a:gd name="T36" fmla="*/ 37 w 42"/>
                    <a:gd name="T37" fmla="*/ 12 h 16"/>
                    <a:gd name="T38" fmla="*/ 39 w 42"/>
                    <a:gd name="T39" fmla="*/ 11 h 16"/>
                    <a:gd name="T40" fmla="*/ 40 w 42"/>
                    <a:gd name="T41" fmla="*/ 9 h 16"/>
                    <a:gd name="T42" fmla="*/ 39 w 42"/>
                    <a:gd name="T43" fmla="*/ 9 h 16"/>
                    <a:gd name="T44" fmla="*/ 42 w 42"/>
                    <a:gd name="T45" fmla="*/ 6 h 16"/>
                    <a:gd name="T46" fmla="*/ 34 w 42"/>
                    <a:gd name="T47" fmla="*/ 4 h 16"/>
                    <a:gd name="T48" fmla="*/ 34 w 42"/>
                    <a:gd name="T49" fmla="*/ 4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42" h="16">
                      <a:moveTo>
                        <a:pt x="34" y="4"/>
                      </a:moveTo>
                      <a:cubicBezTo>
                        <a:pt x="32" y="3"/>
                        <a:pt x="31" y="4"/>
                        <a:pt x="29" y="3"/>
                      </a:cubicBezTo>
                      <a:cubicBezTo>
                        <a:pt x="29" y="3"/>
                        <a:pt x="24" y="0"/>
                        <a:pt x="23" y="0"/>
                      </a:cubicBezTo>
                      <a:cubicBezTo>
                        <a:pt x="23" y="0"/>
                        <a:pt x="24" y="1"/>
                        <a:pt x="22" y="2"/>
                      </a:cubicBezTo>
                      <a:cubicBezTo>
                        <a:pt x="20" y="2"/>
                        <a:pt x="22" y="5"/>
                        <a:pt x="20" y="6"/>
                      </a:cubicBezTo>
                      <a:cubicBezTo>
                        <a:pt x="19" y="6"/>
                        <a:pt x="12" y="1"/>
                        <a:pt x="11" y="1"/>
                      </a:cubicBezTo>
                      <a:cubicBezTo>
                        <a:pt x="9" y="0"/>
                        <a:pt x="4" y="1"/>
                        <a:pt x="4" y="3"/>
                      </a:cubicBezTo>
                      <a:cubicBezTo>
                        <a:pt x="4" y="5"/>
                        <a:pt x="0" y="4"/>
                        <a:pt x="2" y="6"/>
                      </a:cubicBezTo>
                      <a:cubicBezTo>
                        <a:pt x="3" y="7"/>
                        <a:pt x="0" y="9"/>
                        <a:pt x="1" y="10"/>
                      </a:cubicBezTo>
                      <a:cubicBezTo>
                        <a:pt x="3" y="12"/>
                        <a:pt x="6" y="13"/>
                        <a:pt x="9" y="14"/>
                      </a:cubicBezTo>
                      <a:cubicBezTo>
                        <a:pt x="10" y="15"/>
                        <a:pt x="12" y="16"/>
                        <a:pt x="13" y="15"/>
                      </a:cubicBezTo>
                      <a:cubicBezTo>
                        <a:pt x="14" y="15"/>
                        <a:pt x="14" y="12"/>
                        <a:pt x="15" y="13"/>
                      </a:cubicBezTo>
                      <a:cubicBezTo>
                        <a:pt x="15" y="13"/>
                        <a:pt x="15" y="14"/>
                        <a:pt x="16" y="14"/>
                      </a:cubicBezTo>
                      <a:cubicBezTo>
                        <a:pt x="17" y="14"/>
                        <a:pt x="18" y="14"/>
                        <a:pt x="18" y="14"/>
                      </a:cubicBezTo>
                      <a:cubicBezTo>
                        <a:pt x="20" y="13"/>
                        <a:pt x="22" y="13"/>
                        <a:pt x="25" y="12"/>
                      </a:cubicBezTo>
                      <a:cubicBezTo>
                        <a:pt x="27" y="12"/>
                        <a:pt x="27" y="14"/>
                        <a:pt x="28" y="14"/>
                      </a:cubicBezTo>
                      <a:cubicBezTo>
                        <a:pt x="29" y="14"/>
                        <a:pt x="34" y="13"/>
                        <a:pt x="34" y="13"/>
                      </a:cubicBezTo>
                      <a:cubicBezTo>
                        <a:pt x="34" y="13"/>
                        <a:pt x="33" y="12"/>
                        <a:pt x="33" y="12"/>
                      </a:cubicBezTo>
                      <a:cubicBezTo>
                        <a:pt x="33" y="11"/>
                        <a:pt x="36" y="12"/>
                        <a:pt x="37" y="12"/>
                      </a:cubicBezTo>
                      <a:cubicBezTo>
                        <a:pt x="37" y="12"/>
                        <a:pt x="39" y="12"/>
                        <a:pt x="39" y="11"/>
                      </a:cubicBezTo>
                      <a:cubicBezTo>
                        <a:pt x="39" y="10"/>
                        <a:pt x="40" y="9"/>
                        <a:pt x="40" y="9"/>
                      </a:cubicBezTo>
                      <a:cubicBezTo>
                        <a:pt x="40" y="9"/>
                        <a:pt x="40" y="9"/>
                        <a:pt x="39" y="9"/>
                      </a:cubicBezTo>
                      <a:cubicBezTo>
                        <a:pt x="39" y="8"/>
                        <a:pt x="42" y="7"/>
                        <a:pt x="42" y="6"/>
                      </a:cubicBezTo>
                      <a:cubicBezTo>
                        <a:pt x="41" y="5"/>
                        <a:pt x="36" y="4"/>
                        <a:pt x="34" y="4"/>
                      </a:cubicBezTo>
                      <a:cubicBezTo>
                        <a:pt x="32" y="3"/>
                        <a:pt x="36" y="4"/>
                        <a:pt x="34" y="4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4" name="Freeform 417" descr="" title="">
                  <a:extLst>
                    <a:ext uri="{FF2B5EF4-FFF2-40B4-BE49-F238E27FC236}">
                      <a16:creationId xmlns:a16="http://schemas.microsoft.com/office/drawing/2014/main" id="{A8E828C1-D086-4BF7-A03B-0789C1FEEC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90352" y="1989347"/>
                  <a:ext cx="68535" cy="71533"/>
                </a:xfrm>
                <a:custGeom>
                  <a:avLst/>
                  <a:gdLst>
                    <a:gd name="T0" fmla="*/ 7 w 8"/>
                    <a:gd name="T1" fmla="*/ 6 h 8"/>
                    <a:gd name="T2" fmla="*/ 4 w 8"/>
                    <a:gd name="T3" fmla="*/ 0 h 8"/>
                    <a:gd name="T4" fmla="*/ 6 w 8"/>
                    <a:gd name="T5" fmla="*/ 2 h 8"/>
                    <a:gd name="T6" fmla="*/ 7 w 8"/>
                    <a:gd name="T7" fmla="*/ 6 h 8"/>
                    <a:gd name="T8" fmla="*/ 7 w 8"/>
                    <a:gd name="T9" fmla="*/ 6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8">
                      <a:moveTo>
                        <a:pt x="7" y="6"/>
                      </a:moveTo>
                      <a:cubicBezTo>
                        <a:pt x="6" y="7"/>
                        <a:pt x="0" y="1"/>
                        <a:pt x="4" y="0"/>
                      </a:cubicBezTo>
                      <a:cubicBezTo>
                        <a:pt x="5" y="0"/>
                        <a:pt x="8" y="0"/>
                        <a:pt x="6" y="2"/>
                      </a:cubicBezTo>
                      <a:cubicBezTo>
                        <a:pt x="3" y="4"/>
                        <a:pt x="7" y="4"/>
                        <a:pt x="7" y="6"/>
                      </a:cubicBezTo>
                      <a:cubicBezTo>
                        <a:pt x="6" y="8"/>
                        <a:pt x="7" y="5"/>
                        <a:pt x="7" y="6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5" name="Freeform 418" descr="" title="">
                  <a:extLst>
                    <a:ext uri="{FF2B5EF4-FFF2-40B4-BE49-F238E27FC236}">
                      <a16:creationId xmlns:a16="http://schemas.microsoft.com/office/drawing/2014/main" id="{E9B653FF-A39E-40E3-9964-F41BDFE947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34593" y="2463256"/>
                  <a:ext cx="95351" cy="53649"/>
                </a:xfrm>
                <a:custGeom>
                  <a:avLst/>
                  <a:gdLst>
                    <a:gd name="T0" fmla="*/ 3 w 11"/>
                    <a:gd name="T1" fmla="*/ 4 h 6"/>
                    <a:gd name="T2" fmla="*/ 1 w 11"/>
                    <a:gd name="T3" fmla="*/ 1 h 6"/>
                    <a:gd name="T4" fmla="*/ 6 w 11"/>
                    <a:gd name="T5" fmla="*/ 1 h 6"/>
                    <a:gd name="T6" fmla="*/ 3 w 11"/>
                    <a:gd name="T7" fmla="*/ 4 h 6"/>
                    <a:gd name="T8" fmla="*/ 3 w 11"/>
                    <a:gd name="T9" fmla="*/ 4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6">
                      <a:moveTo>
                        <a:pt x="3" y="4"/>
                      </a:moveTo>
                      <a:cubicBezTo>
                        <a:pt x="1" y="3"/>
                        <a:pt x="0" y="3"/>
                        <a:pt x="1" y="1"/>
                      </a:cubicBezTo>
                      <a:cubicBezTo>
                        <a:pt x="2" y="0"/>
                        <a:pt x="4" y="1"/>
                        <a:pt x="6" y="1"/>
                      </a:cubicBezTo>
                      <a:cubicBezTo>
                        <a:pt x="11" y="2"/>
                        <a:pt x="6" y="6"/>
                        <a:pt x="3" y="4"/>
                      </a:cubicBezTo>
                      <a:cubicBezTo>
                        <a:pt x="2" y="3"/>
                        <a:pt x="4" y="5"/>
                        <a:pt x="3" y="4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6" name="Freeform 419" descr="" title="">
                  <a:extLst>
                    <a:ext uri="{FF2B5EF4-FFF2-40B4-BE49-F238E27FC236}">
                      <a16:creationId xmlns:a16="http://schemas.microsoft.com/office/drawing/2014/main" id="{C4092DA6-55E2-4A0D-B130-6A90883F44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49844" y="3232244"/>
                  <a:ext cx="53635" cy="44710"/>
                </a:xfrm>
                <a:custGeom>
                  <a:avLst/>
                  <a:gdLst>
                    <a:gd name="T0" fmla="*/ 5 w 6"/>
                    <a:gd name="T1" fmla="*/ 2 h 5"/>
                    <a:gd name="T2" fmla="*/ 5 w 6"/>
                    <a:gd name="T3" fmla="*/ 1 h 5"/>
                    <a:gd name="T4" fmla="*/ 2 w 6"/>
                    <a:gd name="T5" fmla="*/ 1 h 5"/>
                    <a:gd name="T6" fmla="*/ 1 w 6"/>
                    <a:gd name="T7" fmla="*/ 3 h 5"/>
                    <a:gd name="T8" fmla="*/ 0 w 6"/>
                    <a:gd name="T9" fmla="*/ 4 h 5"/>
                    <a:gd name="T10" fmla="*/ 5 w 6"/>
                    <a:gd name="T11" fmla="*/ 2 h 5"/>
                    <a:gd name="T12" fmla="*/ 5 w 6"/>
                    <a:gd name="T13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5">
                      <a:moveTo>
                        <a:pt x="5" y="2"/>
                      </a:moveTo>
                      <a:cubicBezTo>
                        <a:pt x="6" y="2"/>
                        <a:pt x="5" y="1"/>
                        <a:pt x="5" y="1"/>
                      </a:cubicBezTo>
                      <a:cubicBezTo>
                        <a:pt x="4" y="0"/>
                        <a:pt x="3" y="1"/>
                        <a:pt x="2" y="1"/>
                      </a:cubicBezTo>
                      <a:cubicBezTo>
                        <a:pt x="1" y="1"/>
                        <a:pt x="0" y="2"/>
                        <a:pt x="1" y="3"/>
                      </a:cubicBezTo>
                      <a:cubicBezTo>
                        <a:pt x="1" y="3"/>
                        <a:pt x="0" y="5"/>
                        <a:pt x="0" y="4"/>
                      </a:cubicBezTo>
                      <a:cubicBezTo>
                        <a:pt x="0" y="4"/>
                        <a:pt x="5" y="2"/>
                        <a:pt x="5" y="2"/>
                      </a:cubicBezTo>
                      <a:cubicBezTo>
                        <a:pt x="6" y="2"/>
                        <a:pt x="3" y="3"/>
                        <a:pt x="5" y="2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7" name="Freeform 420" descr="" title="">
                  <a:extLst>
                    <a:ext uri="{FF2B5EF4-FFF2-40B4-BE49-F238E27FC236}">
                      <a16:creationId xmlns:a16="http://schemas.microsoft.com/office/drawing/2014/main" id="{CAF9DD65-D747-4DF4-8851-0612997D7B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87723" y="3488575"/>
                  <a:ext cx="44697" cy="23844"/>
                </a:xfrm>
                <a:custGeom>
                  <a:avLst/>
                  <a:gdLst>
                    <a:gd name="T0" fmla="*/ 3 w 5"/>
                    <a:gd name="T1" fmla="*/ 3 h 3"/>
                    <a:gd name="T2" fmla="*/ 3 w 5"/>
                    <a:gd name="T3" fmla="*/ 0 h 3"/>
                    <a:gd name="T4" fmla="*/ 3 w 5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3">
                      <a:moveTo>
                        <a:pt x="3" y="3"/>
                      </a:moveTo>
                      <a:cubicBezTo>
                        <a:pt x="1" y="3"/>
                        <a:pt x="0" y="1"/>
                        <a:pt x="3" y="0"/>
                      </a:cubicBezTo>
                      <a:cubicBezTo>
                        <a:pt x="5" y="0"/>
                        <a:pt x="4" y="3"/>
                        <a:pt x="3" y="3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8" name="Freeform 421" descr="" title="">
                  <a:extLst>
                    <a:ext uri="{FF2B5EF4-FFF2-40B4-BE49-F238E27FC236}">
                      <a16:creationId xmlns:a16="http://schemas.microsoft.com/office/drawing/2014/main" id="{C7040D7C-2359-461B-93C0-70B6F2EA99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74389" y="3750864"/>
                  <a:ext cx="44697" cy="41729"/>
                </a:xfrm>
                <a:custGeom>
                  <a:avLst/>
                  <a:gdLst>
                    <a:gd name="T0" fmla="*/ 5 w 5"/>
                    <a:gd name="T1" fmla="*/ 1 h 5"/>
                    <a:gd name="T2" fmla="*/ 1 w 5"/>
                    <a:gd name="T3" fmla="*/ 5 h 5"/>
                    <a:gd name="T4" fmla="*/ 4 w 5"/>
                    <a:gd name="T5" fmla="*/ 3 h 5"/>
                    <a:gd name="T6" fmla="*/ 5 w 5"/>
                    <a:gd name="T7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5">
                      <a:moveTo>
                        <a:pt x="5" y="1"/>
                      </a:moveTo>
                      <a:cubicBezTo>
                        <a:pt x="5" y="1"/>
                        <a:pt x="0" y="5"/>
                        <a:pt x="1" y="5"/>
                      </a:cubicBezTo>
                      <a:cubicBezTo>
                        <a:pt x="2" y="5"/>
                        <a:pt x="4" y="3"/>
                        <a:pt x="4" y="3"/>
                      </a:cubicBezTo>
                      <a:cubicBezTo>
                        <a:pt x="5" y="2"/>
                        <a:pt x="5" y="0"/>
                        <a:pt x="5" y="1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9" name="Freeform 422" descr="" title="">
                  <a:extLst>
                    <a:ext uri="{FF2B5EF4-FFF2-40B4-BE49-F238E27FC236}">
                      <a16:creationId xmlns:a16="http://schemas.microsoft.com/office/drawing/2014/main" id="{3A575F01-1711-4F91-A158-66BC51CD03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47571" y="3819416"/>
                  <a:ext cx="17879" cy="8941"/>
                </a:xfrm>
                <a:custGeom>
                  <a:avLst/>
                  <a:gdLst>
                    <a:gd name="T0" fmla="*/ 1 w 2"/>
                    <a:gd name="T1" fmla="*/ 0 h 1"/>
                    <a:gd name="T2" fmla="*/ 1 w 2"/>
                    <a:gd name="T3" fmla="*/ 1 h 1"/>
                    <a:gd name="T4" fmla="*/ 1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1" y="0"/>
                      </a:moveTo>
                      <a:cubicBezTo>
                        <a:pt x="1" y="0"/>
                        <a:pt x="0" y="1"/>
                        <a:pt x="1" y="1"/>
                      </a:cubicBezTo>
                      <a:cubicBezTo>
                        <a:pt x="1" y="1"/>
                        <a:pt x="2" y="0"/>
                        <a:pt x="1" y="0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0" name="Freeform 423" descr="" title="">
                  <a:extLst>
                    <a:ext uri="{FF2B5EF4-FFF2-40B4-BE49-F238E27FC236}">
                      <a16:creationId xmlns:a16="http://schemas.microsoft.com/office/drawing/2014/main" id="{3E4C1CCC-5BA2-41CD-8EE7-F8B533B7FF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25402" y="3959504"/>
                  <a:ext cx="26817" cy="8941"/>
                </a:xfrm>
                <a:custGeom>
                  <a:avLst/>
                  <a:gdLst>
                    <a:gd name="T0" fmla="*/ 2 w 3"/>
                    <a:gd name="T1" fmla="*/ 0 h 1"/>
                    <a:gd name="T2" fmla="*/ 1 w 3"/>
                    <a:gd name="T3" fmla="*/ 1 h 1"/>
                    <a:gd name="T4" fmla="*/ 2 w 3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2" y="0"/>
                      </a:moveTo>
                      <a:cubicBezTo>
                        <a:pt x="2" y="0"/>
                        <a:pt x="0" y="1"/>
                        <a:pt x="1" y="1"/>
                      </a:cubicBezTo>
                      <a:cubicBezTo>
                        <a:pt x="1" y="1"/>
                        <a:pt x="3" y="0"/>
                        <a:pt x="2" y="0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1" name="Freeform 424" descr="" title="">
                  <a:extLst>
                    <a:ext uri="{FF2B5EF4-FFF2-40B4-BE49-F238E27FC236}">
                      <a16:creationId xmlns:a16="http://schemas.microsoft.com/office/drawing/2014/main" id="{5B0221F9-31C1-4E09-BC01-01667ABC78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21107" y="4004213"/>
                  <a:ext cx="62576" cy="35767"/>
                </a:xfrm>
                <a:custGeom>
                  <a:avLst/>
                  <a:gdLst>
                    <a:gd name="T0" fmla="*/ 6 w 7"/>
                    <a:gd name="T1" fmla="*/ 0 h 4"/>
                    <a:gd name="T2" fmla="*/ 1 w 7"/>
                    <a:gd name="T3" fmla="*/ 3 h 4"/>
                    <a:gd name="T4" fmla="*/ 6 w 7"/>
                    <a:gd name="T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4">
                      <a:moveTo>
                        <a:pt x="6" y="0"/>
                      </a:moveTo>
                      <a:cubicBezTo>
                        <a:pt x="5" y="0"/>
                        <a:pt x="0" y="2"/>
                        <a:pt x="1" y="3"/>
                      </a:cubicBezTo>
                      <a:cubicBezTo>
                        <a:pt x="2" y="4"/>
                        <a:pt x="7" y="0"/>
                        <a:pt x="6" y="0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2" name="Freeform 425" descr="" title="">
                  <a:extLst>
                    <a:ext uri="{FF2B5EF4-FFF2-40B4-BE49-F238E27FC236}">
                      <a16:creationId xmlns:a16="http://schemas.microsoft.com/office/drawing/2014/main" id="{DDA7C941-1D81-46C3-AE25-DA2A739C59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52573" y="4039981"/>
                  <a:ext cx="50656" cy="32786"/>
                </a:xfrm>
                <a:custGeom>
                  <a:avLst/>
                  <a:gdLst>
                    <a:gd name="T0" fmla="*/ 5 w 6"/>
                    <a:gd name="T1" fmla="*/ 0 h 4"/>
                    <a:gd name="T2" fmla="*/ 1 w 6"/>
                    <a:gd name="T3" fmla="*/ 3 h 4"/>
                    <a:gd name="T4" fmla="*/ 5 w 6"/>
                    <a:gd name="T5" fmla="*/ 0 h 4"/>
                    <a:gd name="T6" fmla="*/ 5 w 6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4">
                      <a:moveTo>
                        <a:pt x="5" y="0"/>
                      </a:moveTo>
                      <a:cubicBezTo>
                        <a:pt x="5" y="0"/>
                        <a:pt x="0" y="2"/>
                        <a:pt x="1" y="3"/>
                      </a:cubicBezTo>
                      <a:cubicBezTo>
                        <a:pt x="2" y="4"/>
                        <a:pt x="5" y="0"/>
                        <a:pt x="5" y="0"/>
                      </a:cubicBezTo>
                      <a:cubicBezTo>
                        <a:pt x="5" y="0"/>
                        <a:pt x="6" y="0"/>
                        <a:pt x="5" y="0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3" name="Freeform 426" descr="" title="">
                  <a:extLst>
                    <a:ext uri="{FF2B5EF4-FFF2-40B4-BE49-F238E27FC236}">
                      <a16:creationId xmlns:a16="http://schemas.microsoft.com/office/drawing/2014/main" id="{AD510C58-02BF-4542-A1DE-030303CF6F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07876" y="4066804"/>
                  <a:ext cx="44697" cy="41729"/>
                </a:xfrm>
                <a:custGeom>
                  <a:avLst/>
                  <a:gdLst>
                    <a:gd name="T0" fmla="*/ 4 w 5"/>
                    <a:gd name="T1" fmla="*/ 0 h 5"/>
                    <a:gd name="T2" fmla="*/ 0 w 5"/>
                    <a:gd name="T3" fmla="*/ 4 h 5"/>
                    <a:gd name="T4" fmla="*/ 4 w 5"/>
                    <a:gd name="T5" fmla="*/ 0 h 5"/>
                    <a:gd name="T6" fmla="*/ 4 w 5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5">
                      <a:moveTo>
                        <a:pt x="4" y="0"/>
                      </a:moveTo>
                      <a:cubicBezTo>
                        <a:pt x="4" y="0"/>
                        <a:pt x="0" y="4"/>
                        <a:pt x="0" y="4"/>
                      </a:cubicBezTo>
                      <a:cubicBezTo>
                        <a:pt x="2" y="5"/>
                        <a:pt x="4" y="0"/>
                        <a:pt x="4" y="0"/>
                      </a:cubicBezTo>
                      <a:cubicBezTo>
                        <a:pt x="4" y="0"/>
                        <a:pt x="5" y="0"/>
                        <a:pt x="4" y="0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4" name="Freeform 427" descr="" title="">
                  <a:extLst>
                    <a:ext uri="{FF2B5EF4-FFF2-40B4-BE49-F238E27FC236}">
                      <a16:creationId xmlns:a16="http://schemas.microsoft.com/office/drawing/2014/main" id="{CCF7BDEC-20F1-4971-AF64-F2EE460E91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98935" y="4126416"/>
                  <a:ext cx="8938" cy="8941"/>
                </a:xfrm>
                <a:custGeom>
                  <a:avLst/>
                  <a:gdLst>
                    <a:gd name="T0" fmla="*/ 1 w 1"/>
                    <a:gd name="T1" fmla="*/ 0 h 1"/>
                    <a:gd name="T2" fmla="*/ 1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1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5" name="Freeform 428" descr="" title="">
                  <a:extLst>
                    <a:ext uri="{FF2B5EF4-FFF2-40B4-BE49-F238E27FC236}">
                      <a16:creationId xmlns:a16="http://schemas.microsoft.com/office/drawing/2014/main" id="{1009D004-2CA7-4BA1-ADC0-32486D2973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54238" y="4090649"/>
                  <a:ext cx="44697" cy="35767"/>
                </a:xfrm>
                <a:custGeom>
                  <a:avLst/>
                  <a:gdLst>
                    <a:gd name="T0" fmla="*/ 4 w 5"/>
                    <a:gd name="T1" fmla="*/ 1 h 4"/>
                    <a:gd name="T2" fmla="*/ 0 w 5"/>
                    <a:gd name="T3" fmla="*/ 4 h 4"/>
                    <a:gd name="T4" fmla="*/ 4 w 5"/>
                    <a:gd name="T5" fmla="*/ 1 h 4"/>
                    <a:gd name="T6" fmla="*/ 4 w 5"/>
                    <a:gd name="T7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4">
                      <a:moveTo>
                        <a:pt x="4" y="1"/>
                      </a:moveTo>
                      <a:cubicBezTo>
                        <a:pt x="2" y="2"/>
                        <a:pt x="0" y="3"/>
                        <a:pt x="0" y="4"/>
                      </a:cubicBezTo>
                      <a:cubicBezTo>
                        <a:pt x="0" y="4"/>
                        <a:pt x="4" y="1"/>
                        <a:pt x="4" y="1"/>
                      </a:cubicBezTo>
                      <a:cubicBezTo>
                        <a:pt x="3" y="1"/>
                        <a:pt x="5" y="0"/>
                        <a:pt x="4" y="1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" name="Freeform 429" descr="" title="">
                  <a:extLst>
                    <a:ext uri="{FF2B5EF4-FFF2-40B4-BE49-F238E27FC236}">
                      <a16:creationId xmlns:a16="http://schemas.microsoft.com/office/drawing/2014/main" id="{21A4BF86-8A6C-4EB2-BFF3-D0A47B2027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32419" y="4415532"/>
                  <a:ext cx="17879" cy="26824"/>
                </a:xfrm>
                <a:custGeom>
                  <a:avLst/>
                  <a:gdLst>
                    <a:gd name="T0" fmla="*/ 1 w 2"/>
                    <a:gd name="T1" fmla="*/ 0 h 3"/>
                    <a:gd name="T2" fmla="*/ 1 w 2"/>
                    <a:gd name="T3" fmla="*/ 3 h 3"/>
                    <a:gd name="T4" fmla="*/ 1 w 2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1" y="0"/>
                      </a:moveTo>
                      <a:cubicBezTo>
                        <a:pt x="1" y="0"/>
                        <a:pt x="0" y="3"/>
                        <a:pt x="1" y="3"/>
                      </a:cubicBezTo>
                      <a:cubicBezTo>
                        <a:pt x="2" y="3"/>
                        <a:pt x="2" y="0"/>
                        <a:pt x="1" y="0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107" name="Group 106" descr="" title="">
                  <a:extLst>
                    <a:ext uri="{FF2B5EF4-FFF2-40B4-BE49-F238E27FC236}">
                      <a16:creationId xmlns:a16="http://schemas.microsoft.com/office/drawing/2014/main" id="{131368FA-4038-48ED-9306-BAE605E0344C}"/>
                    </a:ext>
                  </a:extLst>
                </p:cNvPr>
                <p:cNvGrpSpPr/>
                <p:nvPr/>
              </p:nvGrpSpPr>
              <p:grpSpPr>
                <a:xfrm>
                  <a:off x="19810584" y="4039981"/>
                  <a:ext cx="652571" cy="619959"/>
                  <a:chOff x="5961121" y="2686387"/>
                  <a:chExt cx="288233" cy="273757"/>
                </a:xfrm>
                <a:grpFill/>
              </p:grpSpPr>
              <p:sp>
                <p:nvSpPr>
                  <p:cNvPr id="482" name="Freeform 430" descr="" title="">
                    <a:extLst>
                      <a:ext uri="{FF2B5EF4-FFF2-40B4-BE49-F238E27FC236}">
                        <a16:creationId xmlns:a16="http://schemas.microsoft.com/office/drawing/2014/main" id="{C8270A9C-80C4-4758-B72F-EF1B4D49BC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130902" y="2686387"/>
                    <a:ext cx="118452" cy="100026"/>
                  </a:xfrm>
                  <a:custGeom>
                    <a:avLst/>
                    <a:gdLst>
                      <a:gd name="T0" fmla="*/ 28 w 31"/>
                      <a:gd name="T1" fmla="*/ 10 h 26"/>
                      <a:gd name="T2" fmla="*/ 29 w 31"/>
                      <a:gd name="T3" fmla="*/ 7 h 26"/>
                      <a:gd name="T4" fmla="*/ 27 w 31"/>
                      <a:gd name="T5" fmla="*/ 10 h 26"/>
                      <a:gd name="T6" fmla="*/ 20 w 31"/>
                      <a:gd name="T7" fmla="*/ 8 h 26"/>
                      <a:gd name="T8" fmla="*/ 11 w 31"/>
                      <a:gd name="T9" fmla="*/ 1 h 26"/>
                      <a:gd name="T10" fmla="*/ 11 w 31"/>
                      <a:gd name="T11" fmla="*/ 5 h 26"/>
                      <a:gd name="T12" fmla="*/ 9 w 31"/>
                      <a:gd name="T13" fmla="*/ 11 h 26"/>
                      <a:gd name="T14" fmla="*/ 7 w 31"/>
                      <a:gd name="T15" fmla="*/ 14 h 26"/>
                      <a:gd name="T16" fmla="*/ 4 w 31"/>
                      <a:gd name="T17" fmla="*/ 14 h 26"/>
                      <a:gd name="T18" fmla="*/ 5 w 31"/>
                      <a:gd name="T19" fmla="*/ 16 h 26"/>
                      <a:gd name="T20" fmla="*/ 1 w 31"/>
                      <a:gd name="T21" fmla="*/ 18 h 26"/>
                      <a:gd name="T22" fmla="*/ 2 w 31"/>
                      <a:gd name="T23" fmla="*/ 23 h 26"/>
                      <a:gd name="T24" fmla="*/ 4 w 31"/>
                      <a:gd name="T25" fmla="*/ 25 h 26"/>
                      <a:gd name="T26" fmla="*/ 6 w 31"/>
                      <a:gd name="T27" fmla="*/ 23 h 26"/>
                      <a:gd name="T28" fmla="*/ 7 w 31"/>
                      <a:gd name="T29" fmla="*/ 23 h 26"/>
                      <a:gd name="T30" fmla="*/ 4 w 31"/>
                      <a:gd name="T31" fmla="*/ 20 h 26"/>
                      <a:gd name="T32" fmla="*/ 7 w 31"/>
                      <a:gd name="T33" fmla="*/ 19 h 26"/>
                      <a:gd name="T34" fmla="*/ 12 w 31"/>
                      <a:gd name="T35" fmla="*/ 18 h 26"/>
                      <a:gd name="T36" fmla="*/ 17 w 31"/>
                      <a:gd name="T37" fmla="*/ 21 h 26"/>
                      <a:gd name="T38" fmla="*/ 21 w 31"/>
                      <a:gd name="T39" fmla="*/ 16 h 26"/>
                      <a:gd name="T40" fmla="*/ 31 w 31"/>
                      <a:gd name="T41" fmla="*/ 14 h 26"/>
                      <a:gd name="T42" fmla="*/ 29 w 31"/>
                      <a:gd name="T43" fmla="*/ 12 h 26"/>
                      <a:gd name="T44" fmla="*/ 28 w 31"/>
                      <a:gd name="T45" fmla="*/ 10 h 26"/>
                      <a:gd name="T46" fmla="*/ 28 w 31"/>
                      <a:gd name="T47" fmla="*/ 10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31" h="26">
                        <a:moveTo>
                          <a:pt x="28" y="10"/>
                        </a:moveTo>
                        <a:cubicBezTo>
                          <a:pt x="28" y="10"/>
                          <a:pt x="29" y="8"/>
                          <a:pt x="29" y="7"/>
                        </a:cubicBezTo>
                        <a:cubicBezTo>
                          <a:pt x="29" y="8"/>
                          <a:pt x="27" y="10"/>
                          <a:pt x="27" y="10"/>
                        </a:cubicBezTo>
                        <a:cubicBezTo>
                          <a:pt x="25" y="10"/>
                          <a:pt x="21" y="9"/>
                          <a:pt x="20" y="8"/>
                        </a:cubicBezTo>
                        <a:cubicBezTo>
                          <a:pt x="17" y="7"/>
                          <a:pt x="15" y="2"/>
                          <a:pt x="11" y="1"/>
                        </a:cubicBezTo>
                        <a:cubicBezTo>
                          <a:pt x="9" y="0"/>
                          <a:pt x="10" y="4"/>
                          <a:pt x="11" y="5"/>
                        </a:cubicBezTo>
                        <a:cubicBezTo>
                          <a:pt x="11" y="7"/>
                          <a:pt x="10" y="9"/>
                          <a:pt x="9" y="11"/>
                        </a:cubicBezTo>
                        <a:cubicBezTo>
                          <a:pt x="8" y="12"/>
                          <a:pt x="10" y="15"/>
                          <a:pt x="7" y="14"/>
                        </a:cubicBezTo>
                        <a:cubicBezTo>
                          <a:pt x="7" y="14"/>
                          <a:pt x="5" y="13"/>
                          <a:pt x="4" y="14"/>
                        </a:cubicBezTo>
                        <a:cubicBezTo>
                          <a:pt x="4" y="15"/>
                          <a:pt x="5" y="16"/>
                          <a:pt x="5" y="16"/>
                        </a:cubicBezTo>
                        <a:cubicBezTo>
                          <a:pt x="5" y="16"/>
                          <a:pt x="2" y="18"/>
                          <a:pt x="1" y="18"/>
                        </a:cubicBezTo>
                        <a:cubicBezTo>
                          <a:pt x="0" y="20"/>
                          <a:pt x="3" y="21"/>
                          <a:pt x="2" y="23"/>
                        </a:cubicBezTo>
                        <a:cubicBezTo>
                          <a:pt x="1" y="24"/>
                          <a:pt x="3" y="26"/>
                          <a:pt x="4" y="25"/>
                        </a:cubicBezTo>
                        <a:cubicBezTo>
                          <a:pt x="5" y="24"/>
                          <a:pt x="5" y="23"/>
                          <a:pt x="6" y="23"/>
                        </a:cubicBezTo>
                        <a:cubicBezTo>
                          <a:pt x="6" y="23"/>
                          <a:pt x="7" y="24"/>
                          <a:pt x="7" y="23"/>
                        </a:cubicBezTo>
                        <a:cubicBezTo>
                          <a:pt x="7" y="22"/>
                          <a:pt x="5" y="21"/>
                          <a:pt x="4" y="20"/>
                        </a:cubicBezTo>
                        <a:cubicBezTo>
                          <a:pt x="3" y="18"/>
                          <a:pt x="7" y="19"/>
                          <a:pt x="7" y="19"/>
                        </a:cubicBezTo>
                        <a:cubicBezTo>
                          <a:pt x="9" y="19"/>
                          <a:pt x="10" y="17"/>
                          <a:pt x="12" y="18"/>
                        </a:cubicBezTo>
                        <a:cubicBezTo>
                          <a:pt x="14" y="19"/>
                          <a:pt x="15" y="20"/>
                          <a:pt x="17" y="21"/>
                        </a:cubicBezTo>
                        <a:cubicBezTo>
                          <a:pt x="20" y="23"/>
                          <a:pt x="19" y="17"/>
                          <a:pt x="21" y="16"/>
                        </a:cubicBezTo>
                        <a:cubicBezTo>
                          <a:pt x="21" y="16"/>
                          <a:pt x="31" y="16"/>
                          <a:pt x="31" y="14"/>
                        </a:cubicBezTo>
                        <a:cubicBezTo>
                          <a:pt x="30" y="13"/>
                          <a:pt x="27" y="15"/>
                          <a:pt x="29" y="12"/>
                        </a:cubicBezTo>
                        <a:cubicBezTo>
                          <a:pt x="30" y="11"/>
                          <a:pt x="27" y="12"/>
                          <a:pt x="28" y="10"/>
                        </a:cubicBezTo>
                        <a:cubicBezTo>
                          <a:pt x="29" y="7"/>
                          <a:pt x="28" y="11"/>
                          <a:pt x="28" y="10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365635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d-ID" sz="3169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inkin Sans 300 Light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83" name="Freeform 431" descr="" title="">
                    <a:extLst>
                      <a:ext uri="{FF2B5EF4-FFF2-40B4-BE49-F238E27FC236}">
                        <a16:creationId xmlns:a16="http://schemas.microsoft.com/office/drawing/2014/main" id="{E8A3F203-0429-44D8-942F-B4ACF87515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961121" y="2778517"/>
                    <a:ext cx="215847" cy="181627"/>
                  </a:xfrm>
                  <a:custGeom>
                    <a:avLst/>
                    <a:gdLst>
                      <a:gd name="T0" fmla="*/ 52 w 56"/>
                      <a:gd name="T1" fmla="*/ 1 h 47"/>
                      <a:gd name="T2" fmla="*/ 51 w 56"/>
                      <a:gd name="T3" fmla="*/ 1 h 47"/>
                      <a:gd name="T4" fmla="*/ 52 w 56"/>
                      <a:gd name="T5" fmla="*/ 3 h 47"/>
                      <a:gd name="T6" fmla="*/ 49 w 56"/>
                      <a:gd name="T7" fmla="*/ 3 h 47"/>
                      <a:gd name="T8" fmla="*/ 47 w 56"/>
                      <a:gd name="T9" fmla="*/ 5 h 47"/>
                      <a:gd name="T10" fmla="*/ 45 w 56"/>
                      <a:gd name="T11" fmla="*/ 6 h 47"/>
                      <a:gd name="T12" fmla="*/ 46 w 56"/>
                      <a:gd name="T13" fmla="*/ 7 h 47"/>
                      <a:gd name="T14" fmla="*/ 46 w 56"/>
                      <a:gd name="T15" fmla="*/ 10 h 47"/>
                      <a:gd name="T16" fmla="*/ 46 w 56"/>
                      <a:gd name="T17" fmla="*/ 13 h 47"/>
                      <a:gd name="T18" fmla="*/ 41 w 56"/>
                      <a:gd name="T19" fmla="*/ 22 h 47"/>
                      <a:gd name="T20" fmla="*/ 36 w 56"/>
                      <a:gd name="T21" fmla="*/ 27 h 47"/>
                      <a:gd name="T22" fmla="*/ 31 w 56"/>
                      <a:gd name="T23" fmla="*/ 27 h 47"/>
                      <a:gd name="T24" fmla="*/ 32 w 56"/>
                      <a:gd name="T25" fmla="*/ 24 h 47"/>
                      <a:gd name="T26" fmla="*/ 30 w 56"/>
                      <a:gd name="T27" fmla="*/ 25 h 47"/>
                      <a:gd name="T28" fmla="*/ 29 w 56"/>
                      <a:gd name="T29" fmla="*/ 27 h 47"/>
                      <a:gd name="T30" fmla="*/ 25 w 56"/>
                      <a:gd name="T31" fmla="*/ 33 h 47"/>
                      <a:gd name="T32" fmla="*/ 25 w 56"/>
                      <a:gd name="T33" fmla="*/ 34 h 47"/>
                      <a:gd name="T34" fmla="*/ 23 w 56"/>
                      <a:gd name="T35" fmla="*/ 36 h 47"/>
                      <a:gd name="T36" fmla="*/ 21 w 56"/>
                      <a:gd name="T37" fmla="*/ 35 h 47"/>
                      <a:gd name="T38" fmla="*/ 17 w 56"/>
                      <a:gd name="T39" fmla="*/ 35 h 47"/>
                      <a:gd name="T40" fmla="*/ 9 w 56"/>
                      <a:gd name="T41" fmla="*/ 36 h 47"/>
                      <a:gd name="T42" fmla="*/ 2 w 56"/>
                      <a:gd name="T43" fmla="*/ 42 h 47"/>
                      <a:gd name="T44" fmla="*/ 1 w 56"/>
                      <a:gd name="T45" fmla="*/ 44 h 47"/>
                      <a:gd name="T46" fmla="*/ 3 w 56"/>
                      <a:gd name="T47" fmla="*/ 43 h 47"/>
                      <a:gd name="T48" fmla="*/ 5 w 56"/>
                      <a:gd name="T49" fmla="*/ 44 h 47"/>
                      <a:gd name="T50" fmla="*/ 22 w 56"/>
                      <a:gd name="T51" fmla="*/ 40 h 47"/>
                      <a:gd name="T52" fmla="*/ 21 w 56"/>
                      <a:gd name="T53" fmla="*/ 43 h 47"/>
                      <a:gd name="T54" fmla="*/ 24 w 56"/>
                      <a:gd name="T55" fmla="*/ 47 h 47"/>
                      <a:gd name="T56" fmla="*/ 27 w 56"/>
                      <a:gd name="T57" fmla="*/ 44 h 47"/>
                      <a:gd name="T58" fmla="*/ 30 w 56"/>
                      <a:gd name="T59" fmla="*/ 43 h 47"/>
                      <a:gd name="T60" fmla="*/ 31 w 56"/>
                      <a:gd name="T61" fmla="*/ 40 h 47"/>
                      <a:gd name="T62" fmla="*/ 38 w 56"/>
                      <a:gd name="T63" fmla="*/ 39 h 47"/>
                      <a:gd name="T64" fmla="*/ 41 w 56"/>
                      <a:gd name="T65" fmla="*/ 40 h 47"/>
                      <a:gd name="T66" fmla="*/ 43 w 56"/>
                      <a:gd name="T67" fmla="*/ 37 h 47"/>
                      <a:gd name="T68" fmla="*/ 45 w 56"/>
                      <a:gd name="T69" fmla="*/ 35 h 47"/>
                      <a:gd name="T70" fmla="*/ 46 w 56"/>
                      <a:gd name="T71" fmla="*/ 38 h 47"/>
                      <a:gd name="T72" fmla="*/ 48 w 56"/>
                      <a:gd name="T73" fmla="*/ 37 h 47"/>
                      <a:gd name="T74" fmla="*/ 49 w 56"/>
                      <a:gd name="T75" fmla="*/ 35 h 47"/>
                      <a:gd name="T76" fmla="*/ 49 w 56"/>
                      <a:gd name="T77" fmla="*/ 32 h 47"/>
                      <a:gd name="T78" fmla="*/ 51 w 56"/>
                      <a:gd name="T79" fmla="*/ 26 h 47"/>
                      <a:gd name="T80" fmla="*/ 51 w 56"/>
                      <a:gd name="T81" fmla="*/ 19 h 47"/>
                      <a:gd name="T82" fmla="*/ 53 w 56"/>
                      <a:gd name="T83" fmla="*/ 19 h 47"/>
                      <a:gd name="T84" fmla="*/ 55 w 56"/>
                      <a:gd name="T85" fmla="*/ 17 h 47"/>
                      <a:gd name="T86" fmla="*/ 55 w 56"/>
                      <a:gd name="T87" fmla="*/ 9 h 47"/>
                      <a:gd name="T88" fmla="*/ 52 w 56"/>
                      <a:gd name="T89" fmla="*/ 1 h 47"/>
                      <a:gd name="T90" fmla="*/ 52 w 56"/>
                      <a:gd name="T91" fmla="*/ 1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56" h="47">
                        <a:moveTo>
                          <a:pt x="52" y="1"/>
                        </a:moveTo>
                        <a:cubicBezTo>
                          <a:pt x="51" y="1"/>
                          <a:pt x="51" y="0"/>
                          <a:pt x="51" y="1"/>
                        </a:cubicBezTo>
                        <a:cubicBezTo>
                          <a:pt x="49" y="2"/>
                          <a:pt x="51" y="2"/>
                          <a:pt x="52" y="3"/>
                        </a:cubicBezTo>
                        <a:cubicBezTo>
                          <a:pt x="53" y="4"/>
                          <a:pt x="50" y="5"/>
                          <a:pt x="49" y="3"/>
                        </a:cubicBezTo>
                        <a:cubicBezTo>
                          <a:pt x="48" y="1"/>
                          <a:pt x="47" y="4"/>
                          <a:pt x="47" y="5"/>
                        </a:cubicBezTo>
                        <a:cubicBezTo>
                          <a:pt x="46" y="5"/>
                          <a:pt x="45" y="6"/>
                          <a:pt x="45" y="6"/>
                        </a:cubicBezTo>
                        <a:cubicBezTo>
                          <a:pt x="45" y="8"/>
                          <a:pt x="46" y="7"/>
                          <a:pt x="46" y="7"/>
                        </a:cubicBezTo>
                        <a:cubicBezTo>
                          <a:pt x="46" y="8"/>
                          <a:pt x="46" y="9"/>
                          <a:pt x="46" y="10"/>
                        </a:cubicBezTo>
                        <a:cubicBezTo>
                          <a:pt x="46" y="11"/>
                          <a:pt x="47" y="11"/>
                          <a:pt x="46" y="13"/>
                        </a:cubicBezTo>
                        <a:cubicBezTo>
                          <a:pt x="44" y="16"/>
                          <a:pt x="43" y="19"/>
                          <a:pt x="41" y="22"/>
                        </a:cubicBezTo>
                        <a:cubicBezTo>
                          <a:pt x="40" y="23"/>
                          <a:pt x="37" y="27"/>
                          <a:pt x="36" y="27"/>
                        </a:cubicBezTo>
                        <a:cubicBezTo>
                          <a:pt x="34" y="27"/>
                          <a:pt x="32" y="28"/>
                          <a:pt x="31" y="27"/>
                        </a:cubicBezTo>
                        <a:cubicBezTo>
                          <a:pt x="30" y="26"/>
                          <a:pt x="32" y="25"/>
                          <a:pt x="32" y="24"/>
                        </a:cubicBezTo>
                        <a:cubicBezTo>
                          <a:pt x="33" y="23"/>
                          <a:pt x="30" y="25"/>
                          <a:pt x="30" y="25"/>
                        </a:cubicBezTo>
                        <a:cubicBezTo>
                          <a:pt x="29" y="26"/>
                          <a:pt x="29" y="26"/>
                          <a:pt x="29" y="27"/>
                        </a:cubicBezTo>
                        <a:cubicBezTo>
                          <a:pt x="29" y="30"/>
                          <a:pt x="26" y="31"/>
                          <a:pt x="25" y="33"/>
                        </a:cubicBezTo>
                        <a:cubicBezTo>
                          <a:pt x="25" y="33"/>
                          <a:pt x="25" y="34"/>
                          <a:pt x="25" y="34"/>
                        </a:cubicBezTo>
                        <a:cubicBezTo>
                          <a:pt x="25" y="35"/>
                          <a:pt x="23" y="36"/>
                          <a:pt x="23" y="36"/>
                        </a:cubicBezTo>
                        <a:cubicBezTo>
                          <a:pt x="22" y="36"/>
                          <a:pt x="23" y="35"/>
                          <a:pt x="21" y="35"/>
                        </a:cubicBezTo>
                        <a:cubicBezTo>
                          <a:pt x="20" y="35"/>
                          <a:pt x="19" y="35"/>
                          <a:pt x="17" y="35"/>
                        </a:cubicBezTo>
                        <a:cubicBezTo>
                          <a:pt x="14" y="36"/>
                          <a:pt x="12" y="35"/>
                          <a:pt x="9" y="36"/>
                        </a:cubicBezTo>
                        <a:cubicBezTo>
                          <a:pt x="7" y="38"/>
                          <a:pt x="4" y="40"/>
                          <a:pt x="2" y="42"/>
                        </a:cubicBezTo>
                        <a:cubicBezTo>
                          <a:pt x="0" y="42"/>
                          <a:pt x="0" y="45"/>
                          <a:pt x="1" y="44"/>
                        </a:cubicBezTo>
                        <a:cubicBezTo>
                          <a:pt x="2" y="44"/>
                          <a:pt x="2" y="43"/>
                          <a:pt x="3" y="43"/>
                        </a:cubicBezTo>
                        <a:cubicBezTo>
                          <a:pt x="4" y="44"/>
                          <a:pt x="5" y="45"/>
                          <a:pt x="5" y="44"/>
                        </a:cubicBezTo>
                        <a:cubicBezTo>
                          <a:pt x="10" y="43"/>
                          <a:pt x="17" y="39"/>
                          <a:pt x="22" y="40"/>
                        </a:cubicBezTo>
                        <a:cubicBezTo>
                          <a:pt x="23" y="41"/>
                          <a:pt x="21" y="43"/>
                          <a:pt x="21" y="43"/>
                        </a:cubicBezTo>
                        <a:cubicBezTo>
                          <a:pt x="22" y="44"/>
                          <a:pt x="23" y="47"/>
                          <a:pt x="24" y="47"/>
                        </a:cubicBezTo>
                        <a:cubicBezTo>
                          <a:pt x="25" y="46"/>
                          <a:pt x="26" y="45"/>
                          <a:pt x="27" y="44"/>
                        </a:cubicBezTo>
                        <a:cubicBezTo>
                          <a:pt x="28" y="42"/>
                          <a:pt x="28" y="43"/>
                          <a:pt x="30" y="43"/>
                        </a:cubicBezTo>
                        <a:cubicBezTo>
                          <a:pt x="29" y="43"/>
                          <a:pt x="28" y="35"/>
                          <a:pt x="31" y="40"/>
                        </a:cubicBezTo>
                        <a:cubicBezTo>
                          <a:pt x="32" y="42"/>
                          <a:pt x="37" y="40"/>
                          <a:pt x="38" y="39"/>
                        </a:cubicBezTo>
                        <a:cubicBezTo>
                          <a:pt x="40" y="36"/>
                          <a:pt x="40" y="42"/>
                          <a:pt x="41" y="40"/>
                        </a:cubicBezTo>
                        <a:cubicBezTo>
                          <a:pt x="41" y="39"/>
                          <a:pt x="42" y="37"/>
                          <a:pt x="43" y="37"/>
                        </a:cubicBezTo>
                        <a:cubicBezTo>
                          <a:pt x="44" y="36"/>
                          <a:pt x="44" y="37"/>
                          <a:pt x="45" y="35"/>
                        </a:cubicBezTo>
                        <a:cubicBezTo>
                          <a:pt x="45" y="35"/>
                          <a:pt x="45" y="39"/>
                          <a:pt x="46" y="38"/>
                        </a:cubicBezTo>
                        <a:cubicBezTo>
                          <a:pt x="46" y="38"/>
                          <a:pt x="47" y="38"/>
                          <a:pt x="48" y="37"/>
                        </a:cubicBezTo>
                        <a:cubicBezTo>
                          <a:pt x="49" y="37"/>
                          <a:pt x="48" y="36"/>
                          <a:pt x="49" y="35"/>
                        </a:cubicBezTo>
                        <a:cubicBezTo>
                          <a:pt x="51" y="34"/>
                          <a:pt x="51" y="34"/>
                          <a:pt x="49" y="32"/>
                        </a:cubicBezTo>
                        <a:cubicBezTo>
                          <a:pt x="48" y="31"/>
                          <a:pt x="51" y="28"/>
                          <a:pt x="51" y="26"/>
                        </a:cubicBezTo>
                        <a:cubicBezTo>
                          <a:pt x="52" y="24"/>
                          <a:pt x="50" y="21"/>
                          <a:pt x="51" y="19"/>
                        </a:cubicBezTo>
                        <a:cubicBezTo>
                          <a:pt x="52" y="18"/>
                          <a:pt x="52" y="19"/>
                          <a:pt x="53" y="19"/>
                        </a:cubicBezTo>
                        <a:cubicBezTo>
                          <a:pt x="54" y="19"/>
                          <a:pt x="55" y="17"/>
                          <a:pt x="55" y="17"/>
                        </a:cubicBezTo>
                        <a:cubicBezTo>
                          <a:pt x="56" y="14"/>
                          <a:pt x="56" y="11"/>
                          <a:pt x="55" y="9"/>
                        </a:cubicBezTo>
                        <a:cubicBezTo>
                          <a:pt x="55" y="8"/>
                          <a:pt x="52" y="1"/>
                          <a:pt x="52" y="1"/>
                        </a:cubicBezTo>
                        <a:cubicBezTo>
                          <a:pt x="52" y="1"/>
                          <a:pt x="52" y="1"/>
                          <a:pt x="52" y="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365635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d-ID" sz="3169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inkin Sans 300 Light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08" name="Freeform 432" descr="" title="">
                  <a:extLst>
                    <a:ext uri="{FF2B5EF4-FFF2-40B4-BE49-F238E27FC236}">
                      <a16:creationId xmlns:a16="http://schemas.microsoft.com/office/drawing/2014/main" id="{18BA65F9-B6B3-4F81-8241-060527B760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74490" y="4609268"/>
                  <a:ext cx="17879" cy="23844"/>
                </a:xfrm>
                <a:custGeom>
                  <a:avLst/>
                  <a:gdLst>
                    <a:gd name="T0" fmla="*/ 2 w 2"/>
                    <a:gd name="T1" fmla="*/ 0 h 3"/>
                    <a:gd name="T2" fmla="*/ 0 w 2"/>
                    <a:gd name="T3" fmla="*/ 1 h 3"/>
                    <a:gd name="T4" fmla="*/ 2 w 2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0"/>
                      </a:moveTo>
                      <a:cubicBezTo>
                        <a:pt x="2" y="0"/>
                        <a:pt x="0" y="1"/>
                        <a:pt x="0" y="1"/>
                      </a:cubicBezTo>
                      <a:cubicBezTo>
                        <a:pt x="1" y="3"/>
                        <a:pt x="2" y="1"/>
                        <a:pt x="2" y="0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Freeform 433" descr="" title="">
                  <a:extLst>
                    <a:ext uri="{FF2B5EF4-FFF2-40B4-BE49-F238E27FC236}">
                      <a16:creationId xmlns:a16="http://schemas.microsoft.com/office/drawing/2014/main" id="{682D9F95-0FDD-4361-81C4-BE982F0620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70196" y="4609268"/>
                  <a:ext cx="113231" cy="86436"/>
                </a:xfrm>
                <a:custGeom>
                  <a:avLst/>
                  <a:gdLst>
                    <a:gd name="T0" fmla="*/ 11 w 13"/>
                    <a:gd name="T1" fmla="*/ 2 h 10"/>
                    <a:gd name="T2" fmla="*/ 7 w 13"/>
                    <a:gd name="T3" fmla="*/ 2 h 10"/>
                    <a:gd name="T4" fmla="*/ 5 w 13"/>
                    <a:gd name="T5" fmla="*/ 3 h 10"/>
                    <a:gd name="T6" fmla="*/ 3 w 13"/>
                    <a:gd name="T7" fmla="*/ 4 h 10"/>
                    <a:gd name="T8" fmla="*/ 0 w 13"/>
                    <a:gd name="T9" fmla="*/ 6 h 10"/>
                    <a:gd name="T10" fmla="*/ 3 w 13"/>
                    <a:gd name="T11" fmla="*/ 9 h 10"/>
                    <a:gd name="T12" fmla="*/ 6 w 13"/>
                    <a:gd name="T13" fmla="*/ 6 h 10"/>
                    <a:gd name="T14" fmla="*/ 10 w 13"/>
                    <a:gd name="T15" fmla="*/ 6 h 10"/>
                    <a:gd name="T16" fmla="*/ 11 w 13"/>
                    <a:gd name="T17" fmla="*/ 2 h 10"/>
                    <a:gd name="T18" fmla="*/ 11 w 13"/>
                    <a:gd name="T19" fmla="*/ 2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10">
                      <a:moveTo>
                        <a:pt x="11" y="2"/>
                      </a:moveTo>
                      <a:cubicBezTo>
                        <a:pt x="9" y="2"/>
                        <a:pt x="9" y="0"/>
                        <a:pt x="7" y="2"/>
                      </a:cubicBezTo>
                      <a:cubicBezTo>
                        <a:pt x="6" y="2"/>
                        <a:pt x="5" y="4"/>
                        <a:pt x="5" y="3"/>
                      </a:cubicBezTo>
                      <a:cubicBezTo>
                        <a:pt x="4" y="2"/>
                        <a:pt x="3" y="4"/>
                        <a:pt x="3" y="4"/>
                      </a:cubicBezTo>
                      <a:cubicBezTo>
                        <a:pt x="2" y="6"/>
                        <a:pt x="1" y="5"/>
                        <a:pt x="0" y="6"/>
                      </a:cubicBezTo>
                      <a:cubicBezTo>
                        <a:pt x="0" y="5"/>
                        <a:pt x="2" y="9"/>
                        <a:pt x="3" y="9"/>
                      </a:cubicBezTo>
                      <a:cubicBezTo>
                        <a:pt x="3" y="10"/>
                        <a:pt x="5" y="6"/>
                        <a:pt x="6" y="6"/>
                      </a:cubicBezTo>
                      <a:cubicBezTo>
                        <a:pt x="7" y="6"/>
                        <a:pt x="9" y="7"/>
                        <a:pt x="10" y="6"/>
                      </a:cubicBezTo>
                      <a:cubicBezTo>
                        <a:pt x="11" y="6"/>
                        <a:pt x="13" y="3"/>
                        <a:pt x="11" y="2"/>
                      </a:cubicBezTo>
                      <a:cubicBezTo>
                        <a:pt x="10" y="2"/>
                        <a:pt x="11" y="2"/>
                        <a:pt x="11" y="2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0" name="Freeform 434" descr="" title="">
                  <a:extLst>
                    <a:ext uri="{FF2B5EF4-FFF2-40B4-BE49-F238E27FC236}">
                      <a16:creationId xmlns:a16="http://schemas.microsoft.com/office/drawing/2014/main" id="{30495BE6-7156-4110-8398-389D60BD6B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56965" y="4642055"/>
                  <a:ext cx="95351" cy="140087"/>
                </a:xfrm>
                <a:custGeom>
                  <a:avLst/>
                  <a:gdLst>
                    <a:gd name="T0" fmla="*/ 7 w 11"/>
                    <a:gd name="T1" fmla="*/ 0 h 16"/>
                    <a:gd name="T2" fmla="*/ 2 w 11"/>
                    <a:gd name="T3" fmla="*/ 2 h 16"/>
                    <a:gd name="T4" fmla="*/ 0 w 11"/>
                    <a:gd name="T5" fmla="*/ 6 h 16"/>
                    <a:gd name="T6" fmla="*/ 2 w 11"/>
                    <a:gd name="T7" fmla="*/ 6 h 16"/>
                    <a:gd name="T8" fmla="*/ 3 w 11"/>
                    <a:gd name="T9" fmla="*/ 4 h 16"/>
                    <a:gd name="T10" fmla="*/ 4 w 11"/>
                    <a:gd name="T11" fmla="*/ 5 h 16"/>
                    <a:gd name="T12" fmla="*/ 3 w 11"/>
                    <a:gd name="T13" fmla="*/ 10 h 16"/>
                    <a:gd name="T14" fmla="*/ 3 w 11"/>
                    <a:gd name="T15" fmla="*/ 11 h 16"/>
                    <a:gd name="T16" fmla="*/ 3 w 11"/>
                    <a:gd name="T17" fmla="*/ 13 h 16"/>
                    <a:gd name="T18" fmla="*/ 5 w 11"/>
                    <a:gd name="T19" fmla="*/ 12 h 16"/>
                    <a:gd name="T20" fmla="*/ 6 w 11"/>
                    <a:gd name="T21" fmla="*/ 15 h 16"/>
                    <a:gd name="T22" fmla="*/ 8 w 11"/>
                    <a:gd name="T23" fmla="*/ 12 h 16"/>
                    <a:gd name="T24" fmla="*/ 11 w 11"/>
                    <a:gd name="T25" fmla="*/ 7 h 16"/>
                    <a:gd name="T26" fmla="*/ 10 w 11"/>
                    <a:gd name="T27" fmla="*/ 2 h 16"/>
                    <a:gd name="T28" fmla="*/ 7 w 11"/>
                    <a:gd name="T29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1" h="16">
                      <a:moveTo>
                        <a:pt x="7" y="0"/>
                      </a:moveTo>
                      <a:cubicBezTo>
                        <a:pt x="5" y="0"/>
                        <a:pt x="3" y="1"/>
                        <a:pt x="2" y="2"/>
                      </a:cubicBezTo>
                      <a:cubicBezTo>
                        <a:pt x="0" y="3"/>
                        <a:pt x="0" y="4"/>
                        <a:pt x="0" y="6"/>
                      </a:cubicBezTo>
                      <a:cubicBezTo>
                        <a:pt x="0" y="5"/>
                        <a:pt x="3" y="5"/>
                        <a:pt x="2" y="6"/>
                      </a:cubicBezTo>
                      <a:cubicBezTo>
                        <a:pt x="3" y="5"/>
                        <a:pt x="2" y="4"/>
                        <a:pt x="3" y="4"/>
                      </a:cubicBezTo>
                      <a:cubicBezTo>
                        <a:pt x="3" y="4"/>
                        <a:pt x="4" y="4"/>
                        <a:pt x="4" y="5"/>
                      </a:cubicBezTo>
                      <a:cubicBezTo>
                        <a:pt x="4" y="7"/>
                        <a:pt x="4" y="8"/>
                        <a:pt x="3" y="10"/>
                      </a:cubicBezTo>
                      <a:cubicBezTo>
                        <a:pt x="2" y="11"/>
                        <a:pt x="3" y="11"/>
                        <a:pt x="3" y="11"/>
                      </a:cubicBezTo>
                      <a:cubicBezTo>
                        <a:pt x="3" y="12"/>
                        <a:pt x="3" y="13"/>
                        <a:pt x="3" y="13"/>
                      </a:cubicBezTo>
                      <a:cubicBezTo>
                        <a:pt x="3" y="16"/>
                        <a:pt x="5" y="12"/>
                        <a:pt x="5" y="12"/>
                      </a:cubicBezTo>
                      <a:cubicBezTo>
                        <a:pt x="5" y="12"/>
                        <a:pt x="5" y="15"/>
                        <a:pt x="6" y="15"/>
                      </a:cubicBezTo>
                      <a:cubicBezTo>
                        <a:pt x="6" y="16"/>
                        <a:pt x="8" y="13"/>
                        <a:pt x="8" y="12"/>
                      </a:cubicBezTo>
                      <a:cubicBezTo>
                        <a:pt x="10" y="10"/>
                        <a:pt x="10" y="8"/>
                        <a:pt x="11" y="7"/>
                      </a:cubicBezTo>
                      <a:cubicBezTo>
                        <a:pt x="11" y="5"/>
                        <a:pt x="10" y="4"/>
                        <a:pt x="10" y="2"/>
                      </a:cubicBezTo>
                      <a:cubicBezTo>
                        <a:pt x="10" y="0"/>
                        <a:pt x="7" y="2"/>
                        <a:pt x="7" y="0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Freeform 435" descr="" title="">
                  <a:extLst>
                    <a:ext uri="{FF2B5EF4-FFF2-40B4-BE49-F238E27FC236}">
                      <a16:creationId xmlns:a16="http://schemas.microsoft.com/office/drawing/2014/main" id="{B2BEB9A6-E383-4569-8462-DEDC5B29A5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61613" y="4984825"/>
                  <a:ext cx="32778" cy="26824"/>
                </a:xfrm>
                <a:custGeom>
                  <a:avLst/>
                  <a:gdLst>
                    <a:gd name="T0" fmla="*/ 4 w 4"/>
                    <a:gd name="T1" fmla="*/ 0 h 3"/>
                    <a:gd name="T2" fmla="*/ 1 w 4"/>
                    <a:gd name="T3" fmla="*/ 3 h 3"/>
                    <a:gd name="T4" fmla="*/ 4 w 4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3">
                      <a:moveTo>
                        <a:pt x="4" y="0"/>
                      </a:moveTo>
                      <a:cubicBezTo>
                        <a:pt x="3" y="0"/>
                        <a:pt x="0" y="1"/>
                        <a:pt x="1" y="3"/>
                      </a:cubicBezTo>
                      <a:cubicBezTo>
                        <a:pt x="1" y="3"/>
                        <a:pt x="4" y="0"/>
                        <a:pt x="4" y="0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Freeform 436" descr="" title="">
                  <a:extLst>
                    <a:ext uri="{FF2B5EF4-FFF2-40B4-BE49-F238E27FC236}">
                      <a16:creationId xmlns:a16="http://schemas.microsoft.com/office/drawing/2014/main" id="{49D4491A-428F-4C4A-A4DC-96F6854670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39086" y="4898385"/>
                  <a:ext cx="17879" cy="14903"/>
                </a:xfrm>
                <a:custGeom>
                  <a:avLst/>
                  <a:gdLst>
                    <a:gd name="T0" fmla="*/ 2 w 2"/>
                    <a:gd name="T1" fmla="*/ 0 h 2"/>
                    <a:gd name="T2" fmla="*/ 0 w 2"/>
                    <a:gd name="T3" fmla="*/ 1 h 2"/>
                    <a:gd name="T4" fmla="*/ 2 w 2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2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3" name="Freeform 437" descr="" title="">
                  <a:extLst>
                    <a:ext uri="{FF2B5EF4-FFF2-40B4-BE49-F238E27FC236}">
                      <a16:creationId xmlns:a16="http://schemas.microsoft.com/office/drawing/2014/main" id="{8062FD89-C184-4C8C-81E4-0F18F99FAE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03682" y="5080201"/>
                  <a:ext cx="17879" cy="8941"/>
                </a:xfrm>
                <a:custGeom>
                  <a:avLst/>
                  <a:gdLst>
                    <a:gd name="T0" fmla="*/ 2 w 2"/>
                    <a:gd name="T1" fmla="*/ 0 h 1"/>
                    <a:gd name="T2" fmla="*/ 1 w 2"/>
                    <a:gd name="T3" fmla="*/ 1 h 1"/>
                    <a:gd name="T4" fmla="*/ 2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1" y="0"/>
                        <a:pt x="0" y="1"/>
                        <a:pt x="1" y="1"/>
                      </a:cubicBezTo>
                      <a:cubicBezTo>
                        <a:pt x="2" y="1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Freeform 438" descr="" title="">
                  <a:extLst>
                    <a:ext uri="{FF2B5EF4-FFF2-40B4-BE49-F238E27FC236}">
                      <a16:creationId xmlns:a16="http://schemas.microsoft.com/office/drawing/2014/main" id="{F6FAD1EF-9284-47BB-8CE0-F10313AF4F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336817" y="5047413"/>
                  <a:ext cx="104293" cy="146048"/>
                </a:xfrm>
                <a:custGeom>
                  <a:avLst/>
                  <a:gdLst>
                    <a:gd name="T0" fmla="*/ 8 w 12"/>
                    <a:gd name="T1" fmla="*/ 1 h 17"/>
                    <a:gd name="T2" fmla="*/ 0 w 12"/>
                    <a:gd name="T3" fmla="*/ 8 h 17"/>
                    <a:gd name="T4" fmla="*/ 1 w 12"/>
                    <a:gd name="T5" fmla="*/ 14 h 17"/>
                    <a:gd name="T6" fmla="*/ 3 w 12"/>
                    <a:gd name="T7" fmla="*/ 17 h 17"/>
                    <a:gd name="T8" fmla="*/ 8 w 12"/>
                    <a:gd name="T9" fmla="*/ 1 h 17"/>
                    <a:gd name="T10" fmla="*/ 8 w 12"/>
                    <a:gd name="T11" fmla="*/ 1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" h="17">
                      <a:moveTo>
                        <a:pt x="8" y="1"/>
                      </a:moveTo>
                      <a:cubicBezTo>
                        <a:pt x="5" y="0"/>
                        <a:pt x="1" y="6"/>
                        <a:pt x="0" y="8"/>
                      </a:cubicBezTo>
                      <a:cubicBezTo>
                        <a:pt x="0" y="10"/>
                        <a:pt x="0" y="12"/>
                        <a:pt x="1" y="14"/>
                      </a:cubicBezTo>
                      <a:cubicBezTo>
                        <a:pt x="1" y="14"/>
                        <a:pt x="3" y="17"/>
                        <a:pt x="3" y="17"/>
                      </a:cubicBezTo>
                      <a:cubicBezTo>
                        <a:pt x="4" y="15"/>
                        <a:pt x="12" y="2"/>
                        <a:pt x="8" y="1"/>
                      </a:cubicBezTo>
                      <a:cubicBezTo>
                        <a:pt x="7" y="1"/>
                        <a:pt x="9" y="1"/>
                        <a:pt x="8" y="1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Freeform 439" descr="" title="">
                  <a:extLst>
                    <a:ext uri="{FF2B5EF4-FFF2-40B4-BE49-F238E27FC236}">
                      <a16:creationId xmlns:a16="http://schemas.microsoft.com/office/drawing/2014/main" id="{8AF6F3F8-DAF8-4F1A-8BB4-35D15CF270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1311" y="5291822"/>
                  <a:ext cx="122171" cy="86436"/>
                </a:xfrm>
                <a:custGeom>
                  <a:avLst/>
                  <a:gdLst>
                    <a:gd name="T0" fmla="*/ 13 w 14"/>
                    <a:gd name="T1" fmla="*/ 1 h 10"/>
                    <a:gd name="T2" fmla="*/ 9 w 14"/>
                    <a:gd name="T3" fmla="*/ 0 h 10"/>
                    <a:gd name="T4" fmla="*/ 4 w 14"/>
                    <a:gd name="T5" fmla="*/ 2 h 10"/>
                    <a:gd name="T6" fmla="*/ 4 w 14"/>
                    <a:gd name="T7" fmla="*/ 9 h 10"/>
                    <a:gd name="T8" fmla="*/ 11 w 14"/>
                    <a:gd name="T9" fmla="*/ 6 h 10"/>
                    <a:gd name="T10" fmla="*/ 13 w 14"/>
                    <a:gd name="T11" fmla="*/ 1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10">
                      <a:moveTo>
                        <a:pt x="13" y="1"/>
                      </a:moveTo>
                      <a:cubicBezTo>
                        <a:pt x="12" y="1"/>
                        <a:pt x="11" y="0"/>
                        <a:pt x="9" y="0"/>
                      </a:cubicBezTo>
                      <a:cubicBezTo>
                        <a:pt x="7" y="0"/>
                        <a:pt x="6" y="1"/>
                        <a:pt x="4" y="2"/>
                      </a:cubicBezTo>
                      <a:cubicBezTo>
                        <a:pt x="2" y="4"/>
                        <a:pt x="0" y="7"/>
                        <a:pt x="4" y="9"/>
                      </a:cubicBezTo>
                      <a:cubicBezTo>
                        <a:pt x="6" y="10"/>
                        <a:pt x="10" y="8"/>
                        <a:pt x="11" y="6"/>
                      </a:cubicBezTo>
                      <a:cubicBezTo>
                        <a:pt x="11" y="5"/>
                        <a:pt x="14" y="1"/>
                        <a:pt x="13" y="1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Freeform 440" descr="" title="">
                  <a:extLst>
                    <a:ext uri="{FF2B5EF4-FFF2-40B4-BE49-F238E27FC236}">
                      <a16:creationId xmlns:a16="http://schemas.microsoft.com/office/drawing/2014/main" id="{9DF936D7-3924-425A-9D6A-6889F4325B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318937" y="5351432"/>
                  <a:ext cx="175807" cy="247386"/>
                </a:xfrm>
                <a:custGeom>
                  <a:avLst/>
                  <a:gdLst>
                    <a:gd name="T0" fmla="*/ 12 w 20"/>
                    <a:gd name="T1" fmla="*/ 2 h 28"/>
                    <a:gd name="T2" fmla="*/ 9 w 20"/>
                    <a:gd name="T3" fmla="*/ 2 h 28"/>
                    <a:gd name="T4" fmla="*/ 4 w 20"/>
                    <a:gd name="T5" fmla="*/ 3 h 28"/>
                    <a:gd name="T6" fmla="*/ 3 w 20"/>
                    <a:gd name="T7" fmla="*/ 11 h 28"/>
                    <a:gd name="T8" fmla="*/ 3 w 20"/>
                    <a:gd name="T9" fmla="*/ 13 h 28"/>
                    <a:gd name="T10" fmla="*/ 0 w 20"/>
                    <a:gd name="T11" fmla="*/ 13 h 28"/>
                    <a:gd name="T12" fmla="*/ 3 w 20"/>
                    <a:gd name="T13" fmla="*/ 22 h 28"/>
                    <a:gd name="T14" fmla="*/ 5 w 20"/>
                    <a:gd name="T15" fmla="*/ 20 h 28"/>
                    <a:gd name="T16" fmla="*/ 7 w 20"/>
                    <a:gd name="T17" fmla="*/ 22 h 28"/>
                    <a:gd name="T18" fmla="*/ 4 w 20"/>
                    <a:gd name="T19" fmla="*/ 23 h 28"/>
                    <a:gd name="T20" fmla="*/ 8 w 20"/>
                    <a:gd name="T21" fmla="*/ 26 h 28"/>
                    <a:gd name="T22" fmla="*/ 11 w 20"/>
                    <a:gd name="T23" fmla="*/ 25 h 28"/>
                    <a:gd name="T24" fmla="*/ 15 w 20"/>
                    <a:gd name="T25" fmla="*/ 28 h 28"/>
                    <a:gd name="T26" fmla="*/ 14 w 20"/>
                    <a:gd name="T27" fmla="*/ 25 h 28"/>
                    <a:gd name="T28" fmla="*/ 17 w 20"/>
                    <a:gd name="T29" fmla="*/ 24 h 28"/>
                    <a:gd name="T30" fmla="*/ 10 w 20"/>
                    <a:gd name="T31" fmla="*/ 22 h 28"/>
                    <a:gd name="T32" fmla="*/ 9 w 20"/>
                    <a:gd name="T33" fmla="*/ 16 h 28"/>
                    <a:gd name="T34" fmla="*/ 12 w 20"/>
                    <a:gd name="T35" fmla="*/ 12 h 28"/>
                    <a:gd name="T36" fmla="*/ 13 w 20"/>
                    <a:gd name="T37" fmla="*/ 7 h 28"/>
                    <a:gd name="T38" fmla="*/ 12 w 20"/>
                    <a:gd name="T39" fmla="*/ 2 h 28"/>
                    <a:gd name="T40" fmla="*/ 12 w 20"/>
                    <a:gd name="T41" fmla="*/ 2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0" h="28">
                      <a:moveTo>
                        <a:pt x="12" y="2"/>
                      </a:moveTo>
                      <a:cubicBezTo>
                        <a:pt x="10" y="1"/>
                        <a:pt x="11" y="5"/>
                        <a:pt x="9" y="2"/>
                      </a:cubicBezTo>
                      <a:cubicBezTo>
                        <a:pt x="8" y="0"/>
                        <a:pt x="4" y="1"/>
                        <a:pt x="4" y="3"/>
                      </a:cubicBezTo>
                      <a:cubicBezTo>
                        <a:pt x="3" y="6"/>
                        <a:pt x="4" y="8"/>
                        <a:pt x="3" y="11"/>
                      </a:cubicBezTo>
                      <a:cubicBezTo>
                        <a:pt x="3" y="12"/>
                        <a:pt x="3" y="13"/>
                        <a:pt x="3" y="13"/>
                      </a:cubicBezTo>
                      <a:cubicBezTo>
                        <a:pt x="2" y="14"/>
                        <a:pt x="0" y="13"/>
                        <a:pt x="0" y="13"/>
                      </a:cubicBezTo>
                      <a:cubicBezTo>
                        <a:pt x="0" y="13"/>
                        <a:pt x="2" y="22"/>
                        <a:pt x="3" y="22"/>
                      </a:cubicBezTo>
                      <a:cubicBezTo>
                        <a:pt x="3" y="22"/>
                        <a:pt x="4" y="19"/>
                        <a:pt x="5" y="20"/>
                      </a:cubicBezTo>
                      <a:cubicBezTo>
                        <a:pt x="5" y="20"/>
                        <a:pt x="7" y="21"/>
                        <a:pt x="7" y="22"/>
                      </a:cubicBezTo>
                      <a:cubicBezTo>
                        <a:pt x="7" y="23"/>
                        <a:pt x="4" y="21"/>
                        <a:pt x="4" y="23"/>
                      </a:cubicBezTo>
                      <a:cubicBezTo>
                        <a:pt x="4" y="25"/>
                        <a:pt x="6" y="27"/>
                        <a:pt x="8" y="26"/>
                      </a:cubicBezTo>
                      <a:cubicBezTo>
                        <a:pt x="9" y="26"/>
                        <a:pt x="10" y="24"/>
                        <a:pt x="11" y="25"/>
                      </a:cubicBezTo>
                      <a:cubicBezTo>
                        <a:pt x="11" y="25"/>
                        <a:pt x="15" y="28"/>
                        <a:pt x="15" y="28"/>
                      </a:cubicBezTo>
                      <a:cubicBezTo>
                        <a:pt x="16" y="27"/>
                        <a:pt x="13" y="26"/>
                        <a:pt x="14" y="25"/>
                      </a:cubicBezTo>
                      <a:cubicBezTo>
                        <a:pt x="13" y="26"/>
                        <a:pt x="20" y="28"/>
                        <a:pt x="17" y="24"/>
                      </a:cubicBezTo>
                      <a:cubicBezTo>
                        <a:pt x="15" y="22"/>
                        <a:pt x="11" y="25"/>
                        <a:pt x="10" y="22"/>
                      </a:cubicBezTo>
                      <a:cubicBezTo>
                        <a:pt x="9" y="20"/>
                        <a:pt x="9" y="19"/>
                        <a:pt x="9" y="16"/>
                      </a:cubicBezTo>
                      <a:cubicBezTo>
                        <a:pt x="9" y="14"/>
                        <a:pt x="11" y="14"/>
                        <a:pt x="12" y="12"/>
                      </a:cubicBezTo>
                      <a:cubicBezTo>
                        <a:pt x="14" y="10"/>
                        <a:pt x="14" y="9"/>
                        <a:pt x="13" y="7"/>
                      </a:cubicBezTo>
                      <a:cubicBezTo>
                        <a:pt x="13" y="7"/>
                        <a:pt x="13" y="2"/>
                        <a:pt x="12" y="2"/>
                      </a:cubicBezTo>
                      <a:cubicBezTo>
                        <a:pt x="11" y="2"/>
                        <a:pt x="13" y="2"/>
                        <a:pt x="12" y="2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Freeform 441" descr="" title="">
                  <a:extLst>
                    <a:ext uri="{FF2B5EF4-FFF2-40B4-BE49-F238E27FC236}">
                      <a16:creationId xmlns:a16="http://schemas.microsoft.com/office/drawing/2014/main" id="{C87D2604-B710-4F7A-92A6-8773063596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467927" y="5563053"/>
                  <a:ext cx="53635" cy="68554"/>
                </a:xfrm>
                <a:custGeom>
                  <a:avLst/>
                  <a:gdLst>
                    <a:gd name="T0" fmla="*/ 3 w 6"/>
                    <a:gd name="T1" fmla="*/ 1 h 8"/>
                    <a:gd name="T2" fmla="*/ 1 w 6"/>
                    <a:gd name="T3" fmla="*/ 1 h 8"/>
                    <a:gd name="T4" fmla="*/ 0 w 6"/>
                    <a:gd name="T5" fmla="*/ 3 h 8"/>
                    <a:gd name="T6" fmla="*/ 2 w 6"/>
                    <a:gd name="T7" fmla="*/ 6 h 8"/>
                    <a:gd name="T8" fmla="*/ 5 w 6"/>
                    <a:gd name="T9" fmla="*/ 7 h 8"/>
                    <a:gd name="T10" fmla="*/ 4 w 6"/>
                    <a:gd name="T11" fmla="*/ 4 h 8"/>
                    <a:gd name="T12" fmla="*/ 3 w 6"/>
                    <a:gd name="T13" fmla="*/ 1 h 8"/>
                    <a:gd name="T14" fmla="*/ 3 w 6"/>
                    <a:gd name="T1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" h="8">
                      <a:moveTo>
                        <a:pt x="3" y="1"/>
                      </a:moveTo>
                      <a:cubicBezTo>
                        <a:pt x="3" y="1"/>
                        <a:pt x="2" y="0"/>
                        <a:pt x="1" y="1"/>
                      </a:cubicBezTo>
                      <a:cubicBezTo>
                        <a:pt x="1" y="2"/>
                        <a:pt x="0" y="2"/>
                        <a:pt x="0" y="3"/>
                      </a:cubicBezTo>
                      <a:cubicBezTo>
                        <a:pt x="1" y="4"/>
                        <a:pt x="0" y="5"/>
                        <a:pt x="2" y="6"/>
                      </a:cubicBezTo>
                      <a:cubicBezTo>
                        <a:pt x="2" y="6"/>
                        <a:pt x="6" y="8"/>
                        <a:pt x="5" y="7"/>
                      </a:cubicBezTo>
                      <a:cubicBezTo>
                        <a:pt x="5" y="6"/>
                        <a:pt x="5" y="5"/>
                        <a:pt x="4" y="4"/>
                      </a:cubicBezTo>
                      <a:cubicBezTo>
                        <a:pt x="2" y="4"/>
                        <a:pt x="2" y="1"/>
                        <a:pt x="3" y="1"/>
                      </a:cubicBezTo>
                      <a:cubicBezTo>
                        <a:pt x="2" y="1"/>
                        <a:pt x="4" y="1"/>
                        <a:pt x="3" y="1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8" name="Freeform 442" descr="" title="">
                  <a:extLst>
                    <a:ext uri="{FF2B5EF4-FFF2-40B4-BE49-F238E27FC236}">
                      <a16:creationId xmlns:a16="http://schemas.microsoft.com/office/drawing/2014/main" id="{AB560333-F889-4D19-AC5B-AE23B18F6B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03682" y="5622665"/>
                  <a:ext cx="86414" cy="116242"/>
                </a:xfrm>
                <a:custGeom>
                  <a:avLst/>
                  <a:gdLst>
                    <a:gd name="T0" fmla="*/ 4 w 10"/>
                    <a:gd name="T1" fmla="*/ 0 h 13"/>
                    <a:gd name="T2" fmla="*/ 2 w 10"/>
                    <a:gd name="T3" fmla="*/ 1 h 13"/>
                    <a:gd name="T4" fmla="*/ 4 w 10"/>
                    <a:gd name="T5" fmla="*/ 4 h 13"/>
                    <a:gd name="T6" fmla="*/ 4 w 10"/>
                    <a:gd name="T7" fmla="*/ 9 h 13"/>
                    <a:gd name="T8" fmla="*/ 5 w 10"/>
                    <a:gd name="T9" fmla="*/ 13 h 13"/>
                    <a:gd name="T10" fmla="*/ 5 w 10"/>
                    <a:gd name="T11" fmla="*/ 11 h 13"/>
                    <a:gd name="T12" fmla="*/ 9 w 10"/>
                    <a:gd name="T13" fmla="*/ 8 h 13"/>
                    <a:gd name="T14" fmla="*/ 8 w 10"/>
                    <a:gd name="T15" fmla="*/ 6 h 13"/>
                    <a:gd name="T16" fmla="*/ 9 w 10"/>
                    <a:gd name="T17" fmla="*/ 5 h 13"/>
                    <a:gd name="T18" fmla="*/ 7 w 10"/>
                    <a:gd name="T19" fmla="*/ 1 h 13"/>
                    <a:gd name="T20" fmla="*/ 4 w 10"/>
                    <a:gd name="T21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0" h="13">
                      <a:moveTo>
                        <a:pt x="4" y="0"/>
                      </a:moveTo>
                      <a:cubicBezTo>
                        <a:pt x="3" y="0"/>
                        <a:pt x="4" y="0"/>
                        <a:pt x="2" y="1"/>
                      </a:cubicBezTo>
                      <a:cubicBezTo>
                        <a:pt x="1" y="2"/>
                        <a:pt x="3" y="3"/>
                        <a:pt x="4" y="4"/>
                      </a:cubicBezTo>
                      <a:cubicBezTo>
                        <a:pt x="5" y="6"/>
                        <a:pt x="0" y="7"/>
                        <a:pt x="4" y="9"/>
                      </a:cubicBezTo>
                      <a:cubicBezTo>
                        <a:pt x="5" y="10"/>
                        <a:pt x="3" y="12"/>
                        <a:pt x="5" y="13"/>
                      </a:cubicBezTo>
                      <a:cubicBezTo>
                        <a:pt x="6" y="13"/>
                        <a:pt x="6" y="12"/>
                        <a:pt x="5" y="11"/>
                      </a:cubicBezTo>
                      <a:cubicBezTo>
                        <a:pt x="3" y="5"/>
                        <a:pt x="9" y="10"/>
                        <a:pt x="9" y="8"/>
                      </a:cubicBezTo>
                      <a:cubicBezTo>
                        <a:pt x="9" y="7"/>
                        <a:pt x="7" y="6"/>
                        <a:pt x="8" y="6"/>
                      </a:cubicBezTo>
                      <a:cubicBezTo>
                        <a:pt x="8" y="5"/>
                        <a:pt x="10" y="6"/>
                        <a:pt x="9" y="5"/>
                      </a:cubicBezTo>
                      <a:cubicBezTo>
                        <a:pt x="8" y="4"/>
                        <a:pt x="6" y="3"/>
                        <a:pt x="7" y="1"/>
                      </a:cubicBezTo>
                      <a:cubicBezTo>
                        <a:pt x="7" y="0"/>
                        <a:pt x="5" y="0"/>
                        <a:pt x="4" y="0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9" name="Freeform 443" descr="" title="">
                  <a:extLst>
                    <a:ext uri="{FF2B5EF4-FFF2-40B4-BE49-F238E27FC236}">
                      <a16:creationId xmlns:a16="http://schemas.microsoft.com/office/drawing/2014/main" id="{3B3A753B-E93F-4EF5-BC11-B26CBE5532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345753" y="5571996"/>
                  <a:ext cx="53635" cy="68554"/>
                </a:xfrm>
                <a:custGeom>
                  <a:avLst/>
                  <a:gdLst>
                    <a:gd name="T0" fmla="*/ 6 w 6"/>
                    <a:gd name="T1" fmla="*/ 5 h 8"/>
                    <a:gd name="T2" fmla="*/ 0 w 6"/>
                    <a:gd name="T3" fmla="*/ 2 h 8"/>
                    <a:gd name="T4" fmla="*/ 3 w 6"/>
                    <a:gd name="T5" fmla="*/ 6 h 8"/>
                    <a:gd name="T6" fmla="*/ 6 w 6"/>
                    <a:gd name="T7" fmla="*/ 5 h 8"/>
                    <a:gd name="T8" fmla="*/ 6 w 6"/>
                    <a:gd name="T9" fmla="*/ 5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8">
                      <a:moveTo>
                        <a:pt x="6" y="5"/>
                      </a:moveTo>
                      <a:cubicBezTo>
                        <a:pt x="5" y="4"/>
                        <a:pt x="3" y="0"/>
                        <a:pt x="0" y="2"/>
                      </a:cubicBezTo>
                      <a:cubicBezTo>
                        <a:pt x="0" y="2"/>
                        <a:pt x="3" y="5"/>
                        <a:pt x="3" y="6"/>
                      </a:cubicBezTo>
                      <a:cubicBezTo>
                        <a:pt x="3" y="8"/>
                        <a:pt x="6" y="8"/>
                        <a:pt x="6" y="5"/>
                      </a:cubicBezTo>
                      <a:cubicBezTo>
                        <a:pt x="6" y="5"/>
                        <a:pt x="6" y="6"/>
                        <a:pt x="6" y="5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0" name="Freeform 444" descr="" title="">
                  <a:extLst>
                    <a:ext uri="{FF2B5EF4-FFF2-40B4-BE49-F238E27FC236}">
                      <a16:creationId xmlns:a16="http://schemas.microsoft.com/office/drawing/2014/main" id="{8200D6BA-68C6-4A18-B03B-337EF2B540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408330" y="5640549"/>
                  <a:ext cx="77476" cy="89417"/>
                </a:xfrm>
                <a:custGeom>
                  <a:avLst/>
                  <a:gdLst>
                    <a:gd name="T0" fmla="*/ 3 w 9"/>
                    <a:gd name="T1" fmla="*/ 2 h 10"/>
                    <a:gd name="T2" fmla="*/ 0 w 9"/>
                    <a:gd name="T3" fmla="*/ 2 h 10"/>
                    <a:gd name="T4" fmla="*/ 2 w 9"/>
                    <a:gd name="T5" fmla="*/ 4 h 10"/>
                    <a:gd name="T6" fmla="*/ 1 w 9"/>
                    <a:gd name="T7" fmla="*/ 9 h 10"/>
                    <a:gd name="T8" fmla="*/ 6 w 9"/>
                    <a:gd name="T9" fmla="*/ 6 h 10"/>
                    <a:gd name="T10" fmla="*/ 3 w 9"/>
                    <a:gd name="T11" fmla="*/ 2 h 10"/>
                    <a:gd name="T12" fmla="*/ 3 w 9"/>
                    <a:gd name="T13" fmla="*/ 2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" h="10">
                      <a:moveTo>
                        <a:pt x="3" y="2"/>
                      </a:moveTo>
                      <a:cubicBezTo>
                        <a:pt x="2" y="1"/>
                        <a:pt x="1" y="1"/>
                        <a:pt x="0" y="2"/>
                      </a:cubicBezTo>
                      <a:cubicBezTo>
                        <a:pt x="0" y="3"/>
                        <a:pt x="2" y="3"/>
                        <a:pt x="2" y="4"/>
                      </a:cubicBezTo>
                      <a:cubicBezTo>
                        <a:pt x="3" y="5"/>
                        <a:pt x="0" y="8"/>
                        <a:pt x="1" y="9"/>
                      </a:cubicBezTo>
                      <a:cubicBezTo>
                        <a:pt x="1" y="10"/>
                        <a:pt x="5" y="6"/>
                        <a:pt x="6" y="6"/>
                      </a:cubicBezTo>
                      <a:cubicBezTo>
                        <a:pt x="9" y="6"/>
                        <a:pt x="3" y="2"/>
                        <a:pt x="3" y="2"/>
                      </a:cubicBezTo>
                      <a:cubicBezTo>
                        <a:pt x="1" y="0"/>
                        <a:pt x="3" y="2"/>
                        <a:pt x="3" y="2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1" name="Freeform 445" descr="" title="">
                  <a:extLst>
                    <a:ext uri="{FF2B5EF4-FFF2-40B4-BE49-F238E27FC236}">
                      <a16:creationId xmlns:a16="http://schemas.microsoft.com/office/drawing/2014/main" id="{23D34356-DD16-4B56-A01B-D36FEA3BEE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426209" y="5694197"/>
                  <a:ext cx="59597" cy="95376"/>
                </a:xfrm>
                <a:custGeom>
                  <a:avLst/>
                  <a:gdLst>
                    <a:gd name="T0" fmla="*/ 6 w 7"/>
                    <a:gd name="T1" fmla="*/ 1 h 11"/>
                    <a:gd name="T2" fmla="*/ 3 w 7"/>
                    <a:gd name="T3" fmla="*/ 5 h 11"/>
                    <a:gd name="T4" fmla="*/ 3 w 7"/>
                    <a:gd name="T5" fmla="*/ 9 h 11"/>
                    <a:gd name="T6" fmla="*/ 5 w 7"/>
                    <a:gd name="T7" fmla="*/ 6 h 11"/>
                    <a:gd name="T8" fmla="*/ 6 w 7"/>
                    <a:gd name="T9" fmla="*/ 1 h 11"/>
                    <a:gd name="T10" fmla="*/ 6 w 7"/>
                    <a:gd name="T11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" h="11">
                      <a:moveTo>
                        <a:pt x="6" y="1"/>
                      </a:moveTo>
                      <a:cubicBezTo>
                        <a:pt x="3" y="1"/>
                        <a:pt x="4" y="4"/>
                        <a:pt x="3" y="5"/>
                      </a:cubicBezTo>
                      <a:cubicBezTo>
                        <a:pt x="0" y="7"/>
                        <a:pt x="1" y="7"/>
                        <a:pt x="3" y="9"/>
                      </a:cubicBezTo>
                      <a:cubicBezTo>
                        <a:pt x="6" y="11"/>
                        <a:pt x="4" y="8"/>
                        <a:pt x="5" y="6"/>
                      </a:cubicBezTo>
                      <a:cubicBezTo>
                        <a:pt x="5" y="6"/>
                        <a:pt x="7" y="0"/>
                        <a:pt x="6" y="1"/>
                      </a:cubicBezTo>
                      <a:cubicBezTo>
                        <a:pt x="5" y="1"/>
                        <a:pt x="6" y="0"/>
                        <a:pt x="6" y="1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2" name="Freeform 446" descr="" title="">
                  <a:extLst>
                    <a:ext uri="{FF2B5EF4-FFF2-40B4-BE49-F238E27FC236}">
                      <a16:creationId xmlns:a16="http://schemas.microsoft.com/office/drawing/2014/main" id="{AC9A8369-0BF4-435C-BB1B-0B5AF91FFF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476863" y="5685256"/>
                  <a:ext cx="35757" cy="68554"/>
                </a:xfrm>
                <a:custGeom>
                  <a:avLst/>
                  <a:gdLst>
                    <a:gd name="T0" fmla="*/ 3 w 4"/>
                    <a:gd name="T1" fmla="*/ 1 h 8"/>
                    <a:gd name="T2" fmla="*/ 0 w 4"/>
                    <a:gd name="T3" fmla="*/ 8 h 8"/>
                    <a:gd name="T4" fmla="*/ 3 w 4"/>
                    <a:gd name="T5" fmla="*/ 5 h 8"/>
                    <a:gd name="T6" fmla="*/ 3 w 4"/>
                    <a:gd name="T7" fmla="*/ 1 h 8"/>
                    <a:gd name="T8" fmla="*/ 3 w 4"/>
                    <a:gd name="T9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8">
                      <a:moveTo>
                        <a:pt x="3" y="1"/>
                      </a:moveTo>
                      <a:cubicBezTo>
                        <a:pt x="2" y="1"/>
                        <a:pt x="0" y="7"/>
                        <a:pt x="0" y="8"/>
                      </a:cubicBezTo>
                      <a:cubicBezTo>
                        <a:pt x="0" y="8"/>
                        <a:pt x="2" y="6"/>
                        <a:pt x="3" y="5"/>
                      </a:cubicBezTo>
                      <a:cubicBezTo>
                        <a:pt x="3" y="5"/>
                        <a:pt x="4" y="0"/>
                        <a:pt x="3" y="1"/>
                      </a:cubicBezTo>
                      <a:cubicBezTo>
                        <a:pt x="2" y="1"/>
                        <a:pt x="3" y="1"/>
                        <a:pt x="3" y="1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3" name="Freeform 447" descr="" title="">
                  <a:extLst>
                    <a:ext uri="{FF2B5EF4-FFF2-40B4-BE49-F238E27FC236}">
                      <a16:creationId xmlns:a16="http://schemas.microsoft.com/office/drawing/2014/main" id="{3C4DDD93-7587-4496-876B-C1BFEF49C6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494744" y="5729965"/>
                  <a:ext cx="53635" cy="32786"/>
                </a:xfrm>
                <a:custGeom>
                  <a:avLst/>
                  <a:gdLst>
                    <a:gd name="T0" fmla="*/ 1 w 6"/>
                    <a:gd name="T1" fmla="*/ 1 h 4"/>
                    <a:gd name="T2" fmla="*/ 3 w 6"/>
                    <a:gd name="T3" fmla="*/ 3 h 4"/>
                    <a:gd name="T4" fmla="*/ 1 w 6"/>
                    <a:gd name="T5" fmla="*/ 1 h 4"/>
                    <a:gd name="T6" fmla="*/ 1 w 6"/>
                    <a:gd name="T7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4">
                      <a:moveTo>
                        <a:pt x="1" y="1"/>
                      </a:moveTo>
                      <a:cubicBezTo>
                        <a:pt x="0" y="3"/>
                        <a:pt x="1" y="4"/>
                        <a:pt x="3" y="3"/>
                      </a:cubicBezTo>
                      <a:cubicBezTo>
                        <a:pt x="6" y="3"/>
                        <a:pt x="2" y="0"/>
                        <a:pt x="1" y="1"/>
                      </a:cubicBezTo>
                      <a:cubicBezTo>
                        <a:pt x="1" y="2"/>
                        <a:pt x="2" y="1"/>
                        <a:pt x="1" y="1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4" name="Freeform 448" descr="" title="">
                  <a:extLst>
                    <a:ext uri="{FF2B5EF4-FFF2-40B4-BE49-F238E27FC236}">
                      <a16:creationId xmlns:a16="http://schemas.microsoft.com/office/drawing/2014/main" id="{DC575963-45E4-4ADB-A7A3-16C2EE88CF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494744" y="5753812"/>
                  <a:ext cx="122171" cy="184797"/>
                </a:xfrm>
                <a:custGeom>
                  <a:avLst/>
                  <a:gdLst>
                    <a:gd name="T0" fmla="*/ 10 w 14"/>
                    <a:gd name="T1" fmla="*/ 0 h 21"/>
                    <a:gd name="T2" fmla="*/ 9 w 14"/>
                    <a:gd name="T3" fmla="*/ 2 h 21"/>
                    <a:gd name="T4" fmla="*/ 7 w 14"/>
                    <a:gd name="T5" fmla="*/ 4 h 21"/>
                    <a:gd name="T6" fmla="*/ 3 w 14"/>
                    <a:gd name="T7" fmla="*/ 6 h 21"/>
                    <a:gd name="T8" fmla="*/ 2 w 14"/>
                    <a:gd name="T9" fmla="*/ 11 h 21"/>
                    <a:gd name="T10" fmla="*/ 2 w 14"/>
                    <a:gd name="T11" fmla="*/ 14 h 21"/>
                    <a:gd name="T12" fmla="*/ 3 w 14"/>
                    <a:gd name="T13" fmla="*/ 18 h 21"/>
                    <a:gd name="T14" fmla="*/ 8 w 14"/>
                    <a:gd name="T15" fmla="*/ 19 h 21"/>
                    <a:gd name="T16" fmla="*/ 8 w 14"/>
                    <a:gd name="T17" fmla="*/ 16 h 21"/>
                    <a:gd name="T18" fmla="*/ 10 w 14"/>
                    <a:gd name="T19" fmla="*/ 12 h 21"/>
                    <a:gd name="T20" fmla="*/ 12 w 14"/>
                    <a:gd name="T21" fmla="*/ 17 h 21"/>
                    <a:gd name="T22" fmla="*/ 13 w 14"/>
                    <a:gd name="T23" fmla="*/ 14 h 21"/>
                    <a:gd name="T24" fmla="*/ 13 w 14"/>
                    <a:gd name="T25" fmla="*/ 10 h 21"/>
                    <a:gd name="T26" fmla="*/ 10 w 14"/>
                    <a:gd name="T27" fmla="*/ 0 h 21"/>
                    <a:gd name="T28" fmla="*/ 10 w 14"/>
                    <a:gd name="T29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4" h="21">
                      <a:moveTo>
                        <a:pt x="10" y="0"/>
                      </a:moveTo>
                      <a:cubicBezTo>
                        <a:pt x="9" y="0"/>
                        <a:pt x="9" y="1"/>
                        <a:pt x="9" y="2"/>
                      </a:cubicBezTo>
                      <a:cubicBezTo>
                        <a:pt x="9" y="3"/>
                        <a:pt x="9" y="3"/>
                        <a:pt x="7" y="4"/>
                      </a:cubicBezTo>
                      <a:cubicBezTo>
                        <a:pt x="6" y="4"/>
                        <a:pt x="4" y="6"/>
                        <a:pt x="3" y="6"/>
                      </a:cubicBezTo>
                      <a:cubicBezTo>
                        <a:pt x="1" y="9"/>
                        <a:pt x="0" y="9"/>
                        <a:pt x="2" y="11"/>
                      </a:cubicBezTo>
                      <a:cubicBezTo>
                        <a:pt x="3" y="12"/>
                        <a:pt x="2" y="13"/>
                        <a:pt x="2" y="14"/>
                      </a:cubicBezTo>
                      <a:cubicBezTo>
                        <a:pt x="1" y="16"/>
                        <a:pt x="2" y="17"/>
                        <a:pt x="3" y="18"/>
                      </a:cubicBezTo>
                      <a:cubicBezTo>
                        <a:pt x="5" y="19"/>
                        <a:pt x="7" y="19"/>
                        <a:pt x="8" y="19"/>
                      </a:cubicBezTo>
                      <a:cubicBezTo>
                        <a:pt x="11" y="21"/>
                        <a:pt x="9" y="18"/>
                        <a:pt x="8" y="16"/>
                      </a:cubicBezTo>
                      <a:cubicBezTo>
                        <a:pt x="8" y="16"/>
                        <a:pt x="8" y="12"/>
                        <a:pt x="10" y="12"/>
                      </a:cubicBezTo>
                      <a:cubicBezTo>
                        <a:pt x="11" y="12"/>
                        <a:pt x="11" y="17"/>
                        <a:pt x="12" y="17"/>
                      </a:cubicBezTo>
                      <a:cubicBezTo>
                        <a:pt x="12" y="17"/>
                        <a:pt x="13" y="14"/>
                        <a:pt x="13" y="14"/>
                      </a:cubicBezTo>
                      <a:cubicBezTo>
                        <a:pt x="14" y="12"/>
                        <a:pt x="14" y="11"/>
                        <a:pt x="13" y="10"/>
                      </a:cubicBezTo>
                      <a:cubicBezTo>
                        <a:pt x="13" y="7"/>
                        <a:pt x="13" y="1"/>
                        <a:pt x="10" y="0"/>
                      </a:cubicBezTo>
                      <a:cubicBezTo>
                        <a:pt x="9" y="0"/>
                        <a:pt x="10" y="1"/>
                        <a:pt x="10" y="0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5" name="Freeform 449" descr="" title="">
                  <a:extLst>
                    <a:ext uri="{FF2B5EF4-FFF2-40B4-BE49-F238E27FC236}">
                      <a16:creationId xmlns:a16="http://schemas.microsoft.com/office/drawing/2014/main" id="{ACF9D0D8-4A46-4261-9BD3-81CF167E30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417269" y="5789577"/>
                  <a:ext cx="104293" cy="89417"/>
                </a:xfrm>
                <a:custGeom>
                  <a:avLst/>
                  <a:gdLst>
                    <a:gd name="T0" fmla="*/ 8 w 12"/>
                    <a:gd name="T1" fmla="*/ 1 h 10"/>
                    <a:gd name="T2" fmla="*/ 2 w 12"/>
                    <a:gd name="T3" fmla="*/ 4 h 10"/>
                    <a:gd name="T4" fmla="*/ 0 w 12"/>
                    <a:gd name="T5" fmla="*/ 10 h 10"/>
                    <a:gd name="T6" fmla="*/ 2 w 12"/>
                    <a:gd name="T7" fmla="*/ 6 h 10"/>
                    <a:gd name="T8" fmla="*/ 4 w 12"/>
                    <a:gd name="T9" fmla="*/ 6 h 10"/>
                    <a:gd name="T10" fmla="*/ 6 w 12"/>
                    <a:gd name="T11" fmla="*/ 7 h 10"/>
                    <a:gd name="T12" fmla="*/ 8 w 12"/>
                    <a:gd name="T13" fmla="*/ 7 h 10"/>
                    <a:gd name="T14" fmla="*/ 8 w 12"/>
                    <a:gd name="T15" fmla="*/ 5 h 10"/>
                    <a:gd name="T16" fmla="*/ 8 w 12"/>
                    <a:gd name="T17" fmla="*/ 1 h 10"/>
                    <a:gd name="T18" fmla="*/ 8 w 12"/>
                    <a:gd name="T19" fmla="*/ 1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0">
                      <a:moveTo>
                        <a:pt x="8" y="1"/>
                      </a:moveTo>
                      <a:cubicBezTo>
                        <a:pt x="6" y="0"/>
                        <a:pt x="5" y="4"/>
                        <a:pt x="2" y="4"/>
                      </a:cubicBezTo>
                      <a:cubicBezTo>
                        <a:pt x="0" y="5"/>
                        <a:pt x="0" y="9"/>
                        <a:pt x="0" y="10"/>
                      </a:cubicBezTo>
                      <a:cubicBezTo>
                        <a:pt x="1" y="9"/>
                        <a:pt x="1" y="7"/>
                        <a:pt x="2" y="6"/>
                      </a:cubicBezTo>
                      <a:cubicBezTo>
                        <a:pt x="2" y="6"/>
                        <a:pt x="4" y="5"/>
                        <a:pt x="4" y="6"/>
                      </a:cubicBezTo>
                      <a:cubicBezTo>
                        <a:pt x="4" y="7"/>
                        <a:pt x="6" y="7"/>
                        <a:pt x="6" y="7"/>
                      </a:cubicBezTo>
                      <a:cubicBezTo>
                        <a:pt x="7" y="7"/>
                        <a:pt x="7" y="8"/>
                        <a:pt x="8" y="7"/>
                      </a:cubicBezTo>
                      <a:cubicBezTo>
                        <a:pt x="8" y="7"/>
                        <a:pt x="8" y="5"/>
                        <a:pt x="8" y="5"/>
                      </a:cubicBezTo>
                      <a:cubicBezTo>
                        <a:pt x="9" y="3"/>
                        <a:pt x="11" y="2"/>
                        <a:pt x="8" y="1"/>
                      </a:cubicBezTo>
                      <a:cubicBezTo>
                        <a:pt x="7" y="1"/>
                        <a:pt x="12" y="3"/>
                        <a:pt x="8" y="1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6" name="Freeform 450" descr="" title="">
                  <a:extLst>
                    <a:ext uri="{FF2B5EF4-FFF2-40B4-BE49-F238E27FC236}">
                      <a16:creationId xmlns:a16="http://schemas.microsoft.com/office/drawing/2014/main" id="{89AE7080-B507-4473-98AD-828DDB3A55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05703" y="5703140"/>
                  <a:ext cx="104293" cy="104320"/>
                </a:xfrm>
                <a:custGeom>
                  <a:avLst/>
                  <a:gdLst>
                    <a:gd name="T0" fmla="*/ 11 w 12"/>
                    <a:gd name="T1" fmla="*/ 0 h 12"/>
                    <a:gd name="T2" fmla="*/ 6 w 12"/>
                    <a:gd name="T3" fmla="*/ 6 h 12"/>
                    <a:gd name="T4" fmla="*/ 0 w 12"/>
                    <a:gd name="T5" fmla="*/ 12 h 12"/>
                    <a:gd name="T6" fmla="*/ 4 w 12"/>
                    <a:gd name="T7" fmla="*/ 10 h 12"/>
                    <a:gd name="T8" fmla="*/ 8 w 12"/>
                    <a:gd name="T9" fmla="*/ 7 h 12"/>
                    <a:gd name="T10" fmla="*/ 10 w 12"/>
                    <a:gd name="T11" fmla="*/ 3 h 12"/>
                    <a:gd name="T12" fmla="*/ 11 w 12"/>
                    <a:gd name="T13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12">
                      <a:moveTo>
                        <a:pt x="11" y="0"/>
                      </a:moveTo>
                      <a:cubicBezTo>
                        <a:pt x="9" y="1"/>
                        <a:pt x="7" y="4"/>
                        <a:pt x="6" y="6"/>
                      </a:cubicBezTo>
                      <a:cubicBezTo>
                        <a:pt x="5" y="7"/>
                        <a:pt x="0" y="10"/>
                        <a:pt x="0" y="12"/>
                      </a:cubicBezTo>
                      <a:cubicBezTo>
                        <a:pt x="0" y="12"/>
                        <a:pt x="3" y="11"/>
                        <a:pt x="4" y="10"/>
                      </a:cubicBezTo>
                      <a:cubicBezTo>
                        <a:pt x="5" y="10"/>
                        <a:pt x="7" y="8"/>
                        <a:pt x="8" y="7"/>
                      </a:cubicBezTo>
                      <a:cubicBezTo>
                        <a:pt x="8" y="5"/>
                        <a:pt x="9" y="4"/>
                        <a:pt x="10" y="3"/>
                      </a:cubicBezTo>
                      <a:cubicBezTo>
                        <a:pt x="11" y="3"/>
                        <a:pt x="12" y="0"/>
                        <a:pt x="11" y="0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7" name="Freeform 451" descr="" title="">
                  <a:extLst>
                    <a:ext uri="{FF2B5EF4-FFF2-40B4-BE49-F238E27FC236}">
                      <a16:creationId xmlns:a16="http://schemas.microsoft.com/office/drawing/2014/main" id="{B029F159-B292-4A3A-BB3F-520A438B05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12623" y="5571996"/>
                  <a:ext cx="17879" cy="8941"/>
                </a:xfrm>
                <a:custGeom>
                  <a:avLst/>
                  <a:gdLst>
                    <a:gd name="T0" fmla="*/ 0 w 2"/>
                    <a:gd name="T1" fmla="*/ 1 h 1"/>
                    <a:gd name="T2" fmla="*/ 1 w 2"/>
                    <a:gd name="T3" fmla="*/ 0 h 1"/>
                    <a:gd name="T4" fmla="*/ 0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2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8" name="Freeform 452" descr="" title="">
                  <a:extLst>
                    <a:ext uri="{FF2B5EF4-FFF2-40B4-BE49-F238E27FC236}">
                      <a16:creationId xmlns:a16="http://schemas.microsoft.com/office/drawing/2014/main" id="{0FD380E3-1435-42BC-814D-715820AEAA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46207" y="5929664"/>
                  <a:ext cx="488688" cy="509679"/>
                </a:xfrm>
                <a:custGeom>
                  <a:avLst/>
                  <a:gdLst>
                    <a:gd name="T0" fmla="*/ 12 w 56"/>
                    <a:gd name="T1" fmla="*/ 3 h 58"/>
                    <a:gd name="T2" fmla="*/ 4 w 56"/>
                    <a:gd name="T3" fmla="*/ 2 h 58"/>
                    <a:gd name="T4" fmla="*/ 2 w 56"/>
                    <a:gd name="T5" fmla="*/ 3 h 58"/>
                    <a:gd name="T6" fmla="*/ 6 w 56"/>
                    <a:gd name="T7" fmla="*/ 9 h 58"/>
                    <a:gd name="T8" fmla="*/ 11 w 56"/>
                    <a:gd name="T9" fmla="*/ 13 h 58"/>
                    <a:gd name="T10" fmla="*/ 13 w 56"/>
                    <a:gd name="T11" fmla="*/ 17 h 58"/>
                    <a:gd name="T12" fmla="*/ 17 w 56"/>
                    <a:gd name="T13" fmla="*/ 19 h 58"/>
                    <a:gd name="T14" fmla="*/ 20 w 56"/>
                    <a:gd name="T15" fmla="*/ 26 h 58"/>
                    <a:gd name="T16" fmla="*/ 22 w 56"/>
                    <a:gd name="T17" fmla="*/ 28 h 58"/>
                    <a:gd name="T18" fmla="*/ 26 w 56"/>
                    <a:gd name="T19" fmla="*/ 33 h 58"/>
                    <a:gd name="T20" fmla="*/ 30 w 56"/>
                    <a:gd name="T21" fmla="*/ 42 h 58"/>
                    <a:gd name="T22" fmla="*/ 41 w 56"/>
                    <a:gd name="T23" fmla="*/ 52 h 58"/>
                    <a:gd name="T24" fmla="*/ 46 w 56"/>
                    <a:gd name="T25" fmla="*/ 57 h 58"/>
                    <a:gd name="T26" fmla="*/ 54 w 56"/>
                    <a:gd name="T27" fmla="*/ 57 h 58"/>
                    <a:gd name="T28" fmla="*/ 54 w 56"/>
                    <a:gd name="T29" fmla="*/ 46 h 58"/>
                    <a:gd name="T30" fmla="*/ 55 w 56"/>
                    <a:gd name="T31" fmla="*/ 44 h 58"/>
                    <a:gd name="T32" fmla="*/ 52 w 56"/>
                    <a:gd name="T33" fmla="*/ 41 h 58"/>
                    <a:gd name="T34" fmla="*/ 50 w 56"/>
                    <a:gd name="T35" fmla="*/ 40 h 58"/>
                    <a:gd name="T36" fmla="*/ 48 w 56"/>
                    <a:gd name="T37" fmla="*/ 42 h 58"/>
                    <a:gd name="T38" fmla="*/ 48 w 56"/>
                    <a:gd name="T39" fmla="*/ 38 h 58"/>
                    <a:gd name="T40" fmla="*/ 47 w 56"/>
                    <a:gd name="T41" fmla="*/ 36 h 58"/>
                    <a:gd name="T42" fmla="*/ 44 w 56"/>
                    <a:gd name="T43" fmla="*/ 34 h 58"/>
                    <a:gd name="T44" fmla="*/ 42 w 56"/>
                    <a:gd name="T45" fmla="*/ 30 h 58"/>
                    <a:gd name="T46" fmla="*/ 42 w 56"/>
                    <a:gd name="T47" fmla="*/ 29 h 58"/>
                    <a:gd name="T48" fmla="*/ 43 w 56"/>
                    <a:gd name="T49" fmla="*/ 28 h 58"/>
                    <a:gd name="T50" fmla="*/ 38 w 56"/>
                    <a:gd name="T51" fmla="*/ 27 h 58"/>
                    <a:gd name="T52" fmla="*/ 38 w 56"/>
                    <a:gd name="T53" fmla="*/ 25 h 58"/>
                    <a:gd name="T54" fmla="*/ 36 w 56"/>
                    <a:gd name="T55" fmla="*/ 24 h 58"/>
                    <a:gd name="T56" fmla="*/ 37 w 56"/>
                    <a:gd name="T57" fmla="*/ 23 h 58"/>
                    <a:gd name="T58" fmla="*/ 35 w 56"/>
                    <a:gd name="T59" fmla="*/ 22 h 58"/>
                    <a:gd name="T60" fmla="*/ 34 w 56"/>
                    <a:gd name="T61" fmla="*/ 21 h 58"/>
                    <a:gd name="T62" fmla="*/ 31 w 56"/>
                    <a:gd name="T63" fmla="*/ 19 h 58"/>
                    <a:gd name="T64" fmla="*/ 30 w 56"/>
                    <a:gd name="T65" fmla="*/ 19 h 58"/>
                    <a:gd name="T66" fmla="*/ 25 w 56"/>
                    <a:gd name="T67" fmla="*/ 16 h 58"/>
                    <a:gd name="T68" fmla="*/ 21 w 56"/>
                    <a:gd name="T69" fmla="*/ 11 h 58"/>
                    <a:gd name="T70" fmla="*/ 16 w 56"/>
                    <a:gd name="T71" fmla="*/ 7 h 58"/>
                    <a:gd name="T72" fmla="*/ 12 w 56"/>
                    <a:gd name="T73" fmla="*/ 3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56" h="58">
                      <a:moveTo>
                        <a:pt x="12" y="3"/>
                      </a:moveTo>
                      <a:cubicBezTo>
                        <a:pt x="9" y="3"/>
                        <a:pt x="7" y="3"/>
                        <a:pt x="4" y="2"/>
                      </a:cubicBezTo>
                      <a:cubicBezTo>
                        <a:pt x="2" y="1"/>
                        <a:pt x="0" y="0"/>
                        <a:pt x="2" y="3"/>
                      </a:cubicBezTo>
                      <a:cubicBezTo>
                        <a:pt x="3" y="5"/>
                        <a:pt x="4" y="8"/>
                        <a:pt x="6" y="9"/>
                      </a:cubicBezTo>
                      <a:cubicBezTo>
                        <a:pt x="8" y="10"/>
                        <a:pt x="10" y="11"/>
                        <a:pt x="11" y="13"/>
                      </a:cubicBezTo>
                      <a:cubicBezTo>
                        <a:pt x="12" y="14"/>
                        <a:pt x="12" y="16"/>
                        <a:pt x="13" y="17"/>
                      </a:cubicBezTo>
                      <a:cubicBezTo>
                        <a:pt x="15" y="18"/>
                        <a:pt x="16" y="18"/>
                        <a:pt x="17" y="19"/>
                      </a:cubicBezTo>
                      <a:cubicBezTo>
                        <a:pt x="19" y="21"/>
                        <a:pt x="19" y="24"/>
                        <a:pt x="20" y="26"/>
                      </a:cubicBezTo>
                      <a:cubicBezTo>
                        <a:pt x="21" y="27"/>
                        <a:pt x="22" y="28"/>
                        <a:pt x="22" y="28"/>
                      </a:cubicBezTo>
                      <a:cubicBezTo>
                        <a:pt x="24" y="30"/>
                        <a:pt x="25" y="31"/>
                        <a:pt x="26" y="33"/>
                      </a:cubicBezTo>
                      <a:cubicBezTo>
                        <a:pt x="28" y="36"/>
                        <a:pt x="28" y="39"/>
                        <a:pt x="30" y="42"/>
                      </a:cubicBezTo>
                      <a:cubicBezTo>
                        <a:pt x="34" y="45"/>
                        <a:pt x="37" y="49"/>
                        <a:pt x="41" y="52"/>
                      </a:cubicBezTo>
                      <a:cubicBezTo>
                        <a:pt x="43" y="54"/>
                        <a:pt x="44" y="55"/>
                        <a:pt x="46" y="57"/>
                      </a:cubicBezTo>
                      <a:cubicBezTo>
                        <a:pt x="47" y="57"/>
                        <a:pt x="53" y="58"/>
                        <a:pt x="54" y="57"/>
                      </a:cubicBezTo>
                      <a:cubicBezTo>
                        <a:pt x="55" y="56"/>
                        <a:pt x="53" y="48"/>
                        <a:pt x="54" y="46"/>
                      </a:cubicBezTo>
                      <a:cubicBezTo>
                        <a:pt x="54" y="45"/>
                        <a:pt x="56" y="45"/>
                        <a:pt x="55" y="44"/>
                      </a:cubicBezTo>
                      <a:cubicBezTo>
                        <a:pt x="54" y="43"/>
                        <a:pt x="53" y="42"/>
                        <a:pt x="52" y="41"/>
                      </a:cubicBezTo>
                      <a:cubicBezTo>
                        <a:pt x="52" y="41"/>
                        <a:pt x="51" y="40"/>
                        <a:pt x="50" y="40"/>
                      </a:cubicBezTo>
                      <a:cubicBezTo>
                        <a:pt x="49" y="40"/>
                        <a:pt x="49" y="42"/>
                        <a:pt x="48" y="42"/>
                      </a:cubicBezTo>
                      <a:cubicBezTo>
                        <a:pt x="49" y="42"/>
                        <a:pt x="48" y="38"/>
                        <a:pt x="48" y="38"/>
                      </a:cubicBezTo>
                      <a:cubicBezTo>
                        <a:pt x="47" y="37"/>
                        <a:pt x="47" y="37"/>
                        <a:pt x="47" y="36"/>
                      </a:cubicBezTo>
                      <a:cubicBezTo>
                        <a:pt x="47" y="35"/>
                        <a:pt x="45" y="34"/>
                        <a:pt x="44" y="34"/>
                      </a:cubicBezTo>
                      <a:cubicBezTo>
                        <a:pt x="43" y="33"/>
                        <a:pt x="41" y="32"/>
                        <a:pt x="42" y="30"/>
                      </a:cubicBezTo>
                      <a:cubicBezTo>
                        <a:pt x="42" y="30"/>
                        <a:pt x="41" y="29"/>
                        <a:pt x="42" y="29"/>
                      </a:cubicBezTo>
                      <a:cubicBezTo>
                        <a:pt x="42" y="28"/>
                        <a:pt x="43" y="29"/>
                        <a:pt x="43" y="28"/>
                      </a:cubicBezTo>
                      <a:cubicBezTo>
                        <a:pt x="44" y="26"/>
                        <a:pt x="38" y="26"/>
                        <a:pt x="38" y="27"/>
                      </a:cubicBezTo>
                      <a:cubicBezTo>
                        <a:pt x="38" y="26"/>
                        <a:pt x="42" y="25"/>
                        <a:pt x="38" y="25"/>
                      </a:cubicBezTo>
                      <a:cubicBezTo>
                        <a:pt x="37" y="25"/>
                        <a:pt x="36" y="24"/>
                        <a:pt x="36" y="24"/>
                      </a:cubicBezTo>
                      <a:cubicBezTo>
                        <a:pt x="36" y="23"/>
                        <a:pt x="37" y="23"/>
                        <a:pt x="37" y="23"/>
                      </a:cubicBezTo>
                      <a:cubicBezTo>
                        <a:pt x="37" y="22"/>
                        <a:pt x="35" y="22"/>
                        <a:pt x="35" y="22"/>
                      </a:cubicBezTo>
                      <a:cubicBezTo>
                        <a:pt x="35" y="22"/>
                        <a:pt x="36" y="21"/>
                        <a:pt x="34" y="21"/>
                      </a:cubicBezTo>
                      <a:cubicBezTo>
                        <a:pt x="33" y="20"/>
                        <a:pt x="32" y="20"/>
                        <a:pt x="31" y="19"/>
                      </a:cubicBezTo>
                      <a:cubicBezTo>
                        <a:pt x="28" y="15"/>
                        <a:pt x="30" y="19"/>
                        <a:pt x="30" y="19"/>
                      </a:cubicBezTo>
                      <a:cubicBezTo>
                        <a:pt x="29" y="19"/>
                        <a:pt x="26" y="16"/>
                        <a:pt x="25" y="16"/>
                      </a:cubicBezTo>
                      <a:cubicBezTo>
                        <a:pt x="24" y="14"/>
                        <a:pt x="23" y="12"/>
                        <a:pt x="21" y="11"/>
                      </a:cubicBezTo>
                      <a:cubicBezTo>
                        <a:pt x="19" y="10"/>
                        <a:pt x="18" y="9"/>
                        <a:pt x="16" y="7"/>
                      </a:cubicBezTo>
                      <a:cubicBezTo>
                        <a:pt x="15" y="6"/>
                        <a:pt x="14" y="3"/>
                        <a:pt x="12" y="3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9" name="Freeform 453" descr="" title="">
                  <a:extLst>
                    <a:ext uri="{FF2B5EF4-FFF2-40B4-BE49-F238E27FC236}">
                      <a16:creationId xmlns:a16="http://schemas.microsoft.com/office/drawing/2014/main" id="{ACD8B90E-E05B-4402-8518-81B9A29B5C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32620" y="6114462"/>
                  <a:ext cx="44697" cy="44710"/>
                </a:xfrm>
                <a:custGeom>
                  <a:avLst/>
                  <a:gdLst>
                    <a:gd name="T0" fmla="*/ 4 w 5"/>
                    <a:gd name="T1" fmla="*/ 4 h 5"/>
                    <a:gd name="T2" fmla="*/ 1 w 5"/>
                    <a:gd name="T3" fmla="*/ 0 h 5"/>
                    <a:gd name="T4" fmla="*/ 4 w 5"/>
                    <a:gd name="T5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5">
                      <a:moveTo>
                        <a:pt x="4" y="4"/>
                      </a:moveTo>
                      <a:cubicBezTo>
                        <a:pt x="5" y="3"/>
                        <a:pt x="2" y="0"/>
                        <a:pt x="1" y="0"/>
                      </a:cubicBezTo>
                      <a:cubicBezTo>
                        <a:pt x="0" y="1"/>
                        <a:pt x="3" y="5"/>
                        <a:pt x="4" y="4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0" name="Freeform 454" descr="" title="">
                  <a:extLst>
                    <a:ext uri="{FF2B5EF4-FFF2-40B4-BE49-F238E27FC236}">
                      <a16:creationId xmlns:a16="http://schemas.microsoft.com/office/drawing/2014/main" id="{D291CF76-10E8-43D4-B70B-39E0ACDF2F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95199" y="6218781"/>
                  <a:ext cx="41717" cy="44710"/>
                </a:xfrm>
                <a:custGeom>
                  <a:avLst/>
                  <a:gdLst>
                    <a:gd name="T0" fmla="*/ 4 w 5"/>
                    <a:gd name="T1" fmla="*/ 4 h 5"/>
                    <a:gd name="T2" fmla="*/ 1 w 5"/>
                    <a:gd name="T3" fmla="*/ 0 h 5"/>
                    <a:gd name="T4" fmla="*/ 4 w 5"/>
                    <a:gd name="T5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5">
                      <a:moveTo>
                        <a:pt x="4" y="4"/>
                      </a:moveTo>
                      <a:cubicBezTo>
                        <a:pt x="5" y="3"/>
                        <a:pt x="2" y="0"/>
                        <a:pt x="1" y="0"/>
                      </a:cubicBezTo>
                      <a:cubicBezTo>
                        <a:pt x="0" y="1"/>
                        <a:pt x="3" y="5"/>
                        <a:pt x="4" y="4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" name="Freeform 455" descr="" title="">
                  <a:extLst>
                    <a:ext uri="{FF2B5EF4-FFF2-40B4-BE49-F238E27FC236}">
                      <a16:creationId xmlns:a16="http://schemas.microsoft.com/office/drawing/2014/main" id="{ACC23754-E728-43A8-864D-2C5B0F0145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690198" y="6245604"/>
                  <a:ext cx="62576" cy="62592"/>
                </a:xfrm>
                <a:custGeom>
                  <a:avLst/>
                  <a:gdLst>
                    <a:gd name="T0" fmla="*/ 7 w 7"/>
                    <a:gd name="T1" fmla="*/ 7 h 7"/>
                    <a:gd name="T2" fmla="*/ 5 w 7"/>
                    <a:gd name="T3" fmla="*/ 3 h 7"/>
                    <a:gd name="T4" fmla="*/ 0 w 7"/>
                    <a:gd name="T5" fmla="*/ 1 h 7"/>
                    <a:gd name="T6" fmla="*/ 1 w 7"/>
                    <a:gd name="T7" fmla="*/ 3 h 7"/>
                    <a:gd name="T8" fmla="*/ 3 w 7"/>
                    <a:gd name="T9" fmla="*/ 5 h 7"/>
                    <a:gd name="T10" fmla="*/ 7 w 7"/>
                    <a:gd name="T11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" h="7">
                      <a:moveTo>
                        <a:pt x="7" y="7"/>
                      </a:moveTo>
                      <a:cubicBezTo>
                        <a:pt x="7" y="5"/>
                        <a:pt x="5" y="5"/>
                        <a:pt x="5" y="3"/>
                      </a:cubicBezTo>
                      <a:cubicBezTo>
                        <a:pt x="5" y="1"/>
                        <a:pt x="2" y="0"/>
                        <a:pt x="0" y="1"/>
                      </a:cubicBezTo>
                      <a:cubicBezTo>
                        <a:pt x="0" y="2"/>
                        <a:pt x="0" y="3"/>
                        <a:pt x="1" y="3"/>
                      </a:cubicBezTo>
                      <a:cubicBezTo>
                        <a:pt x="3" y="3"/>
                        <a:pt x="2" y="4"/>
                        <a:pt x="3" y="5"/>
                      </a:cubicBezTo>
                      <a:cubicBezTo>
                        <a:pt x="3" y="6"/>
                        <a:pt x="7" y="7"/>
                        <a:pt x="7" y="7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2" name="Freeform 456" descr="" title="">
                  <a:extLst>
                    <a:ext uri="{FF2B5EF4-FFF2-40B4-BE49-F238E27FC236}">
                      <a16:creationId xmlns:a16="http://schemas.microsoft.com/office/drawing/2014/main" id="{3033AC24-2F76-41F8-AD4B-73EF10052D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788532" y="6290314"/>
                  <a:ext cx="32778" cy="32786"/>
                </a:xfrm>
                <a:custGeom>
                  <a:avLst/>
                  <a:gdLst>
                    <a:gd name="T0" fmla="*/ 2 w 4"/>
                    <a:gd name="T1" fmla="*/ 3 h 4"/>
                    <a:gd name="T2" fmla="*/ 2 w 4"/>
                    <a:gd name="T3" fmla="*/ 0 h 4"/>
                    <a:gd name="T4" fmla="*/ 2 w 4"/>
                    <a:gd name="T5" fmla="*/ 3 h 4"/>
                    <a:gd name="T6" fmla="*/ 2 w 4"/>
                    <a:gd name="T7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4">
                      <a:moveTo>
                        <a:pt x="2" y="3"/>
                      </a:moveTo>
                      <a:cubicBezTo>
                        <a:pt x="0" y="4"/>
                        <a:pt x="0" y="1"/>
                        <a:pt x="2" y="0"/>
                      </a:cubicBezTo>
                      <a:cubicBezTo>
                        <a:pt x="4" y="0"/>
                        <a:pt x="4" y="3"/>
                        <a:pt x="2" y="3"/>
                      </a:cubicBezTo>
                      <a:cubicBezTo>
                        <a:pt x="1" y="4"/>
                        <a:pt x="3" y="3"/>
                        <a:pt x="2" y="3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3" name="Freeform 457" descr="" title="">
                  <a:extLst>
                    <a:ext uri="{FF2B5EF4-FFF2-40B4-BE49-F238E27FC236}">
                      <a16:creationId xmlns:a16="http://schemas.microsoft.com/office/drawing/2014/main" id="{0141CF52-9CFC-428D-8776-F15BF26584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699136" y="6439343"/>
                  <a:ext cx="402274" cy="131144"/>
                </a:xfrm>
                <a:custGeom>
                  <a:avLst/>
                  <a:gdLst>
                    <a:gd name="T0" fmla="*/ 9 w 46"/>
                    <a:gd name="T1" fmla="*/ 0 h 15"/>
                    <a:gd name="T2" fmla="*/ 3 w 46"/>
                    <a:gd name="T3" fmla="*/ 0 h 15"/>
                    <a:gd name="T4" fmla="*/ 0 w 46"/>
                    <a:gd name="T5" fmla="*/ 4 h 15"/>
                    <a:gd name="T6" fmla="*/ 5 w 46"/>
                    <a:gd name="T7" fmla="*/ 6 h 15"/>
                    <a:gd name="T8" fmla="*/ 11 w 46"/>
                    <a:gd name="T9" fmla="*/ 9 h 15"/>
                    <a:gd name="T10" fmla="*/ 15 w 46"/>
                    <a:gd name="T11" fmla="*/ 9 h 15"/>
                    <a:gd name="T12" fmla="*/ 24 w 46"/>
                    <a:gd name="T13" fmla="*/ 11 h 15"/>
                    <a:gd name="T14" fmla="*/ 40 w 46"/>
                    <a:gd name="T15" fmla="*/ 13 h 15"/>
                    <a:gd name="T16" fmla="*/ 45 w 46"/>
                    <a:gd name="T17" fmla="*/ 13 h 15"/>
                    <a:gd name="T18" fmla="*/ 43 w 46"/>
                    <a:gd name="T19" fmla="*/ 9 h 15"/>
                    <a:gd name="T20" fmla="*/ 41 w 46"/>
                    <a:gd name="T21" fmla="*/ 9 h 15"/>
                    <a:gd name="T22" fmla="*/ 37 w 46"/>
                    <a:gd name="T23" fmla="*/ 9 h 15"/>
                    <a:gd name="T24" fmla="*/ 35 w 46"/>
                    <a:gd name="T25" fmla="*/ 6 h 15"/>
                    <a:gd name="T26" fmla="*/ 32 w 46"/>
                    <a:gd name="T27" fmla="*/ 4 h 15"/>
                    <a:gd name="T28" fmla="*/ 27 w 46"/>
                    <a:gd name="T29" fmla="*/ 3 h 15"/>
                    <a:gd name="T30" fmla="*/ 25 w 46"/>
                    <a:gd name="T31" fmla="*/ 4 h 15"/>
                    <a:gd name="T32" fmla="*/ 21 w 46"/>
                    <a:gd name="T33" fmla="*/ 5 h 15"/>
                    <a:gd name="T34" fmla="*/ 15 w 46"/>
                    <a:gd name="T35" fmla="*/ 3 h 15"/>
                    <a:gd name="T36" fmla="*/ 11 w 46"/>
                    <a:gd name="T37" fmla="*/ 2 h 15"/>
                    <a:gd name="T38" fmla="*/ 9 w 46"/>
                    <a:gd name="T39" fmla="*/ 0 h 15"/>
                    <a:gd name="T40" fmla="*/ 9 w 46"/>
                    <a:gd name="T41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46" h="15">
                      <a:moveTo>
                        <a:pt x="9" y="0"/>
                      </a:moveTo>
                      <a:cubicBezTo>
                        <a:pt x="7" y="1"/>
                        <a:pt x="6" y="0"/>
                        <a:pt x="3" y="0"/>
                      </a:cubicBezTo>
                      <a:cubicBezTo>
                        <a:pt x="3" y="0"/>
                        <a:pt x="0" y="3"/>
                        <a:pt x="0" y="4"/>
                      </a:cubicBezTo>
                      <a:cubicBezTo>
                        <a:pt x="0" y="5"/>
                        <a:pt x="4" y="4"/>
                        <a:pt x="5" y="6"/>
                      </a:cubicBezTo>
                      <a:cubicBezTo>
                        <a:pt x="6" y="8"/>
                        <a:pt x="9" y="8"/>
                        <a:pt x="11" y="9"/>
                      </a:cubicBezTo>
                      <a:cubicBezTo>
                        <a:pt x="13" y="9"/>
                        <a:pt x="14" y="9"/>
                        <a:pt x="15" y="9"/>
                      </a:cubicBezTo>
                      <a:cubicBezTo>
                        <a:pt x="18" y="9"/>
                        <a:pt x="21" y="10"/>
                        <a:pt x="24" y="11"/>
                      </a:cubicBezTo>
                      <a:cubicBezTo>
                        <a:pt x="29" y="12"/>
                        <a:pt x="35" y="11"/>
                        <a:pt x="40" y="13"/>
                      </a:cubicBezTo>
                      <a:cubicBezTo>
                        <a:pt x="41" y="13"/>
                        <a:pt x="44" y="15"/>
                        <a:pt x="45" y="13"/>
                      </a:cubicBezTo>
                      <a:cubicBezTo>
                        <a:pt x="46" y="13"/>
                        <a:pt x="44" y="9"/>
                        <a:pt x="43" y="9"/>
                      </a:cubicBezTo>
                      <a:cubicBezTo>
                        <a:pt x="42" y="8"/>
                        <a:pt x="42" y="9"/>
                        <a:pt x="41" y="9"/>
                      </a:cubicBezTo>
                      <a:cubicBezTo>
                        <a:pt x="39" y="10"/>
                        <a:pt x="38" y="9"/>
                        <a:pt x="37" y="9"/>
                      </a:cubicBezTo>
                      <a:cubicBezTo>
                        <a:pt x="36" y="8"/>
                        <a:pt x="36" y="7"/>
                        <a:pt x="35" y="6"/>
                      </a:cubicBezTo>
                      <a:cubicBezTo>
                        <a:pt x="35" y="5"/>
                        <a:pt x="33" y="5"/>
                        <a:pt x="32" y="4"/>
                      </a:cubicBezTo>
                      <a:cubicBezTo>
                        <a:pt x="31" y="4"/>
                        <a:pt x="28" y="3"/>
                        <a:pt x="27" y="3"/>
                      </a:cubicBezTo>
                      <a:cubicBezTo>
                        <a:pt x="26" y="3"/>
                        <a:pt x="25" y="4"/>
                        <a:pt x="25" y="4"/>
                      </a:cubicBezTo>
                      <a:cubicBezTo>
                        <a:pt x="24" y="5"/>
                        <a:pt x="23" y="5"/>
                        <a:pt x="21" y="5"/>
                      </a:cubicBezTo>
                      <a:cubicBezTo>
                        <a:pt x="19" y="5"/>
                        <a:pt x="17" y="4"/>
                        <a:pt x="15" y="3"/>
                      </a:cubicBezTo>
                      <a:cubicBezTo>
                        <a:pt x="14" y="2"/>
                        <a:pt x="12" y="2"/>
                        <a:pt x="11" y="2"/>
                      </a:cubicBezTo>
                      <a:cubicBezTo>
                        <a:pt x="11" y="2"/>
                        <a:pt x="10" y="0"/>
                        <a:pt x="9" y="0"/>
                      </a:cubicBezTo>
                      <a:cubicBezTo>
                        <a:pt x="8" y="1"/>
                        <a:pt x="10" y="0"/>
                        <a:pt x="9" y="0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4" name="Freeform 458" descr="" title="">
                  <a:extLst>
                    <a:ext uri="{FF2B5EF4-FFF2-40B4-BE49-F238E27FC236}">
                      <a16:creationId xmlns:a16="http://schemas.microsoft.com/office/drawing/2014/main" id="{C7B3E08D-41F1-4BB0-81DD-FE086BBC7B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997118" y="6472127"/>
                  <a:ext cx="68535" cy="26824"/>
                </a:xfrm>
                <a:custGeom>
                  <a:avLst/>
                  <a:gdLst>
                    <a:gd name="T0" fmla="*/ 3 w 8"/>
                    <a:gd name="T1" fmla="*/ 3 h 3"/>
                    <a:gd name="T2" fmla="*/ 8 w 8"/>
                    <a:gd name="T3" fmla="*/ 1 h 3"/>
                    <a:gd name="T4" fmla="*/ 3 w 8"/>
                    <a:gd name="T5" fmla="*/ 3 h 3"/>
                    <a:gd name="T6" fmla="*/ 3 w 8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3" y="3"/>
                      </a:moveTo>
                      <a:cubicBezTo>
                        <a:pt x="0" y="2"/>
                        <a:pt x="7" y="0"/>
                        <a:pt x="8" y="1"/>
                      </a:cubicBezTo>
                      <a:cubicBezTo>
                        <a:pt x="8" y="2"/>
                        <a:pt x="4" y="3"/>
                        <a:pt x="3" y="3"/>
                      </a:cubicBezTo>
                      <a:cubicBezTo>
                        <a:pt x="2" y="3"/>
                        <a:pt x="4" y="3"/>
                        <a:pt x="3" y="3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5" name="Freeform 459" descr="" title="">
                  <a:extLst>
                    <a:ext uri="{FF2B5EF4-FFF2-40B4-BE49-F238E27FC236}">
                      <a16:creationId xmlns:a16="http://schemas.microsoft.com/office/drawing/2014/main" id="{281E64A1-168E-469F-8BA8-82CC9C6189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092470" y="6534720"/>
                  <a:ext cx="53635" cy="35767"/>
                </a:xfrm>
                <a:custGeom>
                  <a:avLst/>
                  <a:gdLst>
                    <a:gd name="T0" fmla="*/ 3 w 6"/>
                    <a:gd name="T1" fmla="*/ 0 h 4"/>
                    <a:gd name="T2" fmla="*/ 1 w 6"/>
                    <a:gd name="T3" fmla="*/ 1 h 4"/>
                    <a:gd name="T4" fmla="*/ 3 w 6"/>
                    <a:gd name="T5" fmla="*/ 4 h 4"/>
                    <a:gd name="T6" fmla="*/ 3 w 6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4">
                      <a:moveTo>
                        <a:pt x="3" y="0"/>
                      </a:moveTo>
                      <a:cubicBezTo>
                        <a:pt x="2" y="0"/>
                        <a:pt x="0" y="0"/>
                        <a:pt x="1" y="1"/>
                      </a:cubicBezTo>
                      <a:cubicBezTo>
                        <a:pt x="1" y="1"/>
                        <a:pt x="3" y="4"/>
                        <a:pt x="3" y="4"/>
                      </a:cubicBezTo>
                      <a:cubicBezTo>
                        <a:pt x="5" y="4"/>
                        <a:pt x="6" y="0"/>
                        <a:pt x="3" y="0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6" name="Freeform 460" descr="" title="">
                  <a:extLst>
                    <a:ext uri="{FF2B5EF4-FFF2-40B4-BE49-F238E27FC236}">
                      <a16:creationId xmlns:a16="http://schemas.microsoft.com/office/drawing/2014/main" id="{B2B223A2-6CDB-4F2D-B7D9-FA9D944A5E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46108" y="6543660"/>
                  <a:ext cx="41717" cy="26824"/>
                </a:xfrm>
                <a:custGeom>
                  <a:avLst/>
                  <a:gdLst>
                    <a:gd name="T0" fmla="*/ 4 w 5"/>
                    <a:gd name="T1" fmla="*/ 1 h 3"/>
                    <a:gd name="T2" fmla="*/ 2 w 5"/>
                    <a:gd name="T3" fmla="*/ 0 h 3"/>
                    <a:gd name="T4" fmla="*/ 1 w 5"/>
                    <a:gd name="T5" fmla="*/ 2 h 3"/>
                    <a:gd name="T6" fmla="*/ 2 w 5"/>
                    <a:gd name="T7" fmla="*/ 2 h 3"/>
                    <a:gd name="T8" fmla="*/ 4 w 5"/>
                    <a:gd name="T9" fmla="*/ 1 h 3"/>
                    <a:gd name="T10" fmla="*/ 4 w 5"/>
                    <a:gd name="T11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" h="3">
                      <a:moveTo>
                        <a:pt x="4" y="1"/>
                      </a:moveTo>
                      <a:cubicBezTo>
                        <a:pt x="4" y="1"/>
                        <a:pt x="3" y="0"/>
                        <a:pt x="2" y="0"/>
                      </a:cubicBezTo>
                      <a:cubicBezTo>
                        <a:pt x="2" y="1"/>
                        <a:pt x="0" y="2"/>
                        <a:pt x="1" y="2"/>
                      </a:cubicBezTo>
                      <a:cubicBezTo>
                        <a:pt x="1" y="2"/>
                        <a:pt x="2" y="3"/>
                        <a:pt x="2" y="2"/>
                      </a:cubicBezTo>
                      <a:cubicBezTo>
                        <a:pt x="3" y="2"/>
                        <a:pt x="5" y="2"/>
                        <a:pt x="4" y="1"/>
                      </a:cubicBezTo>
                      <a:cubicBezTo>
                        <a:pt x="4" y="1"/>
                        <a:pt x="5" y="2"/>
                        <a:pt x="4" y="1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7" name="Freeform 461" descr="" title="">
                  <a:extLst>
                    <a:ext uri="{FF2B5EF4-FFF2-40B4-BE49-F238E27FC236}">
                      <a16:creationId xmlns:a16="http://schemas.microsoft.com/office/drawing/2014/main" id="{B1FF4CC7-81B4-4F44-ABFC-73E30EA3EA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78884" y="6543660"/>
                  <a:ext cx="62576" cy="35767"/>
                </a:xfrm>
                <a:custGeom>
                  <a:avLst/>
                  <a:gdLst>
                    <a:gd name="T0" fmla="*/ 2 w 7"/>
                    <a:gd name="T1" fmla="*/ 1 h 4"/>
                    <a:gd name="T2" fmla="*/ 2 w 7"/>
                    <a:gd name="T3" fmla="*/ 4 h 4"/>
                    <a:gd name="T4" fmla="*/ 6 w 7"/>
                    <a:gd name="T5" fmla="*/ 3 h 4"/>
                    <a:gd name="T6" fmla="*/ 5 w 7"/>
                    <a:gd name="T7" fmla="*/ 1 h 4"/>
                    <a:gd name="T8" fmla="*/ 2 w 7"/>
                    <a:gd name="T9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4">
                      <a:moveTo>
                        <a:pt x="2" y="1"/>
                      </a:moveTo>
                      <a:cubicBezTo>
                        <a:pt x="1" y="2"/>
                        <a:pt x="0" y="4"/>
                        <a:pt x="2" y="4"/>
                      </a:cubicBezTo>
                      <a:cubicBezTo>
                        <a:pt x="4" y="4"/>
                        <a:pt x="5" y="4"/>
                        <a:pt x="6" y="3"/>
                      </a:cubicBezTo>
                      <a:cubicBezTo>
                        <a:pt x="7" y="3"/>
                        <a:pt x="5" y="2"/>
                        <a:pt x="5" y="1"/>
                      </a:cubicBezTo>
                      <a:cubicBezTo>
                        <a:pt x="4" y="0"/>
                        <a:pt x="3" y="0"/>
                        <a:pt x="2" y="1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8" name="Freeform 462" descr="" title="">
                  <a:extLst>
                    <a:ext uri="{FF2B5EF4-FFF2-40B4-BE49-F238E27FC236}">
                      <a16:creationId xmlns:a16="http://schemas.microsoft.com/office/drawing/2014/main" id="{C30CC6D4-2AC5-4727-AA42-8F85B09027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23581" y="6534720"/>
                  <a:ext cx="71515" cy="44710"/>
                </a:xfrm>
                <a:custGeom>
                  <a:avLst/>
                  <a:gdLst>
                    <a:gd name="T0" fmla="*/ 1 w 8"/>
                    <a:gd name="T1" fmla="*/ 0 h 5"/>
                    <a:gd name="T2" fmla="*/ 0 w 8"/>
                    <a:gd name="T3" fmla="*/ 1 h 5"/>
                    <a:gd name="T4" fmla="*/ 2 w 8"/>
                    <a:gd name="T5" fmla="*/ 2 h 5"/>
                    <a:gd name="T6" fmla="*/ 2 w 8"/>
                    <a:gd name="T7" fmla="*/ 3 h 5"/>
                    <a:gd name="T8" fmla="*/ 7 w 8"/>
                    <a:gd name="T9" fmla="*/ 4 h 5"/>
                    <a:gd name="T10" fmla="*/ 7 w 8"/>
                    <a:gd name="T11" fmla="*/ 1 h 5"/>
                    <a:gd name="T12" fmla="*/ 1 w 8"/>
                    <a:gd name="T13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5">
                      <a:moveTo>
                        <a:pt x="1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2" y="1"/>
                        <a:pt x="2" y="2"/>
                      </a:cubicBezTo>
                      <a:cubicBezTo>
                        <a:pt x="2" y="2"/>
                        <a:pt x="2" y="3"/>
                        <a:pt x="2" y="3"/>
                      </a:cubicBezTo>
                      <a:cubicBezTo>
                        <a:pt x="2" y="4"/>
                        <a:pt x="6" y="5"/>
                        <a:pt x="7" y="4"/>
                      </a:cubicBezTo>
                      <a:cubicBezTo>
                        <a:pt x="8" y="3"/>
                        <a:pt x="8" y="2"/>
                        <a:pt x="7" y="1"/>
                      </a:cubicBezTo>
                      <a:cubicBezTo>
                        <a:pt x="5" y="1"/>
                        <a:pt x="3" y="1"/>
                        <a:pt x="1" y="0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9" name="Freeform 463" descr="" title="">
                  <a:extLst>
                    <a:ext uri="{FF2B5EF4-FFF2-40B4-BE49-F238E27FC236}">
                      <a16:creationId xmlns:a16="http://schemas.microsoft.com/office/drawing/2014/main" id="{A9A22E20-3C5E-4A95-BCB7-A4DB2EB666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318937" y="6543660"/>
                  <a:ext cx="107272" cy="35767"/>
                </a:xfrm>
                <a:custGeom>
                  <a:avLst/>
                  <a:gdLst>
                    <a:gd name="T0" fmla="*/ 2 w 12"/>
                    <a:gd name="T1" fmla="*/ 0 h 4"/>
                    <a:gd name="T2" fmla="*/ 0 w 12"/>
                    <a:gd name="T3" fmla="*/ 2 h 4"/>
                    <a:gd name="T4" fmla="*/ 12 w 12"/>
                    <a:gd name="T5" fmla="*/ 2 h 4"/>
                    <a:gd name="T6" fmla="*/ 9 w 12"/>
                    <a:gd name="T7" fmla="*/ 2 h 4"/>
                    <a:gd name="T8" fmla="*/ 2 w 12"/>
                    <a:gd name="T9" fmla="*/ 0 h 4"/>
                    <a:gd name="T10" fmla="*/ 2 w 12"/>
                    <a:gd name="T1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" h="4">
                      <a:moveTo>
                        <a:pt x="2" y="0"/>
                      </a:moveTo>
                      <a:cubicBezTo>
                        <a:pt x="2" y="0"/>
                        <a:pt x="0" y="1"/>
                        <a:pt x="0" y="2"/>
                      </a:cubicBezTo>
                      <a:cubicBezTo>
                        <a:pt x="0" y="2"/>
                        <a:pt x="11" y="4"/>
                        <a:pt x="12" y="2"/>
                      </a:cubicBezTo>
                      <a:cubicBezTo>
                        <a:pt x="12" y="1"/>
                        <a:pt x="9" y="2"/>
                        <a:pt x="9" y="2"/>
                      </a:cubicBezTo>
                      <a:cubicBezTo>
                        <a:pt x="7" y="2"/>
                        <a:pt x="4" y="1"/>
                        <a:pt x="2" y="0"/>
                      </a:cubicBezTo>
                      <a:cubicBezTo>
                        <a:pt x="2" y="0"/>
                        <a:pt x="3" y="0"/>
                        <a:pt x="2" y="0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0" name="Freeform 464" descr="" title="">
                  <a:extLst>
                    <a:ext uri="{FF2B5EF4-FFF2-40B4-BE49-F238E27FC236}">
                      <a16:creationId xmlns:a16="http://schemas.microsoft.com/office/drawing/2014/main" id="{23612BAE-50BC-4F29-9F11-231E6BB5D5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86158" y="6594331"/>
                  <a:ext cx="95351" cy="53649"/>
                </a:xfrm>
                <a:custGeom>
                  <a:avLst/>
                  <a:gdLst>
                    <a:gd name="T0" fmla="*/ 0 w 11"/>
                    <a:gd name="T1" fmla="*/ 0 h 6"/>
                    <a:gd name="T2" fmla="*/ 8 w 11"/>
                    <a:gd name="T3" fmla="*/ 4 h 6"/>
                    <a:gd name="T4" fmla="*/ 0 w 11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" h="6">
                      <a:moveTo>
                        <a:pt x="0" y="0"/>
                      </a:moveTo>
                      <a:cubicBezTo>
                        <a:pt x="1" y="0"/>
                        <a:pt x="7" y="6"/>
                        <a:pt x="8" y="4"/>
                      </a:cubicBezTo>
                      <a:cubicBezTo>
                        <a:pt x="11" y="1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1" name="Freeform 465" descr="" title="">
                  <a:extLst>
                    <a:ext uri="{FF2B5EF4-FFF2-40B4-BE49-F238E27FC236}">
                      <a16:creationId xmlns:a16="http://schemas.microsoft.com/office/drawing/2014/main" id="{8CECC3C9-DE34-4315-A792-313B997991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90096" y="6314159"/>
                  <a:ext cx="53635" cy="35767"/>
                </a:xfrm>
                <a:custGeom>
                  <a:avLst/>
                  <a:gdLst>
                    <a:gd name="T0" fmla="*/ 3 w 6"/>
                    <a:gd name="T1" fmla="*/ 3 h 4"/>
                    <a:gd name="T2" fmla="*/ 4 w 6"/>
                    <a:gd name="T3" fmla="*/ 0 h 4"/>
                    <a:gd name="T4" fmla="*/ 3 w 6"/>
                    <a:gd name="T5" fmla="*/ 3 h 4"/>
                    <a:gd name="T6" fmla="*/ 3 w 6"/>
                    <a:gd name="T7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4">
                      <a:moveTo>
                        <a:pt x="3" y="3"/>
                      </a:moveTo>
                      <a:cubicBezTo>
                        <a:pt x="0" y="4"/>
                        <a:pt x="1" y="0"/>
                        <a:pt x="4" y="0"/>
                      </a:cubicBezTo>
                      <a:cubicBezTo>
                        <a:pt x="6" y="0"/>
                        <a:pt x="5" y="3"/>
                        <a:pt x="3" y="3"/>
                      </a:cubicBezTo>
                      <a:cubicBezTo>
                        <a:pt x="2" y="4"/>
                        <a:pt x="5" y="3"/>
                        <a:pt x="3" y="3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2" name="Freeform 466" descr="" title="">
                  <a:extLst>
                    <a:ext uri="{FF2B5EF4-FFF2-40B4-BE49-F238E27FC236}">
                      <a16:creationId xmlns:a16="http://schemas.microsoft.com/office/drawing/2014/main" id="{DCC77C00-8FE4-441B-94B6-31BCD295DD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79491" y="6308198"/>
                  <a:ext cx="131110" cy="41729"/>
                </a:xfrm>
                <a:custGeom>
                  <a:avLst/>
                  <a:gdLst>
                    <a:gd name="T0" fmla="*/ 2 w 15"/>
                    <a:gd name="T1" fmla="*/ 3 h 5"/>
                    <a:gd name="T2" fmla="*/ 1 w 15"/>
                    <a:gd name="T3" fmla="*/ 1 h 5"/>
                    <a:gd name="T4" fmla="*/ 5 w 15"/>
                    <a:gd name="T5" fmla="*/ 0 h 5"/>
                    <a:gd name="T6" fmla="*/ 13 w 15"/>
                    <a:gd name="T7" fmla="*/ 2 h 5"/>
                    <a:gd name="T8" fmla="*/ 15 w 15"/>
                    <a:gd name="T9" fmla="*/ 5 h 5"/>
                    <a:gd name="T10" fmla="*/ 11 w 15"/>
                    <a:gd name="T11" fmla="*/ 3 h 5"/>
                    <a:gd name="T12" fmla="*/ 2 w 15"/>
                    <a:gd name="T13" fmla="*/ 3 h 5"/>
                    <a:gd name="T14" fmla="*/ 2 w 15"/>
                    <a:gd name="T15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" h="5">
                      <a:moveTo>
                        <a:pt x="2" y="3"/>
                      </a:moveTo>
                      <a:cubicBezTo>
                        <a:pt x="1" y="3"/>
                        <a:pt x="0" y="2"/>
                        <a:pt x="1" y="1"/>
                      </a:cubicBezTo>
                      <a:cubicBezTo>
                        <a:pt x="2" y="0"/>
                        <a:pt x="3" y="0"/>
                        <a:pt x="5" y="0"/>
                      </a:cubicBezTo>
                      <a:cubicBezTo>
                        <a:pt x="8" y="0"/>
                        <a:pt x="10" y="0"/>
                        <a:pt x="13" y="2"/>
                      </a:cubicBezTo>
                      <a:cubicBezTo>
                        <a:pt x="14" y="3"/>
                        <a:pt x="15" y="4"/>
                        <a:pt x="15" y="5"/>
                      </a:cubicBezTo>
                      <a:cubicBezTo>
                        <a:pt x="14" y="5"/>
                        <a:pt x="11" y="3"/>
                        <a:pt x="11" y="3"/>
                      </a:cubicBezTo>
                      <a:cubicBezTo>
                        <a:pt x="8" y="2"/>
                        <a:pt x="5" y="3"/>
                        <a:pt x="2" y="3"/>
                      </a:cubicBezTo>
                      <a:cubicBezTo>
                        <a:pt x="1" y="3"/>
                        <a:pt x="3" y="3"/>
                        <a:pt x="2" y="3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3" name="Freeform 467" descr="" title="">
                  <a:extLst>
                    <a:ext uri="{FF2B5EF4-FFF2-40B4-BE49-F238E27FC236}">
                      <a16:creationId xmlns:a16="http://schemas.microsoft.com/office/drawing/2014/main" id="{C09C52B9-13D9-4AA6-8462-CE3277A0C2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77217" y="6105517"/>
                  <a:ext cx="280102" cy="315940"/>
                </a:xfrm>
                <a:custGeom>
                  <a:avLst/>
                  <a:gdLst>
                    <a:gd name="T0" fmla="*/ 13 w 32"/>
                    <a:gd name="T1" fmla="*/ 32 h 36"/>
                    <a:gd name="T2" fmla="*/ 14 w 32"/>
                    <a:gd name="T3" fmla="*/ 30 h 36"/>
                    <a:gd name="T4" fmla="*/ 11 w 32"/>
                    <a:gd name="T5" fmla="*/ 28 h 36"/>
                    <a:gd name="T6" fmla="*/ 12 w 32"/>
                    <a:gd name="T7" fmla="*/ 23 h 36"/>
                    <a:gd name="T8" fmla="*/ 8 w 32"/>
                    <a:gd name="T9" fmla="*/ 23 h 36"/>
                    <a:gd name="T10" fmla="*/ 8 w 32"/>
                    <a:gd name="T11" fmla="*/ 29 h 36"/>
                    <a:gd name="T12" fmla="*/ 8 w 32"/>
                    <a:gd name="T13" fmla="*/ 30 h 36"/>
                    <a:gd name="T14" fmla="*/ 7 w 32"/>
                    <a:gd name="T15" fmla="*/ 34 h 36"/>
                    <a:gd name="T16" fmla="*/ 4 w 32"/>
                    <a:gd name="T17" fmla="*/ 36 h 36"/>
                    <a:gd name="T18" fmla="*/ 4 w 32"/>
                    <a:gd name="T19" fmla="*/ 31 h 36"/>
                    <a:gd name="T20" fmla="*/ 2 w 32"/>
                    <a:gd name="T21" fmla="*/ 26 h 36"/>
                    <a:gd name="T22" fmla="*/ 1 w 32"/>
                    <a:gd name="T23" fmla="*/ 21 h 36"/>
                    <a:gd name="T24" fmla="*/ 3 w 32"/>
                    <a:gd name="T25" fmla="*/ 14 h 36"/>
                    <a:gd name="T26" fmla="*/ 9 w 32"/>
                    <a:gd name="T27" fmla="*/ 5 h 36"/>
                    <a:gd name="T28" fmla="*/ 11 w 32"/>
                    <a:gd name="T29" fmla="*/ 2 h 36"/>
                    <a:gd name="T30" fmla="*/ 18 w 32"/>
                    <a:gd name="T31" fmla="*/ 4 h 36"/>
                    <a:gd name="T32" fmla="*/ 25 w 32"/>
                    <a:gd name="T33" fmla="*/ 4 h 36"/>
                    <a:gd name="T34" fmla="*/ 32 w 32"/>
                    <a:gd name="T35" fmla="*/ 1 h 36"/>
                    <a:gd name="T36" fmla="*/ 29 w 32"/>
                    <a:gd name="T37" fmla="*/ 6 h 36"/>
                    <a:gd name="T38" fmla="*/ 23 w 32"/>
                    <a:gd name="T39" fmla="*/ 7 h 36"/>
                    <a:gd name="T40" fmla="*/ 10 w 32"/>
                    <a:gd name="T41" fmla="*/ 7 h 36"/>
                    <a:gd name="T42" fmla="*/ 6 w 32"/>
                    <a:gd name="T43" fmla="*/ 10 h 36"/>
                    <a:gd name="T44" fmla="*/ 10 w 32"/>
                    <a:gd name="T45" fmla="*/ 15 h 36"/>
                    <a:gd name="T46" fmla="*/ 13 w 32"/>
                    <a:gd name="T47" fmla="*/ 14 h 36"/>
                    <a:gd name="T48" fmla="*/ 20 w 32"/>
                    <a:gd name="T49" fmla="*/ 13 h 36"/>
                    <a:gd name="T50" fmla="*/ 17 w 32"/>
                    <a:gd name="T51" fmla="*/ 16 h 36"/>
                    <a:gd name="T52" fmla="*/ 13 w 32"/>
                    <a:gd name="T53" fmla="*/ 17 h 36"/>
                    <a:gd name="T54" fmla="*/ 14 w 32"/>
                    <a:gd name="T55" fmla="*/ 20 h 36"/>
                    <a:gd name="T56" fmla="*/ 18 w 32"/>
                    <a:gd name="T57" fmla="*/ 25 h 36"/>
                    <a:gd name="T58" fmla="*/ 19 w 32"/>
                    <a:gd name="T59" fmla="*/ 28 h 36"/>
                    <a:gd name="T60" fmla="*/ 22 w 32"/>
                    <a:gd name="T61" fmla="*/ 30 h 36"/>
                    <a:gd name="T62" fmla="*/ 13 w 32"/>
                    <a:gd name="T63" fmla="*/ 32 h 36"/>
                    <a:gd name="T64" fmla="*/ 13 w 32"/>
                    <a:gd name="T65" fmla="*/ 32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2" h="36">
                      <a:moveTo>
                        <a:pt x="13" y="32"/>
                      </a:moveTo>
                      <a:cubicBezTo>
                        <a:pt x="13" y="31"/>
                        <a:pt x="14" y="31"/>
                        <a:pt x="14" y="30"/>
                      </a:cubicBezTo>
                      <a:cubicBezTo>
                        <a:pt x="14" y="29"/>
                        <a:pt x="12" y="28"/>
                        <a:pt x="11" y="28"/>
                      </a:cubicBezTo>
                      <a:cubicBezTo>
                        <a:pt x="10" y="26"/>
                        <a:pt x="12" y="25"/>
                        <a:pt x="12" y="23"/>
                      </a:cubicBezTo>
                      <a:cubicBezTo>
                        <a:pt x="12" y="22"/>
                        <a:pt x="8" y="22"/>
                        <a:pt x="8" y="23"/>
                      </a:cubicBezTo>
                      <a:cubicBezTo>
                        <a:pt x="7" y="25"/>
                        <a:pt x="8" y="27"/>
                        <a:pt x="8" y="29"/>
                      </a:cubicBezTo>
                      <a:cubicBezTo>
                        <a:pt x="7" y="29"/>
                        <a:pt x="8" y="30"/>
                        <a:pt x="8" y="30"/>
                      </a:cubicBezTo>
                      <a:cubicBezTo>
                        <a:pt x="8" y="32"/>
                        <a:pt x="7" y="33"/>
                        <a:pt x="7" y="34"/>
                      </a:cubicBezTo>
                      <a:cubicBezTo>
                        <a:pt x="6" y="36"/>
                        <a:pt x="7" y="36"/>
                        <a:pt x="4" y="36"/>
                      </a:cubicBezTo>
                      <a:cubicBezTo>
                        <a:pt x="1" y="36"/>
                        <a:pt x="4" y="32"/>
                        <a:pt x="4" y="31"/>
                      </a:cubicBezTo>
                      <a:cubicBezTo>
                        <a:pt x="5" y="30"/>
                        <a:pt x="4" y="27"/>
                        <a:pt x="2" y="26"/>
                      </a:cubicBezTo>
                      <a:cubicBezTo>
                        <a:pt x="0" y="25"/>
                        <a:pt x="0" y="23"/>
                        <a:pt x="1" y="21"/>
                      </a:cubicBezTo>
                      <a:cubicBezTo>
                        <a:pt x="2" y="19"/>
                        <a:pt x="2" y="16"/>
                        <a:pt x="3" y="14"/>
                      </a:cubicBezTo>
                      <a:cubicBezTo>
                        <a:pt x="5" y="11"/>
                        <a:pt x="4" y="5"/>
                        <a:pt x="9" y="5"/>
                      </a:cubicBezTo>
                      <a:cubicBezTo>
                        <a:pt x="10" y="5"/>
                        <a:pt x="9" y="2"/>
                        <a:pt x="11" y="2"/>
                      </a:cubicBezTo>
                      <a:cubicBezTo>
                        <a:pt x="14" y="3"/>
                        <a:pt x="16" y="4"/>
                        <a:pt x="18" y="4"/>
                      </a:cubicBezTo>
                      <a:cubicBezTo>
                        <a:pt x="20" y="4"/>
                        <a:pt x="23" y="5"/>
                        <a:pt x="25" y="4"/>
                      </a:cubicBezTo>
                      <a:cubicBezTo>
                        <a:pt x="26" y="4"/>
                        <a:pt x="32" y="0"/>
                        <a:pt x="32" y="1"/>
                      </a:cubicBezTo>
                      <a:cubicBezTo>
                        <a:pt x="32" y="2"/>
                        <a:pt x="29" y="5"/>
                        <a:pt x="29" y="6"/>
                      </a:cubicBezTo>
                      <a:cubicBezTo>
                        <a:pt x="27" y="7"/>
                        <a:pt x="25" y="7"/>
                        <a:pt x="23" y="7"/>
                      </a:cubicBezTo>
                      <a:cubicBezTo>
                        <a:pt x="18" y="6"/>
                        <a:pt x="14" y="7"/>
                        <a:pt x="10" y="7"/>
                      </a:cubicBezTo>
                      <a:cubicBezTo>
                        <a:pt x="7" y="6"/>
                        <a:pt x="6" y="7"/>
                        <a:pt x="6" y="10"/>
                      </a:cubicBezTo>
                      <a:cubicBezTo>
                        <a:pt x="6" y="13"/>
                        <a:pt x="9" y="13"/>
                        <a:pt x="10" y="15"/>
                      </a:cubicBezTo>
                      <a:cubicBezTo>
                        <a:pt x="11" y="17"/>
                        <a:pt x="12" y="15"/>
                        <a:pt x="13" y="14"/>
                      </a:cubicBezTo>
                      <a:cubicBezTo>
                        <a:pt x="13" y="13"/>
                        <a:pt x="20" y="12"/>
                        <a:pt x="20" y="13"/>
                      </a:cubicBezTo>
                      <a:cubicBezTo>
                        <a:pt x="21" y="13"/>
                        <a:pt x="18" y="16"/>
                        <a:pt x="17" y="16"/>
                      </a:cubicBezTo>
                      <a:cubicBezTo>
                        <a:pt x="15" y="18"/>
                        <a:pt x="15" y="18"/>
                        <a:pt x="13" y="17"/>
                      </a:cubicBezTo>
                      <a:cubicBezTo>
                        <a:pt x="13" y="17"/>
                        <a:pt x="14" y="20"/>
                        <a:pt x="14" y="20"/>
                      </a:cubicBezTo>
                      <a:cubicBezTo>
                        <a:pt x="15" y="21"/>
                        <a:pt x="18" y="23"/>
                        <a:pt x="18" y="25"/>
                      </a:cubicBezTo>
                      <a:cubicBezTo>
                        <a:pt x="18" y="26"/>
                        <a:pt x="18" y="27"/>
                        <a:pt x="19" y="28"/>
                      </a:cubicBezTo>
                      <a:cubicBezTo>
                        <a:pt x="19" y="28"/>
                        <a:pt x="21" y="30"/>
                        <a:pt x="22" y="30"/>
                      </a:cubicBezTo>
                      <a:cubicBezTo>
                        <a:pt x="20" y="31"/>
                        <a:pt x="15" y="33"/>
                        <a:pt x="13" y="32"/>
                      </a:cubicBezTo>
                      <a:cubicBezTo>
                        <a:pt x="13" y="31"/>
                        <a:pt x="14" y="33"/>
                        <a:pt x="13" y="32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4" name="Freeform 468" descr="" title="">
                  <a:extLst>
                    <a:ext uri="{FF2B5EF4-FFF2-40B4-BE49-F238E27FC236}">
                      <a16:creationId xmlns:a16="http://schemas.microsoft.com/office/drawing/2014/main" id="{F49E87EC-E233-4A43-9C90-EC48FFE735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52672" y="6087633"/>
                  <a:ext cx="68535" cy="131144"/>
                </a:xfrm>
                <a:custGeom>
                  <a:avLst/>
                  <a:gdLst>
                    <a:gd name="T0" fmla="*/ 3 w 8"/>
                    <a:gd name="T1" fmla="*/ 2 h 15"/>
                    <a:gd name="T2" fmla="*/ 3 w 8"/>
                    <a:gd name="T3" fmla="*/ 0 h 15"/>
                    <a:gd name="T4" fmla="*/ 0 w 8"/>
                    <a:gd name="T5" fmla="*/ 4 h 15"/>
                    <a:gd name="T6" fmla="*/ 1 w 8"/>
                    <a:gd name="T7" fmla="*/ 8 h 15"/>
                    <a:gd name="T8" fmla="*/ 2 w 8"/>
                    <a:gd name="T9" fmla="*/ 12 h 15"/>
                    <a:gd name="T10" fmla="*/ 5 w 8"/>
                    <a:gd name="T11" fmla="*/ 15 h 15"/>
                    <a:gd name="T12" fmla="*/ 4 w 8"/>
                    <a:gd name="T13" fmla="*/ 13 h 15"/>
                    <a:gd name="T14" fmla="*/ 3 w 8"/>
                    <a:gd name="T15" fmla="*/ 9 h 15"/>
                    <a:gd name="T16" fmla="*/ 7 w 8"/>
                    <a:gd name="T17" fmla="*/ 9 h 15"/>
                    <a:gd name="T18" fmla="*/ 5 w 8"/>
                    <a:gd name="T19" fmla="*/ 7 h 15"/>
                    <a:gd name="T20" fmla="*/ 6 w 8"/>
                    <a:gd name="T21" fmla="*/ 5 h 15"/>
                    <a:gd name="T22" fmla="*/ 2 w 8"/>
                    <a:gd name="T23" fmla="*/ 6 h 15"/>
                    <a:gd name="T24" fmla="*/ 3 w 8"/>
                    <a:gd name="T25" fmla="*/ 2 h 15"/>
                    <a:gd name="T26" fmla="*/ 3 w 8"/>
                    <a:gd name="T27" fmla="*/ 2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" h="15">
                      <a:moveTo>
                        <a:pt x="3" y="2"/>
                      </a:moveTo>
                      <a:cubicBezTo>
                        <a:pt x="3" y="1"/>
                        <a:pt x="3" y="1"/>
                        <a:pt x="3" y="0"/>
                      </a:cubicBezTo>
                      <a:cubicBezTo>
                        <a:pt x="2" y="0"/>
                        <a:pt x="0" y="3"/>
                        <a:pt x="0" y="4"/>
                      </a:cubicBezTo>
                      <a:cubicBezTo>
                        <a:pt x="0" y="5"/>
                        <a:pt x="1" y="6"/>
                        <a:pt x="1" y="8"/>
                      </a:cubicBezTo>
                      <a:cubicBezTo>
                        <a:pt x="1" y="9"/>
                        <a:pt x="1" y="11"/>
                        <a:pt x="2" y="12"/>
                      </a:cubicBezTo>
                      <a:cubicBezTo>
                        <a:pt x="2" y="12"/>
                        <a:pt x="5" y="15"/>
                        <a:pt x="5" y="15"/>
                      </a:cubicBezTo>
                      <a:cubicBezTo>
                        <a:pt x="5" y="15"/>
                        <a:pt x="4" y="13"/>
                        <a:pt x="4" y="13"/>
                      </a:cubicBezTo>
                      <a:cubicBezTo>
                        <a:pt x="3" y="12"/>
                        <a:pt x="3" y="10"/>
                        <a:pt x="3" y="9"/>
                      </a:cubicBezTo>
                      <a:cubicBezTo>
                        <a:pt x="3" y="8"/>
                        <a:pt x="7" y="9"/>
                        <a:pt x="7" y="9"/>
                      </a:cubicBezTo>
                      <a:cubicBezTo>
                        <a:pt x="8" y="9"/>
                        <a:pt x="6" y="8"/>
                        <a:pt x="5" y="7"/>
                      </a:cubicBezTo>
                      <a:cubicBezTo>
                        <a:pt x="5" y="7"/>
                        <a:pt x="6" y="6"/>
                        <a:pt x="6" y="5"/>
                      </a:cubicBezTo>
                      <a:cubicBezTo>
                        <a:pt x="7" y="1"/>
                        <a:pt x="3" y="6"/>
                        <a:pt x="2" y="6"/>
                      </a:cubicBezTo>
                      <a:cubicBezTo>
                        <a:pt x="2" y="6"/>
                        <a:pt x="4" y="3"/>
                        <a:pt x="3" y="2"/>
                      </a:cubicBezTo>
                      <a:cubicBezTo>
                        <a:pt x="3" y="1"/>
                        <a:pt x="4" y="3"/>
                        <a:pt x="3" y="2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Freeform 469" descr="" title="">
                  <a:extLst>
                    <a:ext uri="{FF2B5EF4-FFF2-40B4-BE49-F238E27FC236}">
                      <a16:creationId xmlns:a16="http://schemas.microsoft.com/office/drawing/2014/main" id="{03764650-6572-4C8A-9FF9-C10F9EF7E7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88432" y="6069752"/>
                  <a:ext cx="23838" cy="17884"/>
                </a:xfrm>
                <a:custGeom>
                  <a:avLst/>
                  <a:gdLst>
                    <a:gd name="T0" fmla="*/ 1 w 3"/>
                    <a:gd name="T1" fmla="*/ 2 h 2"/>
                    <a:gd name="T2" fmla="*/ 2 w 3"/>
                    <a:gd name="T3" fmla="*/ 0 h 2"/>
                    <a:gd name="T4" fmla="*/ 1 w 3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1" y="2"/>
                      </a:moveTo>
                      <a:cubicBezTo>
                        <a:pt x="0" y="2"/>
                        <a:pt x="1" y="0"/>
                        <a:pt x="2" y="0"/>
                      </a:cubicBezTo>
                      <a:cubicBezTo>
                        <a:pt x="3" y="0"/>
                        <a:pt x="2" y="2"/>
                        <a:pt x="1" y="2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6" name="Freeform 470" descr="" title="">
                  <a:extLst>
                    <a:ext uri="{FF2B5EF4-FFF2-40B4-BE49-F238E27FC236}">
                      <a16:creationId xmlns:a16="http://schemas.microsoft.com/office/drawing/2014/main" id="{3B4EAE7A-BCED-4504-B29D-10920DEE9C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83784" y="6183013"/>
                  <a:ext cx="41717" cy="17884"/>
                </a:xfrm>
                <a:custGeom>
                  <a:avLst/>
                  <a:gdLst>
                    <a:gd name="T0" fmla="*/ 5 w 5"/>
                    <a:gd name="T1" fmla="*/ 1 h 2"/>
                    <a:gd name="T2" fmla="*/ 0 w 5"/>
                    <a:gd name="T3" fmla="*/ 1 h 2"/>
                    <a:gd name="T4" fmla="*/ 5 w 5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2">
                      <a:moveTo>
                        <a:pt x="5" y="1"/>
                      </a:moveTo>
                      <a:cubicBezTo>
                        <a:pt x="5" y="0"/>
                        <a:pt x="0" y="0"/>
                        <a:pt x="0" y="1"/>
                      </a:cubicBezTo>
                      <a:cubicBezTo>
                        <a:pt x="0" y="1"/>
                        <a:pt x="5" y="2"/>
                        <a:pt x="5" y="1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7" name="Freeform 471" descr="" title="">
                  <a:extLst>
                    <a:ext uri="{FF2B5EF4-FFF2-40B4-BE49-F238E27FC236}">
                      <a16:creationId xmlns:a16="http://schemas.microsoft.com/office/drawing/2014/main" id="{E4DAE8E0-3C8A-4598-A1D8-CE2A395C46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92725" y="6191952"/>
                  <a:ext cx="163889" cy="98360"/>
                </a:xfrm>
                <a:custGeom>
                  <a:avLst/>
                  <a:gdLst>
                    <a:gd name="T0" fmla="*/ 10 w 19"/>
                    <a:gd name="T1" fmla="*/ 1 h 11"/>
                    <a:gd name="T2" fmla="*/ 4 w 19"/>
                    <a:gd name="T3" fmla="*/ 3 h 11"/>
                    <a:gd name="T4" fmla="*/ 3 w 19"/>
                    <a:gd name="T5" fmla="*/ 4 h 11"/>
                    <a:gd name="T6" fmla="*/ 1 w 19"/>
                    <a:gd name="T7" fmla="*/ 3 h 11"/>
                    <a:gd name="T8" fmla="*/ 3 w 19"/>
                    <a:gd name="T9" fmla="*/ 6 h 11"/>
                    <a:gd name="T10" fmla="*/ 6 w 19"/>
                    <a:gd name="T11" fmla="*/ 7 h 11"/>
                    <a:gd name="T12" fmla="*/ 9 w 19"/>
                    <a:gd name="T13" fmla="*/ 10 h 11"/>
                    <a:gd name="T14" fmla="*/ 14 w 19"/>
                    <a:gd name="T15" fmla="*/ 10 h 11"/>
                    <a:gd name="T16" fmla="*/ 18 w 19"/>
                    <a:gd name="T17" fmla="*/ 5 h 11"/>
                    <a:gd name="T18" fmla="*/ 15 w 19"/>
                    <a:gd name="T19" fmla="*/ 2 h 11"/>
                    <a:gd name="T20" fmla="*/ 10 w 19"/>
                    <a:gd name="T21" fmla="*/ 1 h 11"/>
                    <a:gd name="T22" fmla="*/ 10 w 19"/>
                    <a:gd name="T23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9" h="11">
                      <a:moveTo>
                        <a:pt x="10" y="1"/>
                      </a:moveTo>
                      <a:cubicBezTo>
                        <a:pt x="9" y="0"/>
                        <a:pt x="5" y="2"/>
                        <a:pt x="4" y="3"/>
                      </a:cubicBezTo>
                      <a:cubicBezTo>
                        <a:pt x="3" y="3"/>
                        <a:pt x="4" y="3"/>
                        <a:pt x="3" y="4"/>
                      </a:cubicBezTo>
                      <a:cubicBezTo>
                        <a:pt x="3" y="5"/>
                        <a:pt x="2" y="3"/>
                        <a:pt x="1" y="3"/>
                      </a:cubicBezTo>
                      <a:cubicBezTo>
                        <a:pt x="0" y="3"/>
                        <a:pt x="2" y="6"/>
                        <a:pt x="3" y="6"/>
                      </a:cubicBezTo>
                      <a:cubicBezTo>
                        <a:pt x="3" y="7"/>
                        <a:pt x="5" y="7"/>
                        <a:pt x="6" y="7"/>
                      </a:cubicBezTo>
                      <a:cubicBezTo>
                        <a:pt x="8" y="7"/>
                        <a:pt x="8" y="9"/>
                        <a:pt x="9" y="10"/>
                      </a:cubicBezTo>
                      <a:cubicBezTo>
                        <a:pt x="10" y="11"/>
                        <a:pt x="13" y="10"/>
                        <a:pt x="14" y="10"/>
                      </a:cubicBezTo>
                      <a:cubicBezTo>
                        <a:pt x="18" y="10"/>
                        <a:pt x="19" y="8"/>
                        <a:pt x="18" y="5"/>
                      </a:cubicBezTo>
                      <a:cubicBezTo>
                        <a:pt x="18" y="3"/>
                        <a:pt x="17" y="2"/>
                        <a:pt x="15" y="2"/>
                      </a:cubicBezTo>
                      <a:cubicBezTo>
                        <a:pt x="14" y="2"/>
                        <a:pt x="12" y="1"/>
                        <a:pt x="10" y="1"/>
                      </a:cubicBezTo>
                      <a:cubicBezTo>
                        <a:pt x="10" y="1"/>
                        <a:pt x="11" y="1"/>
                        <a:pt x="10" y="1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8" name="Freeform 472" descr="" title="">
                  <a:extLst>
                    <a:ext uri="{FF2B5EF4-FFF2-40B4-BE49-F238E27FC236}">
                      <a16:creationId xmlns:a16="http://schemas.microsoft.com/office/drawing/2014/main" id="{CB48C495-CE24-47C1-A481-07D05A2505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70451" y="6358868"/>
                  <a:ext cx="181768" cy="104320"/>
                </a:xfrm>
                <a:custGeom>
                  <a:avLst/>
                  <a:gdLst>
                    <a:gd name="T0" fmla="*/ 0 w 21"/>
                    <a:gd name="T1" fmla="*/ 8 h 12"/>
                    <a:gd name="T2" fmla="*/ 6 w 21"/>
                    <a:gd name="T3" fmla="*/ 8 h 12"/>
                    <a:gd name="T4" fmla="*/ 9 w 21"/>
                    <a:gd name="T5" fmla="*/ 7 h 12"/>
                    <a:gd name="T6" fmla="*/ 13 w 21"/>
                    <a:gd name="T7" fmla="*/ 7 h 12"/>
                    <a:gd name="T8" fmla="*/ 14 w 21"/>
                    <a:gd name="T9" fmla="*/ 5 h 12"/>
                    <a:gd name="T10" fmla="*/ 17 w 21"/>
                    <a:gd name="T11" fmla="*/ 3 h 12"/>
                    <a:gd name="T12" fmla="*/ 20 w 21"/>
                    <a:gd name="T13" fmla="*/ 4 h 12"/>
                    <a:gd name="T14" fmla="*/ 18 w 21"/>
                    <a:gd name="T15" fmla="*/ 7 h 12"/>
                    <a:gd name="T16" fmla="*/ 11 w 21"/>
                    <a:gd name="T17" fmla="*/ 11 h 12"/>
                    <a:gd name="T18" fmla="*/ 0 w 21"/>
                    <a:gd name="T19" fmla="*/ 8 h 12"/>
                    <a:gd name="T20" fmla="*/ 0 w 21"/>
                    <a:gd name="T21" fmla="*/ 8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1" h="12">
                      <a:moveTo>
                        <a:pt x="0" y="8"/>
                      </a:moveTo>
                      <a:cubicBezTo>
                        <a:pt x="1" y="7"/>
                        <a:pt x="5" y="8"/>
                        <a:pt x="6" y="8"/>
                      </a:cubicBezTo>
                      <a:cubicBezTo>
                        <a:pt x="7" y="8"/>
                        <a:pt x="8" y="6"/>
                        <a:pt x="9" y="7"/>
                      </a:cubicBezTo>
                      <a:cubicBezTo>
                        <a:pt x="10" y="8"/>
                        <a:pt x="12" y="8"/>
                        <a:pt x="13" y="7"/>
                      </a:cubicBezTo>
                      <a:cubicBezTo>
                        <a:pt x="13" y="6"/>
                        <a:pt x="14" y="5"/>
                        <a:pt x="14" y="5"/>
                      </a:cubicBezTo>
                      <a:cubicBezTo>
                        <a:pt x="15" y="5"/>
                        <a:pt x="17" y="5"/>
                        <a:pt x="17" y="3"/>
                      </a:cubicBezTo>
                      <a:cubicBezTo>
                        <a:pt x="17" y="0"/>
                        <a:pt x="21" y="2"/>
                        <a:pt x="20" y="4"/>
                      </a:cubicBezTo>
                      <a:cubicBezTo>
                        <a:pt x="19" y="5"/>
                        <a:pt x="18" y="7"/>
                        <a:pt x="18" y="7"/>
                      </a:cubicBezTo>
                      <a:cubicBezTo>
                        <a:pt x="15" y="8"/>
                        <a:pt x="14" y="10"/>
                        <a:pt x="11" y="11"/>
                      </a:cubicBezTo>
                      <a:cubicBezTo>
                        <a:pt x="9" y="12"/>
                        <a:pt x="0" y="11"/>
                        <a:pt x="0" y="8"/>
                      </a:cubicBezTo>
                      <a:cubicBezTo>
                        <a:pt x="0" y="7"/>
                        <a:pt x="0" y="10"/>
                        <a:pt x="0" y="8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9" name="Freeform 473" descr="" title="">
                  <a:extLst>
                    <a:ext uri="{FF2B5EF4-FFF2-40B4-BE49-F238E27FC236}">
                      <a16:creationId xmlns:a16="http://schemas.microsoft.com/office/drawing/2014/main" id="{74350EC6-97C8-484B-9B01-B130D55E67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32675" y="6412516"/>
                  <a:ext cx="77476" cy="95376"/>
                </a:xfrm>
                <a:custGeom>
                  <a:avLst/>
                  <a:gdLst>
                    <a:gd name="T0" fmla="*/ 1 w 9"/>
                    <a:gd name="T1" fmla="*/ 0 h 11"/>
                    <a:gd name="T2" fmla="*/ 8 w 9"/>
                    <a:gd name="T3" fmla="*/ 8 h 11"/>
                    <a:gd name="T4" fmla="*/ 5 w 9"/>
                    <a:gd name="T5" fmla="*/ 4 h 11"/>
                    <a:gd name="T6" fmla="*/ 1 w 9"/>
                    <a:gd name="T7" fmla="*/ 0 h 11"/>
                    <a:gd name="T8" fmla="*/ 1 w 9"/>
                    <a:gd name="T9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1">
                      <a:moveTo>
                        <a:pt x="1" y="0"/>
                      </a:moveTo>
                      <a:cubicBezTo>
                        <a:pt x="0" y="1"/>
                        <a:pt x="5" y="11"/>
                        <a:pt x="8" y="8"/>
                      </a:cubicBezTo>
                      <a:cubicBezTo>
                        <a:pt x="9" y="6"/>
                        <a:pt x="6" y="4"/>
                        <a:pt x="5" y="4"/>
                      </a:cubicBezTo>
                      <a:cubicBezTo>
                        <a:pt x="4" y="3"/>
                        <a:pt x="1" y="0"/>
                        <a:pt x="1" y="0"/>
                      </a:cubicBezTo>
                      <a:cubicBezTo>
                        <a:pt x="0" y="1"/>
                        <a:pt x="2" y="0"/>
                        <a:pt x="1" y="0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0" name="Freeform 474" descr="" title="">
                  <a:extLst>
                    <a:ext uri="{FF2B5EF4-FFF2-40B4-BE49-F238E27FC236}">
                      <a16:creationId xmlns:a16="http://schemas.microsoft.com/office/drawing/2014/main" id="{4B46C5D9-DF1B-46FB-92DC-A0BC8C8C17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59138" y="6588372"/>
                  <a:ext cx="50656" cy="50669"/>
                </a:xfrm>
                <a:custGeom>
                  <a:avLst/>
                  <a:gdLst>
                    <a:gd name="T0" fmla="*/ 6 w 6"/>
                    <a:gd name="T1" fmla="*/ 4 h 6"/>
                    <a:gd name="T2" fmla="*/ 1 w 6"/>
                    <a:gd name="T3" fmla="*/ 2 h 6"/>
                    <a:gd name="T4" fmla="*/ 6 w 6"/>
                    <a:gd name="T5" fmla="*/ 4 h 6"/>
                    <a:gd name="T6" fmla="*/ 6 w 6"/>
                    <a:gd name="T7" fmla="*/ 4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6">
                      <a:moveTo>
                        <a:pt x="6" y="4"/>
                      </a:moveTo>
                      <a:cubicBezTo>
                        <a:pt x="6" y="2"/>
                        <a:pt x="0" y="0"/>
                        <a:pt x="1" y="2"/>
                      </a:cubicBezTo>
                      <a:cubicBezTo>
                        <a:pt x="1" y="3"/>
                        <a:pt x="6" y="5"/>
                        <a:pt x="6" y="4"/>
                      </a:cubicBezTo>
                      <a:cubicBezTo>
                        <a:pt x="6" y="3"/>
                        <a:pt x="6" y="6"/>
                        <a:pt x="6" y="4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1" name="Freeform 475" descr="" title="">
                  <a:extLst>
                    <a:ext uri="{FF2B5EF4-FFF2-40B4-BE49-F238E27FC236}">
                      <a16:creationId xmlns:a16="http://schemas.microsoft.com/office/drawing/2014/main" id="{665F4A6C-4D27-4755-AD00-DB5517486F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05502" y="6507895"/>
                  <a:ext cx="80455" cy="53649"/>
                </a:xfrm>
                <a:custGeom>
                  <a:avLst/>
                  <a:gdLst>
                    <a:gd name="T0" fmla="*/ 8 w 9"/>
                    <a:gd name="T1" fmla="*/ 6 h 6"/>
                    <a:gd name="T2" fmla="*/ 0 w 9"/>
                    <a:gd name="T3" fmla="*/ 1 h 6"/>
                    <a:gd name="T4" fmla="*/ 3 w 9"/>
                    <a:gd name="T5" fmla="*/ 4 h 6"/>
                    <a:gd name="T6" fmla="*/ 8 w 9"/>
                    <a:gd name="T7" fmla="*/ 6 h 6"/>
                    <a:gd name="T8" fmla="*/ 8 w 9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6">
                      <a:moveTo>
                        <a:pt x="8" y="6"/>
                      </a:moveTo>
                      <a:cubicBezTo>
                        <a:pt x="6" y="5"/>
                        <a:pt x="3" y="0"/>
                        <a:pt x="0" y="1"/>
                      </a:cubicBezTo>
                      <a:cubicBezTo>
                        <a:pt x="0" y="2"/>
                        <a:pt x="3" y="3"/>
                        <a:pt x="3" y="4"/>
                      </a:cubicBezTo>
                      <a:cubicBezTo>
                        <a:pt x="5" y="4"/>
                        <a:pt x="6" y="5"/>
                        <a:pt x="8" y="6"/>
                      </a:cubicBezTo>
                      <a:cubicBezTo>
                        <a:pt x="9" y="6"/>
                        <a:pt x="6" y="5"/>
                        <a:pt x="8" y="6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2" name="Freeform 476" descr="" title="">
                  <a:extLst>
                    <a:ext uri="{FF2B5EF4-FFF2-40B4-BE49-F238E27FC236}">
                      <a16:creationId xmlns:a16="http://schemas.microsoft.com/office/drawing/2014/main" id="{4176BB98-9C12-424D-92C9-28888445B0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928026" y="6472127"/>
                  <a:ext cx="35757" cy="44710"/>
                </a:xfrm>
                <a:custGeom>
                  <a:avLst/>
                  <a:gdLst>
                    <a:gd name="T0" fmla="*/ 4 w 4"/>
                    <a:gd name="T1" fmla="*/ 4 h 5"/>
                    <a:gd name="T2" fmla="*/ 0 w 4"/>
                    <a:gd name="T3" fmla="*/ 0 h 5"/>
                    <a:gd name="T4" fmla="*/ 4 w 4"/>
                    <a:gd name="T5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5">
                      <a:moveTo>
                        <a:pt x="4" y="4"/>
                      </a:moveTo>
                      <a:cubicBezTo>
                        <a:pt x="4" y="2"/>
                        <a:pt x="0" y="0"/>
                        <a:pt x="0" y="0"/>
                      </a:cubicBezTo>
                      <a:cubicBezTo>
                        <a:pt x="0" y="1"/>
                        <a:pt x="4" y="5"/>
                        <a:pt x="4" y="4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3" name="Freeform 477" descr="" title="">
                  <a:extLst>
                    <a:ext uri="{FF2B5EF4-FFF2-40B4-BE49-F238E27FC236}">
                      <a16:creationId xmlns:a16="http://schemas.microsoft.com/office/drawing/2014/main" id="{C865F4DA-C1D7-4F23-B3EC-8BFD83980C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49844" y="7086127"/>
                  <a:ext cx="140050" cy="104320"/>
                </a:xfrm>
                <a:custGeom>
                  <a:avLst/>
                  <a:gdLst>
                    <a:gd name="T0" fmla="*/ 15 w 16"/>
                    <a:gd name="T1" fmla="*/ 11 h 12"/>
                    <a:gd name="T2" fmla="*/ 2 w 16"/>
                    <a:gd name="T3" fmla="*/ 0 h 12"/>
                    <a:gd name="T4" fmla="*/ 15 w 16"/>
                    <a:gd name="T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6" h="12">
                      <a:moveTo>
                        <a:pt x="15" y="11"/>
                      </a:moveTo>
                      <a:cubicBezTo>
                        <a:pt x="16" y="12"/>
                        <a:pt x="3" y="0"/>
                        <a:pt x="2" y="0"/>
                      </a:cubicBezTo>
                      <a:cubicBezTo>
                        <a:pt x="0" y="0"/>
                        <a:pt x="7" y="9"/>
                        <a:pt x="15" y="11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4" name="Freeform 478" descr="" title="">
                  <a:extLst>
                    <a:ext uri="{FF2B5EF4-FFF2-40B4-BE49-F238E27FC236}">
                      <a16:creationId xmlns:a16="http://schemas.microsoft.com/office/drawing/2014/main" id="{2DAFBA23-1C2D-463C-85AF-E327D8B9C7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625298" y="7750793"/>
                  <a:ext cx="98334" cy="122204"/>
                </a:xfrm>
                <a:custGeom>
                  <a:avLst/>
                  <a:gdLst>
                    <a:gd name="T0" fmla="*/ 11 w 11"/>
                    <a:gd name="T1" fmla="*/ 14 h 14"/>
                    <a:gd name="T2" fmla="*/ 9 w 11"/>
                    <a:gd name="T3" fmla="*/ 10 h 14"/>
                    <a:gd name="T4" fmla="*/ 9 w 11"/>
                    <a:gd name="T5" fmla="*/ 7 h 14"/>
                    <a:gd name="T6" fmla="*/ 0 w 11"/>
                    <a:gd name="T7" fmla="*/ 0 h 14"/>
                    <a:gd name="T8" fmla="*/ 3 w 11"/>
                    <a:gd name="T9" fmla="*/ 4 h 14"/>
                    <a:gd name="T10" fmla="*/ 5 w 11"/>
                    <a:gd name="T11" fmla="*/ 8 h 14"/>
                    <a:gd name="T12" fmla="*/ 8 w 11"/>
                    <a:gd name="T13" fmla="*/ 11 h 14"/>
                    <a:gd name="T14" fmla="*/ 11 w 11"/>
                    <a:gd name="T15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1" h="14">
                      <a:moveTo>
                        <a:pt x="11" y="14"/>
                      </a:moveTo>
                      <a:cubicBezTo>
                        <a:pt x="10" y="12"/>
                        <a:pt x="11" y="11"/>
                        <a:pt x="9" y="10"/>
                      </a:cubicBezTo>
                      <a:cubicBezTo>
                        <a:pt x="8" y="8"/>
                        <a:pt x="9" y="8"/>
                        <a:pt x="9" y="7"/>
                      </a:cubicBezTo>
                      <a:cubicBezTo>
                        <a:pt x="8" y="5"/>
                        <a:pt x="0" y="1"/>
                        <a:pt x="0" y="0"/>
                      </a:cubicBezTo>
                      <a:cubicBezTo>
                        <a:pt x="0" y="1"/>
                        <a:pt x="3" y="3"/>
                        <a:pt x="3" y="4"/>
                      </a:cubicBezTo>
                      <a:cubicBezTo>
                        <a:pt x="4" y="6"/>
                        <a:pt x="4" y="7"/>
                        <a:pt x="5" y="8"/>
                      </a:cubicBezTo>
                      <a:cubicBezTo>
                        <a:pt x="6" y="9"/>
                        <a:pt x="9" y="10"/>
                        <a:pt x="8" y="11"/>
                      </a:cubicBezTo>
                      <a:cubicBezTo>
                        <a:pt x="8" y="13"/>
                        <a:pt x="9" y="13"/>
                        <a:pt x="11" y="14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5" name="Freeform 479" descr="" title="">
                  <a:extLst>
                    <a:ext uri="{FF2B5EF4-FFF2-40B4-BE49-F238E27FC236}">
                      <a16:creationId xmlns:a16="http://schemas.microsoft.com/office/drawing/2014/main" id="{35EC666A-7EDD-4CC2-A784-9E320F6012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652118" y="7864056"/>
                  <a:ext cx="226464" cy="265271"/>
                </a:xfrm>
                <a:custGeom>
                  <a:avLst/>
                  <a:gdLst>
                    <a:gd name="T0" fmla="*/ 8 w 26"/>
                    <a:gd name="T1" fmla="*/ 2 h 30"/>
                    <a:gd name="T2" fmla="*/ 7 w 26"/>
                    <a:gd name="T3" fmla="*/ 11 h 30"/>
                    <a:gd name="T4" fmla="*/ 5 w 26"/>
                    <a:gd name="T5" fmla="*/ 18 h 30"/>
                    <a:gd name="T6" fmla="*/ 9 w 26"/>
                    <a:gd name="T7" fmla="*/ 25 h 30"/>
                    <a:gd name="T8" fmla="*/ 14 w 26"/>
                    <a:gd name="T9" fmla="*/ 26 h 30"/>
                    <a:gd name="T10" fmla="*/ 17 w 26"/>
                    <a:gd name="T11" fmla="*/ 22 h 30"/>
                    <a:gd name="T12" fmla="*/ 18 w 26"/>
                    <a:gd name="T13" fmla="*/ 16 h 30"/>
                    <a:gd name="T14" fmla="*/ 22 w 26"/>
                    <a:gd name="T15" fmla="*/ 14 h 30"/>
                    <a:gd name="T16" fmla="*/ 26 w 26"/>
                    <a:gd name="T17" fmla="*/ 10 h 30"/>
                    <a:gd name="T18" fmla="*/ 25 w 26"/>
                    <a:gd name="T19" fmla="*/ 6 h 30"/>
                    <a:gd name="T20" fmla="*/ 20 w 26"/>
                    <a:gd name="T21" fmla="*/ 8 h 30"/>
                    <a:gd name="T22" fmla="*/ 14 w 26"/>
                    <a:gd name="T23" fmla="*/ 5 h 30"/>
                    <a:gd name="T24" fmla="*/ 11 w 26"/>
                    <a:gd name="T25" fmla="*/ 0 h 30"/>
                    <a:gd name="T26" fmla="*/ 11 w 26"/>
                    <a:gd name="T27" fmla="*/ 3 h 30"/>
                    <a:gd name="T28" fmla="*/ 8 w 26"/>
                    <a:gd name="T29" fmla="*/ 2 h 30"/>
                    <a:gd name="T30" fmla="*/ 8 w 26"/>
                    <a:gd name="T31" fmla="*/ 2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6" h="30">
                      <a:moveTo>
                        <a:pt x="8" y="2"/>
                      </a:moveTo>
                      <a:cubicBezTo>
                        <a:pt x="7" y="2"/>
                        <a:pt x="7" y="9"/>
                        <a:pt x="7" y="11"/>
                      </a:cubicBezTo>
                      <a:cubicBezTo>
                        <a:pt x="6" y="13"/>
                        <a:pt x="0" y="16"/>
                        <a:pt x="5" y="18"/>
                      </a:cubicBezTo>
                      <a:cubicBezTo>
                        <a:pt x="8" y="19"/>
                        <a:pt x="11" y="21"/>
                        <a:pt x="9" y="25"/>
                      </a:cubicBezTo>
                      <a:cubicBezTo>
                        <a:pt x="6" y="30"/>
                        <a:pt x="11" y="29"/>
                        <a:pt x="14" y="26"/>
                      </a:cubicBezTo>
                      <a:cubicBezTo>
                        <a:pt x="15" y="25"/>
                        <a:pt x="16" y="23"/>
                        <a:pt x="17" y="22"/>
                      </a:cubicBezTo>
                      <a:cubicBezTo>
                        <a:pt x="19" y="19"/>
                        <a:pt x="18" y="19"/>
                        <a:pt x="18" y="16"/>
                      </a:cubicBezTo>
                      <a:cubicBezTo>
                        <a:pt x="19" y="14"/>
                        <a:pt x="21" y="14"/>
                        <a:pt x="22" y="14"/>
                      </a:cubicBezTo>
                      <a:cubicBezTo>
                        <a:pt x="23" y="15"/>
                        <a:pt x="25" y="11"/>
                        <a:pt x="26" y="10"/>
                      </a:cubicBezTo>
                      <a:cubicBezTo>
                        <a:pt x="26" y="9"/>
                        <a:pt x="26" y="6"/>
                        <a:pt x="25" y="6"/>
                      </a:cubicBezTo>
                      <a:cubicBezTo>
                        <a:pt x="23" y="6"/>
                        <a:pt x="21" y="8"/>
                        <a:pt x="20" y="8"/>
                      </a:cubicBezTo>
                      <a:cubicBezTo>
                        <a:pt x="18" y="8"/>
                        <a:pt x="15" y="7"/>
                        <a:pt x="14" y="5"/>
                      </a:cubicBezTo>
                      <a:cubicBezTo>
                        <a:pt x="13" y="4"/>
                        <a:pt x="13" y="0"/>
                        <a:pt x="11" y="0"/>
                      </a:cubicBezTo>
                      <a:cubicBezTo>
                        <a:pt x="11" y="0"/>
                        <a:pt x="11" y="3"/>
                        <a:pt x="11" y="3"/>
                      </a:cubicBezTo>
                      <a:cubicBezTo>
                        <a:pt x="10" y="3"/>
                        <a:pt x="9" y="1"/>
                        <a:pt x="8" y="2"/>
                      </a:cubicBezTo>
                      <a:cubicBezTo>
                        <a:pt x="7" y="2"/>
                        <a:pt x="9" y="1"/>
                        <a:pt x="8" y="2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6" name="Freeform 480" descr="" title="">
                  <a:extLst>
                    <a:ext uri="{FF2B5EF4-FFF2-40B4-BE49-F238E27FC236}">
                      <a16:creationId xmlns:a16="http://schemas.microsoft.com/office/drawing/2014/main" id="{1C3982EA-4CBF-41C8-81DF-4495531D43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54139" y="8057793"/>
                  <a:ext cx="342677" cy="333825"/>
                </a:xfrm>
                <a:custGeom>
                  <a:avLst/>
                  <a:gdLst>
                    <a:gd name="T0" fmla="*/ 33 w 39"/>
                    <a:gd name="T1" fmla="*/ 4 h 38"/>
                    <a:gd name="T2" fmla="*/ 30 w 39"/>
                    <a:gd name="T3" fmla="*/ 1 h 38"/>
                    <a:gd name="T4" fmla="*/ 26 w 39"/>
                    <a:gd name="T5" fmla="*/ 8 h 38"/>
                    <a:gd name="T6" fmla="*/ 22 w 39"/>
                    <a:gd name="T7" fmla="*/ 13 h 38"/>
                    <a:gd name="T8" fmla="*/ 15 w 39"/>
                    <a:gd name="T9" fmla="*/ 18 h 38"/>
                    <a:gd name="T10" fmla="*/ 9 w 39"/>
                    <a:gd name="T11" fmla="*/ 22 h 38"/>
                    <a:gd name="T12" fmla="*/ 4 w 39"/>
                    <a:gd name="T13" fmla="*/ 27 h 38"/>
                    <a:gd name="T14" fmla="*/ 2 w 39"/>
                    <a:gd name="T15" fmla="*/ 33 h 38"/>
                    <a:gd name="T16" fmla="*/ 1 w 39"/>
                    <a:gd name="T17" fmla="*/ 34 h 38"/>
                    <a:gd name="T18" fmla="*/ 3 w 39"/>
                    <a:gd name="T19" fmla="*/ 35 h 38"/>
                    <a:gd name="T20" fmla="*/ 10 w 39"/>
                    <a:gd name="T21" fmla="*/ 37 h 38"/>
                    <a:gd name="T22" fmla="*/ 19 w 39"/>
                    <a:gd name="T23" fmla="*/ 34 h 38"/>
                    <a:gd name="T24" fmla="*/ 22 w 39"/>
                    <a:gd name="T25" fmla="*/ 27 h 38"/>
                    <a:gd name="T26" fmla="*/ 27 w 39"/>
                    <a:gd name="T27" fmla="*/ 22 h 38"/>
                    <a:gd name="T28" fmla="*/ 29 w 39"/>
                    <a:gd name="T29" fmla="*/ 21 h 38"/>
                    <a:gd name="T30" fmla="*/ 33 w 39"/>
                    <a:gd name="T31" fmla="*/ 21 h 38"/>
                    <a:gd name="T32" fmla="*/ 32 w 39"/>
                    <a:gd name="T33" fmla="*/ 19 h 38"/>
                    <a:gd name="T34" fmla="*/ 32 w 39"/>
                    <a:gd name="T35" fmla="*/ 17 h 38"/>
                    <a:gd name="T36" fmla="*/ 38 w 39"/>
                    <a:gd name="T37" fmla="*/ 9 h 38"/>
                    <a:gd name="T38" fmla="*/ 38 w 39"/>
                    <a:gd name="T39" fmla="*/ 6 h 38"/>
                    <a:gd name="T40" fmla="*/ 38 w 39"/>
                    <a:gd name="T41" fmla="*/ 4 h 38"/>
                    <a:gd name="T42" fmla="*/ 37 w 39"/>
                    <a:gd name="T43" fmla="*/ 4 h 38"/>
                    <a:gd name="T44" fmla="*/ 37 w 39"/>
                    <a:gd name="T45" fmla="*/ 2 h 38"/>
                    <a:gd name="T46" fmla="*/ 33 w 39"/>
                    <a:gd name="T47" fmla="*/ 4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9" h="38">
                      <a:moveTo>
                        <a:pt x="33" y="4"/>
                      </a:moveTo>
                      <a:cubicBezTo>
                        <a:pt x="33" y="4"/>
                        <a:pt x="32" y="0"/>
                        <a:pt x="30" y="1"/>
                      </a:cubicBezTo>
                      <a:cubicBezTo>
                        <a:pt x="27" y="3"/>
                        <a:pt x="28" y="5"/>
                        <a:pt x="26" y="8"/>
                      </a:cubicBezTo>
                      <a:cubicBezTo>
                        <a:pt x="25" y="9"/>
                        <a:pt x="24" y="12"/>
                        <a:pt x="22" y="13"/>
                      </a:cubicBezTo>
                      <a:cubicBezTo>
                        <a:pt x="20" y="16"/>
                        <a:pt x="18" y="17"/>
                        <a:pt x="15" y="18"/>
                      </a:cubicBezTo>
                      <a:cubicBezTo>
                        <a:pt x="13" y="19"/>
                        <a:pt x="12" y="21"/>
                        <a:pt x="9" y="22"/>
                      </a:cubicBezTo>
                      <a:cubicBezTo>
                        <a:pt x="7" y="23"/>
                        <a:pt x="7" y="27"/>
                        <a:pt x="4" y="27"/>
                      </a:cubicBezTo>
                      <a:cubicBezTo>
                        <a:pt x="0" y="28"/>
                        <a:pt x="4" y="31"/>
                        <a:pt x="2" y="33"/>
                      </a:cubicBezTo>
                      <a:cubicBezTo>
                        <a:pt x="1" y="33"/>
                        <a:pt x="0" y="33"/>
                        <a:pt x="1" y="34"/>
                      </a:cubicBezTo>
                      <a:cubicBezTo>
                        <a:pt x="1" y="35"/>
                        <a:pt x="1" y="35"/>
                        <a:pt x="3" y="35"/>
                      </a:cubicBezTo>
                      <a:cubicBezTo>
                        <a:pt x="5" y="35"/>
                        <a:pt x="8" y="37"/>
                        <a:pt x="10" y="37"/>
                      </a:cubicBezTo>
                      <a:cubicBezTo>
                        <a:pt x="14" y="38"/>
                        <a:pt x="16" y="36"/>
                        <a:pt x="19" y="34"/>
                      </a:cubicBezTo>
                      <a:cubicBezTo>
                        <a:pt x="21" y="32"/>
                        <a:pt x="22" y="30"/>
                        <a:pt x="22" y="27"/>
                      </a:cubicBezTo>
                      <a:cubicBezTo>
                        <a:pt x="23" y="24"/>
                        <a:pt x="24" y="24"/>
                        <a:pt x="27" y="22"/>
                      </a:cubicBezTo>
                      <a:cubicBezTo>
                        <a:pt x="28" y="22"/>
                        <a:pt x="28" y="21"/>
                        <a:pt x="29" y="21"/>
                      </a:cubicBezTo>
                      <a:cubicBezTo>
                        <a:pt x="30" y="21"/>
                        <a:pt x="31" y="21"/>
                        <a:pt x="33" y="21"/>
                      </a:cubicBezTo>
                      <a:cubicBezTo>
                        <a:pt x="34" y="20"/>
                        <a:pt x="33" y="19"/>
                        <a:pt x="32" y="19"/>
                      </a:cubicBezTo>
                      <a:cubicBezTo>
                        <a:pt x="31" y="18"/>
                        <a:pt x="31" y="18"/>
                        <a:pt x="32" y="17"/>
                      </a:cubicBezTo>
                      <a:cubicBezTo>
                        <a:pt x="34" y="14"/>
                        <a:pt x="36" y="12"/>
                        <a:pt x="38" y="9"/>
                      </a:cubicBezTo>
                      <a:cubicBezTo>
                        <a:pt x="38" y="8"/>
                        <a:pt x="38" y="7"/>
                        <a:pt x="38" y="6"/>
                      </a:cubicBezTo>
                      <a:cubicBezTo>
                        <a:pt x="38" y="5"/>
                        <a:pt x="38" y="5"/>
                        <a:pt x="38" y="4"/>
                      </a:cubicBezTo>
                      <a:cubicBezTo>
                        <a:pt x="39" y="3"/>
                        <a:pt x="37" y="4"/>
                        <a:pt x="37" y="4"/>
                      </a:cubicBezTo>
                      <a:cubicBezTo>
                        <a:pt x="37" y="3"/>
                        <a:pt x="37" y="3"/>
                        <a:pt x="37" y="2"/>
                      </a:cubicBezTo>
                      <a:cubicBezTo>
                        <a:pt x="36" y="3"/>
                        <a:pt x="35" y="5"/>
                        <a:pt x="33" y="4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7" name="Freeform 481" descr="" title="">
                  <a:extLst>
                    <a:ext uri="{FF2B5EF4-FFF2-40B4-BE49-F238E27FC236}">
                      <a16:creationId xmlns:a16="http://schemas.microsoft.com/office/drawing/2014/main" id="{6F3E5A5B-C9DB-48D3-BABD-100B36C69B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07774" y="8391619"/>
                  <a:ext cx="17879" cy="17884"/>
                </a:xfrm>
                <a:custGeom>
                  <a:avLst/>
                  <a:gdLst>
                    <a:gd name="T0" fmla="*/ 2 w 2"/>
                    <a:gd name="T1" fmla="*/ 2 h 2"/>
                    <a:gd name="T2" fmla="*/ 1 w 2"/>
                    <a:gd name="T3" fmla="*/ 0 h 2"/>
                    <a:gd name="T4" fmla="*/ 0 w 2"/>
                    <a:gd name="T5" fmla="*/ 2 h 2"/>
                    <a:gd name="T6" fmla="*/ 2 w 2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2" y="1"/>
                        <a:pt x="1" y="1"/>
                        <a:pt x="1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1" y="2"/>
                        <a:pt x="2" y="2"/>
                        <a:pt x="2" y="2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8" name="Freeform 482" descr="" title="">
                  <a:extLst>
                    <a:ext uri="{FF2B5EF4-FFF2-40B4-BE49-F238E27FC236}">
                      <a16:creationId xmlns:a16="http://schemas.microsoft.com/office/drawing/2014/main" id="{95FA042D-256A-40C2-8783-7437ADC92C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03583" y="8066736"/>
                  <a:ext cx="166870" cy="157971"/>
                </a:xfrm>
                <a:custGeom>
                  <a:avLst/>
                  <a:gdLst>
                    <a:gd name="T0" fmla="*/ 0 w 19"/>
                    <a:gd name="T1" fmla="*/ 2 h 18"/>
                    <a:gd name="T2" fmla="*/ 2 w 19"/>
                    <a:gd name="T3" fmla="*/ 7 h 18"/>
                    <a:gd name="T4" fmla="*/ 4 w 19"/>
                    <a:gd name="T5" fmla="*/ 10 h 18"/>
                    <a:gd name="T6" fmla="*/ 3 w 19"/>
                    <a:gd name="T7" fmla="*/ 12 h 18"/>
                    <a:gd name="T8" fmla="*/ 9 w 19"/>
                    <a:gd name="T9" fmla="*/ 18 h 18"/>
                    <a:gd name="T10" fmla="*/ 12 w 19"/>
                    <a:gd name="T11" fmla="*/ 15 h 18"/>
                    <a:gd name="T12" fmla="*/ 13 w 19"/>
                    <a:gd name="T13" fmla="*/ 17 h 18"/>
                    <a:gd name="T14" fmla="*/ 14 w 19"/>
                    <a:gd name="T15" fmla="*/ 14 h 18"/>
                    <a:gd name="T16" fmla="*/ 16 w 19"/>
                    <a:gd name="T17" fmla="*/ 15 h 18"/>
                    <a:gd name="T18" fmla="*/ 18 w 19"/>
                    <a:gd name="T19" fmla="*/ 7 h 18"/>
                    <a:gd name="T20" fmla="*/ 16 w 19"/>
                    <a:gd name="T21" fmla="*/ 1 h 18"/>
                    <a:gd name="T22" fmla="*/ 7 w 19"/>
                    <a:gd name="T23" fmla="*/ 3 h 18"/>
                    <a:gd name="T24" fmla="*/ 0 w 19"/>
                    <a:gd name="T25" fmla="*/ 2 h 18"/>
                    <a:gd name="T26" fmla="*/ 0 w 19"/>
                    <a:gd name="T27" fmla="*/ 2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9" h="18">
                      <a:moveTo>
                        <a:pt x="0" y="2"/>
                      </a:moveTo>
                      <a:cubicBezTo>
                        <a:pt x="0" y="3"/>
                        <a:pt x="2" y="6"/>
                        <a:pt x="2" y="7"/>
                      </a:cubicBezTo>
                      <a:cubicBezTo>
                        <a:pt x="3" y="8"/>
                        <a:pt x="4" y="9"/>
                        <a:pt x="4" y="10"/>
                      </a:cubicBezTo>
                      <a:cubicBezTo>
                        <a:pt x="4" y="11"/>
                        <a:pt x="3" y="11"/>
                        <a:pt x="3" y="12"/>
                      </a:cubicBezTo>
                      <a:cubicBezTo>
                        <a:pt x="4" y="15"/>
                        <a:pt x="7" y="17"/>
                        <a:pt x="9" y="18"/>
                      </a:cubicBezTo>
                      <a:cubicBezTo>
                        <a:pt x="11" y="18"/>
                        <a:pt x="11" y="16"/>
                        <a:pt x="12" y="15"/>
                      </a:cubicBezTo>
                      <a:cubicBezTo>
                        <a:pt x="12" y="15"/>
                        <a:pt x="13" y="17"/>
                        <a:pt x="13" y="17"/>
                      </a:cubicBezTo>
                      <a:cubicBezTo>
                        <a:pt x="13" y="16"/>
                        <a:pt x="13" y="14"/>
                        <a:pt x="14" y="14"/>
                      </a:cubicBezTo>
                      <a:cubicBezTo>
                        <a:pt x="15" y="13"/>
                        <a:pt x="15" y="15"/>
                        <a:pt x="16" y="15"/>
                      </a:cubicBezTo>
                      <a:cubicBezTo>
                        <a:pt x="15" y="15"/>
                        <a:pt x="18" y="8"/>
                        <a:pt x="18" y="7"/>
                      </a:cubicBezTo>
                      <a:cubicBezTo>
                        <a:pt x="18" y="6"/>
                        <a:pt x="19" y="0"/>
                        <a:pt x="16" y="1"/>
                      </a:cubicBezTo>
                      <a:cubicBezTo>
                        <a:pt x="13" y="2"/>
                        <a:pt x="10" y="4"/>
                        <a:pt x="7" y="3"/>
                      </a:cubicBezTo>
                      <a:cubicBezTo>
                        <a:pt x="6" y="3"/>
                        <a:pt x="1" y="0"/>
                        <a:pt x="0" y="2"/>
                      </a:cubicBezTo>
                      <a:cubicBezTo>
                        <a:pt x="0" y="3"/>
                        <a:pt x="1" y="0"/>
                        <a:pt x="0" y="2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9" name="Freeform 483" descr="" title="">
                  <a:extLst>
                    <a:ext uri="{FF2B5EF4-FFF2-40B4-BE49-F238E27FC236}">
                      <a16:creationId xmlns:a16="http://schemas.microsoft.com/office/drawing/2014/main" id="{25AAEDCF-0C83-40FC-BE77-109288C58B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34693" y="8022028"/>
                  <a:ext cx="26817" cy="44710"/>
                </a:xfrm>
                <a:custGeom>
                  <a:avLst/>
                  <a:gdLst>
                    <a:gd name="T0" fmla="*/ 3 w 3"/>
                    <a:gd name="T1" fmla="*/ 4 h 5"/>
                    <a:gd name="T2" fmla="*/ 1 w 3"/>
                    <a:gd name="T3" fmla="*/ 0 h 5"/>
                    <a:gd name="T4" fmla="*/ 3 w 3"/>
                    <a:gd name="T5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5">
                      <a:moveTo>
                        <a:pt x="3" y="4"/>
                      </a:moveTo>
                      <a:cubicBezTo>
                        <a:pt x="3" y="5"/>
                        <a:pt x="0" y="1"/>
                        <a:pt x="1" y="0"/>
                      </a:cubicBezTo>
                      <a:cubicBezTo>
                        <a:pt x="2" y="0"/>
                        <a:pt x="3" y="1"/>
                        <a:pt x="3" y="4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0" name="Freeform 484" descr="" title="">
                  <a:extLst>
                    <a:ext uri="{FF2B5EF4-FFF2-40B4-BE49-F238E27FC236}">
                      <a16:creationId xmlns:a16="http://schemas.microsoft.com/office/drawing/2014/main" id="{0CA575B4-BBC1-4C74-A533-E645D5B261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58886" y="8022028"/>
                  <a:ext cx="17879" cy="17884"/>
                </a:xfrm>
                <a:custGeom>
                  <a:avLst/>
                  <a:gdLst>
                    <a:gd name="T0" fmla="*/ 1 w 2"/>
                    <a:gd name="T1" fmla="*/ 2 h 2"/>
                    <a:gd name="T2" fmla="*/ 1 w 2"/>
                    <a:gd name="T3" fmla="*/ 0 h 2"/>
                    <a:gd name="T4" fmla="*/ 1 w 2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1" y="2"/>
                      </a:moveTo>
                      <a:cubicBezTo>
                        <a:pt x="0" y="2"/>
                        <a:pt x="0" y="0"/>
                        <a:pt x="1" y="0"/>
                      </a:cubicBezTo>
                      <a:cubicBezTo>
                        <a:pt x="2" y="0"/>
                        <a:pt x="2" y="2"/>
                        <a:pt x="1" y="2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1" name="Freeform 485" descr="" title="">
                  <a:extLst>
                    <a:ext uri="{FF2B5EF4-FFF2-40B4-BE49-F238E27FC236}">
                      <a16:creationId xmlns:a16="http://schemas.microsoft.com/office/drawing/2014/main" id="{74178C7A-9BED-49C7-A988-027228F2B9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635350" y="5753812"/>
                  <a:ext cx="95351" cy="157971"/>
                </a:xfrm>
                <a:custGeom>
                  <a:avLst/>
                  <a:gdLst>
                    <a:gd name="T0" fmla="*/ 2 w 11"/>
                    <a:gd name="T1" fmla="*/ 0 h 18"/>
                    <a:gd name="T2" fmla="*/ 1 w 11"/>
                    <a:gd name="T3" fmla="*/ 0 h 18"/>
                    <a:gd name="T4" fmla="*/ 1 w 11"/>
                    <a:gd name="T5" fmla="*/ 3 h 18"/>
                    <a:gd name="T6" fmla="*/ 0 w 11"/>
                    <a:gd name="T7" fmla="*/ 8 h 18"/>
                    <a:gd name="T8" fmla="*/ 4 w 11"/>
                    <a:gd name="T9" fmla="*/ 18 h 18"/>
                    <a:gd name="T10" fmla="*/ 9 w 11"/>
                    <a:gd name="T11" fmla="*/ 15 h 18"/>
                    <a:gd name="T12" fmla="*/ 9 w 11"/>
                    <a:gd name="T13" fmla="*/ 8 h 18"/>
                    <a:gd name="T14" fmla="*/ 2 w 11"/>
                    <a:gd name="T15" fmla="*/ 0 h 18"/>
                    <a:gd name="T16" fmla="*/ 2 w 11"/>
                    <a:gd name="T17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18">
                      <a:moveTo>
                        <a:pt x="2" y="0"/>
                      </a:move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0"/>
                        <a:pt x="1" y="3"/>
                        <a:pt x="1" y="3"/>
                      </a:cubicBezTo>
                      <a:cubicBezTo>
                        <a:pt x="1" y="5"/>
                        <a:pt x="0" y="6"/>
                        <a:pt x="0" y="8"/>
                      </a:cubicBezTo>
                      <a:cubicBezTo>
                        <a:pt x="0" y="11"/>
                        <a:pt x="0" y="18"/>
                        <a:pt x="4" y="18"/>
                      </a:cubicBezTo>
                      <a:cubicBezTo>
                        <a:pt x="6" y="18"/>
                        <a:pt x="9" y="17"/>
                        <a:pt x="9" y="15"/>
                      </a:cubicBezTo>
                      <a:cubicBezTo>
                        <a:pt x="11" y="13"/>
                        <a:pt x="9" y="10"/>
                        <a:pt x="9" y="8"/>
                      </a:cubicBezTo>
                      <a:cubicBezTo>
                        <a:pt x="7" y="6"/>
                        <a:pt x="5" y="0"/>
                        <a:pt x="2" y="0"/>
                      </a:cubicBezTo>
                      <a:cubicBezTo>
                        <a:pt x="1" y="0"/>
                        <a:pt x="3" y="0"/>
                        <a:pt x="2" y="0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2" name="Freeform 486" descr="" title="">
                  <a:extLst>
                    <a:ext uri="{FF2B5EF4-FFF2-40B4-BE49-F238E27FC236}">
                      <a16:creationId xmlns:a16="http://schemas.microsoft.com/office/drawing/2014/main" id="{D9C52CB9-16F2-44C7-A4DF-81D29E08BD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026259" y="6701634"/>
                  <a:ext cx="315858" cy="611016"/>
                </a:xfrm>
                <a:custGeom>
                  <a:avLst/>
                  <a:gdLst>
                    <a:gd name="T0" fmla="*/ 31 w 36"/>
                    <a:gd name="T1" fmla="*/ 2 h 70"/>
                    <a:gd name="T2" fmla="*/ 29 w 36"/>
                    <a:gd name="T3" fmla="*/ 0 h 70"/>
                    <a:gd name="T4" fmla="*/ 28 w 36"/>
                    <a:gd name="T5" fmla="*/ 3 h 70"/>
                    <a:gd name="T6" fmla="*/ 26 w 36"/>
                    <a:gd name="T7" fmla="*/ 8 h 70"/>
                    <a:gd name="T8" fmla="*/ 23 w 36"/>
                    <a:gd name="T9" fmla="*/ 8 h 70"/>
                    <a:gd name="T10" fmla="*/ 23 w 36"/>
                    <a:gd name="T11" fmla="*/ 10 h 70"/>
                    <a:gd name="T12" fmla="*/ 22 w 36"/>
                    <a:gd name="T13" fmla="*/ 12 h 70"/>
                    <a:gd name="T14" fmla="*/ 23 w 36"/>
                    <a:gd name="T15" fmla="*/ 13 h 70"/>
                    <a:gd name="T16" fmla="*/ 21 w 36"/>
                    <a:gd name="T17" fmla="*/ 14 h 70"/>
                    <a:gd name="T18" fmla="*/ 19 w 36"/>
                    <a:gd name="T19" fmla="*/ 16 h 70"/>
                    <a:gd name="T20" fmla="*/ 15 w 36"/>
                    <a:gd name="T21" fmla="*/ 18 h 70"/>
                    <a:gd name="T22" fmla="*/ 15 w 36"/>
                    <a:gd name="T23" fmla="*/ 19 h 70"/>
                    <a:gd name="T24" fmla="*/ 13 w 36"/>
                    <a:gd name="T25" fmla="*/ 19 h 70"/>
                    <a:gd name="T26" fmla="*/ 8 w 36"/>
                    <a:gd name="T27" fmla="*/ 21 h 70"/>
                    <a:gd name="T28" fmla="*/ 6 w 36"/>
                    <a:gd name="T29" fmla="*/ 21 h 70"/>
                    <a:gd name="T30" fmla="*/ 4 w 36"/>
                    <a:gd name="T31" fmla="*/ 27 h 70"/>
                    <a:gd name="T32" fmla="*/ 4 w 36"/>
                    <a:gd name="T33" fmla="*/ 44 h 70"/>
                    <a:gd name="T34" fmla="*/ 0 w 36"/>
                    <a:gd name="T35" fmla="*/ 51 h 70"/>
                    <a:gd name="T36" fmla="*/ 0 w 36"/>
                    <a:gd name="T37" fmla="*/ 55 h 70"/>
                    <a:gd name="T38" fmla="*/ 2 w 36"/>
                    <a:gd name="T39" fmla="*/ 59 h 70"/>
                    <a:gd name="T40" fmla="*/ 5 w 36"/>
                    <a:gd name="T41" fmla="*/ 68 h 70"/>
                    <a:gd name="T42" fmla="*/ 16 w 36"/>
                    <a:gd name="T43" fmla="*/ 68 h 70"/>
                    <a:gd name="T44" fmla="*/ 24 w 36"/>
                    <a:gd name="T45" fmla="*/ 50 h 70"/>
                    <a:gd name="T46" fmla="*/ 31 w 36"/>
                    <a:gd name="T47" fmla="*/ 30 h 70"/>
                    <a:gd name="T48" fmla="*/ 32 w 36"/>
                    <a:gd name="T49" fmla="*/ 23 h 70"/>
                    <a:gd name="T50" fmla="*/ 34 w 36"/>
                    <a:gd name="T51" fmla="*/ 19 h 70"/>
                    <a:gd name="T52" fmla="*/ 36 w 36"/>
                    <a:gd name="T53" fmla="*/ 17 h 70"/>
                    <a:gd name="T54" fmla="*/ 35 w 36"/>
                    <a:gd name="T55" fmla="*/ 11 h 70"/>
                    <a:gd name="T56" fmla="*/ 31 w 36"/>
                    <a:gd name="T57" fmla="*/ 2 h 70"/>
                    <a:gd name="T58" fmla="*/ 31 w 36"/>
                    <a:gd name="T59" fmla="*/ 2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36" h="70">
                      <a:moveTo>
                        <a:pt x="31" y="2"/>
                      </a:moveTo>
                      <a:cubicBezTo>
                        <a:pt x="31" y="2"/>
                        <a:pt x="30" y="0"/>
                        <a:pt x="29" y="0"/>
                      </a:cubicBezTo>
                      <a:cubicBezTo>
                        <a:pt x="29" y="1"/>
                        <a:pt x="28" y="2"/>
                        <a:pt x="28" y="3"/>
                      </a:cubicBezTo>
                      <a:cubicBezTo>
                        <a:pt x="27" y="5"/>
                        <a:pt x="27" y="6"/>
                        <a:pt x="26" y="8"/>
                      </a:cubicBezTo>
                      <a:cubicBezTo>
                        <a:pt x="25" y="9"/>
                        <a:pt x="24" y="8"/>
                        <a:pt x="23" y="8"/>
                      </a:cubicBezTo>
                      <a:cubicBezTo>
                        <a:pt x="23" y="8"/>
                        <a:pt x="24" y="9"/>
                        <a:pt x="23" y="10"/>
                      </a:cubicBezTo>
                      <a:cubicBezTo>
                        <a:pt x="23" y="11"/>
                        <a:pt x="22" y="11"/>
                        <a:pt x="22" y="12"/>
                      </a:cubicBezTo>
                      <a:cubicBezTo>
                        <a:pt x="22" y="12"/>
                        <a:pt x="23" y="13"/>
                        <a:pt x="23" y="13"/>
                      </a:cubicBezTo>
                      <a:cubicBezTo>
                        <a:pt x="23" y="14"/>
                        <a:pt x="22" y="13"/>
                        <a:pt x="21" y="14"/>
                      </a:cubicBezTo>
                      <a:cubicBezTo>
                        <a:pt x="20" y="14"/>
                        <a:pt x="20" y="15"/>
                        <a:pt x="19" y="16"/>
                      </a:cubicBezTo>
                      <a:cubicBezTo>
                        <a:pt x="18" y="17"/>
                        <a:pt x="17" y="17"/>
                        <a:pt x="15" y="18"/>
                      </a:cubicBezTo>
                      <a:cubicBezTo>
                        <a:pt x="14" y="18"/>
                        <a:pt x="16" y="19"/>
                        <a:pt x="15" y="19"/>
                      </a:cubicBezTo>
                      <a:cubicBezTo>
                        <a:pt x="15" y="20"/>
                        <a:pt x="13" y="18"/>
                        <a:pt x="13" y="19"/>
                      </a:cubicBezTo>
                      <a:cubicBezTo>
                        <a:pt x="11" y="20"/>
                        <a:pt x="10" y="20"/>
                        <a:pt x="8" y="21"/>
                      </a:cubicBezTo>
                      <a:cubicBezTo>
                        <a:pt x="7" y="21"/>
                        <a:pt x="6" y="20"/>
                        <a:pt x="6" y="21"/>
                      </a:cubicBezTo>
                      <a:cubicBezTo>
                        <a:pt x="5" y="23"/>
                        <a:pt x="5" y="25"/>
                        <a:pt x="4" y="27"/>
                      </a:cubicBezTo>
                      <a:cubicBezTo>
                        <a:pt x="3" y="32"/>
                        <a:pt x="8" y="39"/>
                        <a:pt x="4" y="44"/>
                      </a:cubicBezTo>
                      <a:cubicBezTo>
                        <a:pt x="3" y="46"/>
                        <a:pt x="1" y="48"/>
                        <a:pt x="0" y="51"/>
                      </a:cubicBezTo>
                      <a:cubicBezTo>
                        <a:pt x="0" y="52"/>
                        <a:pt x="0" y="54"/>
                        <a:pt x="0" y="55"/>
                      </a:cubicBezTo>
                      <a:cubicBezTo>
                        <a:pt x="1" y="56"/>
                        <a:pt x="3" y="57"/>
                        <a:pt x="2" y="59"/>
                      </a:cubicBezTo>
                      <a:cubicBezTo>
                        <a:pt x="1" y="62"/>
                        <a:pt x="2" y="66"/>
                        <a:pt x="5" y="68"/>
                      </a:cubicBezTo>
                      <a:cubicBezTo>
                        <a:pt x="8" y="70"/>
                        <a:pt x="11" y="70"/>
                        <a:pt x="16" y="68"/>
                      </a:cubicBezTo>
                      <a:cubicBezTo>
                        <a:pt x="21" y="66"/>
                        <a:pt x="22" y="55"/>
                        <a:pt x="24" y="50"/>
                      </a:cubicBezTo>
                      <a:cubicBezTo>
                        <a:pt x="26" y="43"/>
                        <a:pt x="29" y="37"/>
                        <a:pt x="31" y="30"/>
                      </a:cubicBezTo>
                      <a:cubicBezTo>
                        <a:pt x="31" y="28"/>
                        <a:pt x="31" y="25"/>
                        <a:pt x="32" y="23"/>
                      </a:cubicBezTo>
                      <a:cubicBezTo>
                        <a:pt x="33" y="22"/>
                        <a:pt x="31" y="14"/>
                        <a:pt x="34" y="19"/>
                      </a:cubicBezTo>
                      <a:cubicBezTo>
                        <a:pt x="35" y="20"/>
                        <a:pt x="35" y="18"/>
                        <a:pt x="36" y="17"/>
                      </a:cubicBezTo>
                      <a:cubicBezTo>
                        <a:pt x="36" y="15"/>
                        <a:pt x="35" y="13"/>
                        <a:pt x="35" y="11"/>
                      </a:cubicBezTo>
                      <a:cubicBezTo>
                        <a:pt x="34" y="9"/>
                        <a:pt x="33" y="4"/>
                        <a:pt x="31" y="2"/>
                      </a:cubicBezTo>
                      <a:cubicBezTo>
                        <a:pt x="30" y="1"/>
                        <a:pt x="32" y="2"/>
                        <a:pt x="31" y="2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3" name="Freeform 487" descr="" title="">
                  <a:extLst>
                    <a:ext uri="{FF2B5EF4-FFF2-40B4-BE49-F238E27FC236}">
                      <a16:creationId xmlns:a16="http://schemas.microsoft.com/office/drawing/2014/main" id="{3A8FDFE7-0DA0-4545-A552-57EB1EFFBE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26511" y="2418547"/>
                  <a:ext cx="95351" cy="71533"/>
                </a:xfrm>
                <a:custGeom>
                  <a:avLst/>
                  <a:gdLst>
                    <a:gd name="T0" fmla="*/ 9 w 11"/>
                    <a:gd name="T1" fmla="*/ 7 h 8"/>
                    <a:gd name="T2" fmla="*/ 8 w 11"/>
                    <a:gd name="T3" fmla="*/ 4 h 8"/>
                    <a:gd name="T4" fmla="*/ 3 w 11"/>
                    <a:gd name="T5" fmla="*/ 0 h 8"/>
                    <a:gd name="T6" fmla="*/ 1 w 11"/>
                    <a:gd name="T7" fmla="*/ 2 h 8"/>
                    <a:gd name="T8" fmla="*/ 3 w 11"/>
                    <a:gd name="T9" fmla="*/ 5 h 8"/>
                    <a:gd name="T10" fmla="*/ 9 w 11"/>
                    <a:gd name="T11" fmla="*/ 7 h 8"/>
                    <a:gd name="T12" fmla="*/ 9 w 11"/>
                    <a:gd name="T13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" h="8">
                      <a:moveTo>
                        <a:pt x="9" y="7"/>
                      </a:moveTo>
                      <a:cubicBezTo>
                        <a:pt x="11" y="8"/>
                        <a:pt x="9" y="5"/>
                        <a:pt x="8" y="4"/>
                      </a:cubicBezTo>
                      <a:cubicBezTo>
                        <a:pt x="7" y="3"/>
                        <a:pt x="4" y="1"/>
                        <a:pt x="3" y="0"/>
                      </a:cubicBezTo>
                      <a:cubicBezTo>
                        <a:pt x="2" y="0"/>
                        <a:pt x="1" y="1"/>
                        <a:pt x="1" y="2"/>
                      </a:cubicBezTo>
                      <a:cubicBezTo>
                        <a:pt x="0" y="3"/>
                        <a:pt x="2" y="4"/>
                        <a:pt x="3" y="5"/>
                      </a:cubicBezTo>
                      <a:cubicBezTo>
                        <a:pt x="5" y="6"/>
                        <a:pt x="7" y="7"/>
                        <a:pt x="9" y="7"/>
                      </a:cubicBezTo>
                      <a:cubicBezTo>
                        <a:pt x="10" y="7"/>
                        <a:pt x="7" y="7"/>
                        <a:pt x="9" y="7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4" name="Freeform 488" descr="" title="">
                  <a:extLst>
                    <a:ext uri="{FF2B5EF4-FFF2-40B4-BE49-F238E27FC236}">
                      <a16:creationId xmlns:a16="http://schemas.microsoft.com/office/drawing/2014/main" id="{7E35D6C6-0DC6-4E41-9BDB-A79AC36F5E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70601" y="2472198"/>
                  <a:ext cx="95351" cy="86436"/>
                </a:xfrm>
                <a:custGeom>
                  <a:avLst/>
                  <a:gdLst>
                    <a:gd name="T0" fmla="*/ 10 w 11"/>
                    <a:gd name="T1" fmla="*/ 6 h 10"/>
                    <a:gd name="T2" fmla="*/ 6 w 11"/>
                    <a:gd name="T3" fmla="*/ 10 h 10"/>
                    <a:gd name="T4" fmla="*/ 0 w 11"/>
                    <a:gd name="T5" fmla="*/ 6 h 10"/>
                    <a:gd name="T6" fmla="*/ 10 w 11"/>
                    <a:gd name="T7" fmla="*/ 6 h 10"/>
                    <a:gd name="T8" fmla="*/ 10 w 11"/>
                    <a:gd name="T9" fmla="*/ 6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10">
                      <a:moveTo>
                        <a:pt x="10" y="6"/>
                      </a:moveTo>
                      <a:cubicBezTo>
                        <a:pt x="10" y="8"/>
                        <a:pt x="7" y="9"/>
                        <a:pt x="6" y="10"/>
                      </a:cubicBezTo>
                      <a:cubicBezTo>
                        <a:pt x="4" y="10"/>
                        <a:pt x="0" y="9"/>
                        <a:pt x="0" y="6"/>
                      </a:cubicBezTo>
                      <a:cubicBezTo>
                        <a:pt x="1" y="0"/>
                        <a:pt x="11" y="6"/>
                        <a:pt x="10" y="6"/>
                      </a:cubicBezTo>
                      <a:cubicBezTo>
                        <a:pt x="10" y="7"/>
                        <a:pt x="11" y="5"/>
                        <a:pt x="10" y="6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5" name="Freeform 489" descr="" title="">
                  <a:extLst>
                    <a:ext uri="{FF2B5EF4-FFF2-40B4-BE49-F238E27FC236}">
                      <a16:creationId xmlns:a16="http://schemas.microsoft.com/office/drawing/2014/main" id="{A7782B93-EA6F-4ECC-B44F-FE40D8ECF9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24138" y="2174140"/>
                  <a:ext cx="77476" cy="44710"/>
                </a:xfrm>
                <a:custGeom>
                  <a:avLst/>
                  <a:gdLst>
                    <a:gd name="T0" fmla="*/ 9 w 9"/>
                    <a:gd name="T1" fmla="*/ 3 h 5"/>
                    <a:gd name="T2" fmla="*/ 4 w 9"/>
                    <a:gd name="T3" fmla="*/ 5 h 5"/>
                    <a:gd name="T4" fmla="*/ 1 w 9"/>
                    <a:gd name="T5" fmla="*/ 1 h 5"/>
                    <a:gd name="T6" fmla="*/ 6 w 9"/>
                    <a:gd name="T7" fmla="*/ 1 h 5"/>
                    <a:gd name="T8" fmla="*/ 9 w 9"/>
                    <a:gd name="T9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5">
                      <a:moveTo>
                        <a:pt x="9" y="3"/>
                      </a:moveTo>
                      <a:cubicBezTo>
                        <a:pt x="7" y="4"/>
                        <a:pt x="6" y="4"/>
                        <a:pt x="4" y="5"/>
                      </a:cubicBezTo>
                      <a:cubicBezTo>
                        <a:pt x="2" y="5"/>
                        <a:pt x="0" y="3"/>
                        <a:pt x="1" y="1"/>
                      </a:cubicBezTo>
                      <a:cubicBezTo>
                        <a:pt x="1" y="0"/>
                        <a:pt x="5" y="0"/>
                        <a:pt x="6" y="1"/>
                      </a:cubicBezTo>
                      <a:cubicBezTo>
                        <a:pt x="7" y="1"/>
                        <a:pt x="8" y="3"/>
                        <a:pt x="9" y="3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6" name="Freeform 490" descr="" title="">
                  <a:extLst>
                    <a:ext uri="{FF2B5EF4-FFF2-40B4-BE49-F238E27FC236}">
                      <a16:creationId xmlns:a16="http://schemas.microsoft.com/office/drawing/2014/main" id="{2585311A-36A1-4736-85C5-A09EF22BA4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970299" y="2087704"/>
                  <a:ext cx="86414" cy="41729"/>
                </a:xfrm>
                <a:custGeom>
                  <a:avLst/>
                  <a:gdLst>
                    <a:gd name="T0" fmla="*/ 6 w 10"/>
                    <a:gd name="T1" fmla="*/ 5 h 5"/>
                    <a:gd name="T2" fmla="*/ 1 w 10"/>
                    <a:gd name="T3" fmla="*/ 4 h 5"/>
                    <a:gd name="T4" fmla="*/ 4 w 10"/>
                    <a:gd name="T5" fmla="*/ 1 h 5"/>
                    <a:gd name="T6" fmla="*/ 9 w 10"/>
                    <a:gd name="T7" fmla="*/ 1 h 5"/>
                    <a:gd name="T8" fmla="*/ 6 w 10"/>
                    <a:gd name="T9" fmla="*/ 5 h 5"/>
                    <a:gd name="T10" fmla="*/ 6 w 10"/>
                    <a:gd name="T11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" h="5">
                      <a:moveTo>
                        <a:pt x="6" y="5"/>
                      </a:moveTo>
                      <a:cubicBezTo>
                        <a:pt x="4" y="5"/>
                        <a:pt x="2" y="4"/>
                        <a:pt x="1" y="4"/>
                      </a:cubicBezTo>
                      <a:cubicBezTo>
                        <a:pt x="0" y="3"/>
                        <a:pt x="3" y="1"/>
                        <a:pt x="4" y="1"/>
                      </a:cubicBezTo>
                      <a:cubicBezTo>
                        <a:pt x="5" y="0"/>
                        <a:pt x="8" y="0"/>
                        <a:pt x="9" y="1"/>
                      </a:cubicBezTo>
                      <a:cubicBezTo>
                        <a:pt x="10" y="2"/>
                        <a:pt x="7" y="5"/>
                        <a:pt x="6" y="5"/>
                      </a:cubicBezTo>
                      <a:cubicBezTo>
                        <a:pt x="4" y="5"/>
                        <a:pt x="6" y="5"/>
                        <a:pt x="6" y="5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7" name="Freeform 491" descr="" title="">
                  <a:extLst>
                    <a:ext uri="{FF2B5EF4-FFF2-40B4-BE49-F238E27FC236}">
                      <a16:creationId xmlns:a16="http://schemas.microsoft.com/office/drawing/2014/main" id="{0AA2D784-39C5-4DC2-9E6B-B191C02BA5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8279" y="1455823"/>
                  <a:ext cx="53635" cy="17884"/>
                </a:xfrm>
                <a:custGeom>
                  <a:avLst/>
                  <a:gdLst>
                    <a:gd name="T0" fmla="*/ 6 w 6"/>
                    <a:gd name="T1" fmla="*/ 1 h 2"/>
                    <a:gd name="T2" fmla="*/ 0 w 6"/>
                    <a:gd name="T3" fmla="*/ 1 h 2"/>
                    <a:gd name="T4" fmla="*/ 6 w 6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2">
                      <a:moveTo>
                        <a:pt x="6" y="1"/>
                      </a:moveTo>
                      <a:cubicBezTo>
                        <a:pt x="6" y="2"/>
                        <a:pt x="0" y="2"/>
                        <a:pt x="0" y="1"/>
                      </a:cubicBezTo>
                      <a:cubicBezTo>
                        <a:pt x="0" y="0"/>
                        <a:pt x="6" y="0"/>
                        <a:pt x="6" y="1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8" name="Freeform 492" descr="" title="">
                  <a:extLst>
                    <a:ext uri="{FF2B5EF4-FFF2-40B4-BE49-F238E27FC236}">
                      <a16:creationId xmlns:a16="http://schemas.microsoft.com/office/drawing/2014/main" id="{C79CD887-2348-476B-B06E-6924513C27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99594" y="2209909"/>
                  <a:ext cx="50656" cy="35767"/>
                </a:xfrm>
                <a:custGeom>
                  <a:avLst/>
                  <a:gdLst>
                    <a:gd name="T0" fmla="*/ 5 w 6"/>
                    <a:gd name="T1" fmla="*/ 4 h 4"/>
                    <a:gd name="T2" fmla="*/ 2 w 6"/>
                    <a:gd name="T3" fmla="*/ 1 h 4"/>
                    <a:gd name="T4" fmla="*/ 5 w 6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4">
                      <a:moveTo>
                        <a:pt x="5" y="4"/>
                      </a:moveTo>
                      <a:cubicBezTo>
                        <a:pt x="4" y="4"/>
                        <a:pt x="0" y="3"/>
                        <a:pt x="2" y="1"/>
                      </a:cubicBezTo>
                      <a:cubicBezTo>
                        <a:pt x="5" y="0"/>
                        <a:pt x="6" y="4"/>
                        <a:pt x="5" y="4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9" name="Freeform 493" descr="" title="">
                  <a:extLst>
                    <a:ext uri="{FF2B5EF4-FFF2-40B4-BE49-F238E27FC236}">
                      <a16:creationId xmlns:a16="http://schemas.microsoft.com/office/drawing/2014/main" id="{B6690D85-9032-474A-AAB8-D8DF9F77EB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560197" y="4162184"/>
                  <a:ext cx="50656" cy="95376"/>
                </a:xfrm>
                <a:custGeom>
                  <a:avLst/>
                  <a:gdLst>
                    <a:gd name="T0" fmla="*/ 5 w 6"/>
                    <a:gd name="T1" fmla="*/ 1 h 11"/>
                    <a:gd name="T2" fmla="*/ 5 w 6"/>
                    <a:gd name="T3" fmla="*/ 7 h 11"/>
                    <a:gd name="T4" fmla="*/ 3 w 6"/>
                    <a:gd name="T5" fmla="*/ 10 h 11"/>
                    <a:gd name="T6" fmla="*/ 1 w 6"/>
                    <a:gd name="T7" fmla="*/ 4 h 11"/>
                    <a:gd name="T8" fmla="*/ 5 w 6"/>
                    <a:gd name="T9" fmla="*/ 1 h 11"/>
                    <a:gd name="T10" fmla="*/ 5 w 6"/>
                    <a:gd name="T11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" h="11">
                      <a:moveTo>
                        <a:pt x="5" y="1"/>
                      </a:moveTo>
                      <a:cubicBezTo>
                        <a:pt x="5" y="3"/>
                        <a:pt x="6" y="5"/>
                        <a:pt x="5" y="7"/>
                      </a:cubicBezTo>
                      <a:cubicBezTo>
                        <a:pt x="4" y="8"/>
                        <a:pt x="5" y="11"/>
                        <a:pt x="3" y="10"/>
                      </a:cubicBezTo>
                      <a:cubicBezTo>
                        <a:pt x="1" y="8"/>
                        <a:pt x="0" y="6"/>
                        <a:pt x="1" y="4"/>
                      </a:cubicBezTo>
                      <a:cubicBezTo>
                        <a:pt x="1" y="3"/>
                        <a:pt x="5" y="0"/>
                        <a:pt x="5" y="1"/>
                      </a:cubicBezTo>
                      <a:cubicBezTo>
                        <a:pt x="5" y="2"/>
                        <a:pt x="5" y="0"/>
                        <a:pt x="5" y="1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0" name="Freeform 494" descr="" title="">
                  <a:extLst>
                    <a:ext uri="{FF2B5EF4-FFF2-40B4-BE49-F238E27FC236}">
                      <a16:creationId xmlns:a16="http://schemas.microsoft.com/office/drawing/2014/main" id="{77BC5BAD-E3F1-491C-8308-4EAF5F5AF8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542317" y="4248622"/>
                  <a:ext cx="77476" cy="131144"/>
                </a:xfrm>
                <a:custGeom>
                  <a:avLst/>
                  <a:gdLst>
                    <a:gd name="T0" fmla="*/ 7 w 9"/>
                    <a:gd name="T1" fmla="*/ 3 h 15"/>
                    <a:gd name="T2" fmla="*/ 5 w 9"/>
                    <a:gd name="T3" fmla="*/ 2 h 15"/>
                    <a:gd name="T4" fmla="*/ 0 w 9"/>
                    <a:gd name="T5" fmla="*/ 2 h 15"/>
                    <a:gd name="T6" fmla="*/ 1 w 9"/>
                    <a:gd name="T7" fmla="*/ 8 h 15"/>
                    <a:gd name="T8" fmla="*/ 2 w 9"/>
                    <a:gd name="T9" fmla="*/ 13 h 15"/>
                    <a:gd name="T10" fmla="*/ 4 w 9"/>
                    <a:gd name="T11" fmla="*/ 14 h 15"/>
                    <a:gd name="T12" fmla="*/ 8 w 9"/>
                    <a:gd name="T13" fmla="*/ 10 h 15"/>
                    <a:gd name="T14" fmla="*/ 7 w 9"/>
                    <a:gd name="T15" fmla="*/ 3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" h="15">
                      <a:moveTo>
                        <a:pt x="7" y="3"/>
                      </a:moveTo>
                      <a:cubicBezTo>
                        <a:pt x="6" y="3"/>
                        <a:pt x="7" y="0"/>
                        <a:pt x="5" y="2"/>
                      </a:cubicBezTo>
                      <a:cubicBezTo>
                        <a:pt x="2" y="4"/>
                        <a:pt x="3" y="4"/>
                        <a:pt x="0" y="2"/>
                      </a:cubicBezTo>
                      <a:cubicBezTo>
                        <a:pt x="0" y="2"/>
                        <a:pt x="1" y="8"/>
                        <a:pt x="1" y="8"/>
                      </a:cubicBezTo>
                      <a:cubicBezTo>
                        <a:pt x="2" y="10"/>
                        <a:pt x="2" y="11"/>
                        <a:pt x="2" y="13"/>
                      </a:cubicBezTo>
                      <a:cubicBezTo>
                        <a:pt x="2" y="14"/>
                        <a:pt x="2" y="15"/>
                        <a:pt x="4" y="14"/>
                      </a:cubicBezTo>
                      <a:cubicBezTo>
                        <a:pt x="6" y="13"/>
                        <a:pt x="8" y="13"/>
                        <a:pt x="8" y="10"/>
                      </a:cubicBezTo>
                      <a:cubicBezTo>
                        <a:pt x="8" y="9"/>
                        <a:pt x="9" y="3"/>
                        <a:pt x="7" y="3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1" name="Freeform 495" descr="" title="">
                  <a:extLst>
                    <a:ext uri="{FF2B5EF4-FFF2-40B4-BE49-F238E27FC236}">
                      <a16:creationId xmlns:a16="http://schemas.microsoft.com/office/drawing/2014/main" id="{D5B6C3C8-572B-4245-8A58-DA2534144C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24088" y="4406591"/>
                  <a:ext cx="140050" cy="86436"/>
                </a:xfrm>
                <a:custGeom>
                  <a:avLst/>
                  <a:gdLst>
                    <a:gd name="T0" fmla="*/ 5 w 16"/>
                    <a:gd name="T1" fmla="*/ 1 h 10"/>
                    <a:gd name="T2" fmla="*/ 0 w 16"/>
                    <a:gd name="T3" fmla="*/ 2 h 10"/>
                    <a:gd name="T4" fmla="*/ 3 w 16"/>
                    <a:gd name="T5" fmla="*/ 5 h 10"/>
                    <a:gd name="T6" fmla="*/ 8 w 16"/>
                    <a:gd name="T7" fmla="*/ 7 h 10"/>
                    <a:gd name="T8" fmla="*/ 14 w 16"/>
                    <a:gd name="T9" fmla="*/ 8 h 10"/>
                    <a:gd name="T10" fmla="*/ 13 w 16"/>
                    <a:gd name="T11" fmla="*/ 4 h 10"/>
                    <a:gd name="T12" fmla="*/ 15 w 16"/>
                    <a:gd name="T13" fmla="*/ 1 h 10"/>
                    <a:gd name="T14" fmla="*/ 11 w 16"/>
                    <a:gd name="T15" fmla="*/ 1 h 10"/>
                    <a:gd name="T16" fmla="*/ 5 w 16"/>
                    <a:gd name="T17" fmla="*/ 1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10">
                      <a:moveTo>
                        <a:pt x="5" y="1"/>
                      </a:moveTo>
                      <a:cubicBezTo>
                        <a:pt x="4" y="1"/>
                        <a:pt x="1" y="1"/>
                        <a:pt x="0" y="2"/>
                      </a:cubicBezTo>
                      <a:cubicBezTo>
                        <a:pt x="0" y="3"/>
                        <a:pt x="2" y="4"/>
                        <a:pt x="3" y="5"/>
                      </a:cubicBezTo>
                      <a:cubicBezTo>
                        <a:pt x="5" y="5"/>
                        <a:pt x="7" y="6"/>
                        <a:pt x="8" y="7"/>
                      </a:cubicBezTo>
                      <a:cubicBezTo>
                        <a:pt x="10" y="8"/>
                        <a:pt x="12" y="10"/>
                        <a:pt x="14" y="8"/>
                      </a:cubicBezTo>
                      <a:cubicBezTo>
                        <a:pt x="16" y="7"/>
                        <a:pt x="12" y="6"/>
                        <a:pt x="13" y="4"/>
                      </a:cubicBezTo>
                      <a:cubicBezTo>
                        <a:pt x="13" y="4"/>
                        <a:pt x="16" y="2"/>
                        <a:pt x="15" y="1"/>
                      </a:cubicBezTo>
                      <a:cubicBezTo>
                        <a:pt x="15" y="0"/>
                        <a:pt x="11" y="1"/>
                        <a:pt x="11" y="1"/>
                      </a:cubicBezTo>
                      <a:cubicBezTo>
                        <a:pt x="9" y="2"/>
                        <a:pt x="7" y="1"/>
                        <a:pt x="5" y="1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2" name="Freeform 496" descr="" title="">
                  <a:extLst>
                    <a:ext uri="{FF2B5EF4-FFF2-40B4-BE49-F238E27FC236}">
                      <a16:creationId xmlns:a16="http://schemas.microsoft.com/office/drawing/2014/main" id="{D6123154-1C6D-43B4-89D4-91FF7B3AC2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555450" y="4528795"/>
                  <a:ext cx="113231" cy="62592"/>
                </a:xfrm>
                <a:custGeom>
                  <a:avLst/>
                  <a:gdLst>
                    <a:gd name="T0" fmla="*/ 12 w 13"/>
                    <a:gd name="T1" fmla="*/ 1 h 7"/>
                    <a:gd name="T2" fmla="*/ 10 w 13"/>
                    <a:gd name="T3" fmla="*/ 2 h 7"/>
                    <a:gd name="T4" fmla="*/ 10 w 13"/>
                    <a:gd name="T5" fmla="*/ 5 h 7"/>
                    <a:gd name="T6" fmla="*/ 6 w 13"/>
                    <a:gd name="T7" fmla="*/ 6 h 7"/>
                    <a:gd name="T8" fmla="*/ 2 w 13"/>
                    <a:gd name="T9" fmla="*/ 6 h 7"/>
                    <a:gd name="T10" fmla="*/ 5 w 13"/>
                    <a:gd name="T11" fmla="*/ 3 h 7"/>
                    <a:gd name="T12" fmla="*/ 12 w 13"/>
                    <a:gd name="T13" fmla="*/ 1 h 7"/>
                    <a:gd name="T14" fmla="*/ 12 w 13"/>
                    <a:gd name="T15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3" h="7">
                      <a:moveTo>
                        <a:pt x="12" y="1"/>
                      </a:moveTo>
                      <a:cubicBezTo>
                        <a:pt x="12" y="1"/>
                        <a:pt x="10" y="2"/>
                        <a:pt x="10" y="2"/>
                      </a:cubicBezTo>
                      <a:cubicBezTo>
                        <a:pt x="9" y="3"/>
                        <a:pt x="10" y="5"/>
                        <a:pt x="10" y="5"/>
                      </a:cubicBezTo>
                      <a:cubicBezTo>
                        <a:pt x="9" y="5"/>
                        <a:pt x="7" y="5"/>
                        <a:pt x="6" y="6"/>
                      </a:cubicBezTo>
                      <a:cubicBezTo>
                        <a:pt x="4" y="7"/>
                        <a:pt x="3" y="7"/>
                        <a:pt x="2" y="6"/>
                      </a:cubicBezTo>
                      <a:cubicBezTo>
                        <a:pt x="0" y="4"/>
                        <a:pt x="4" y="3"/>
                        <a:pt x="5" y="3"/>
                      </a:cubicBezTo>
                      <a:cubicBezTo>
                        <a:pt x="7" y="3"/>
                        <a:pt x="10" y="2"/>
                        <a:pt x="12" y="1"/>
                      </a:cubicBezTo>
                      <a:cubicBezTo>
                        <a:pt x="13" y="0"/>
                        <a:pt x="11" y="2"/>
                        <a:pt x="12" y="1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3" name="Freeform 497" descr="" title="">
                  <a:extLst>
                    <a:ext uri="{FF2B5EF4-FFF2-40B4-BE49-F238E27FC236}">
                      <a16:creationId xmlns:a16="http://schemas.microsoft.com/office/drawing/2014/main" id="{C6523DEB-22A1-487A-92D0-FDDBED0C41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179996" y="4537735"/>
                  <a:ext cx="131110" cy="35767"/>
                </a:xfrm>
                <a:custGeom>
                  <a:avLst/>
                  <a:gdLst>
                    <a:gd name="T0" fmla="*/ 8 w 15"/>
                    <a:gd name="T1" fmla="*/ 4 h 4"/>
                    <a:gd name="T2" fmla="*/ 1 w 15"/>
                    <a:gd name="T3" fmla="*/ 1 h 4"/>
                    <a:gd name="T4" fmla="*/ 7 w 15"/>
                    <a:gd name="T5" fmla="*/ 1 h 4"/>
                    <a:gd name="T6" fmla="*/ 15 w 15"/>
                    <a:gd name="T7" fmla="*/ 2 h 4"/>
                    <a:gd name="T8" fmla="*/ 13 w 15"/>
                    <a:gd name="T9" fmla="*/ 3 h 4"/>
                    <a:gd name="T10" fmla="*/ 8 w 15"/>
                    <a:gd name="T11" fmla="*/ 4 h 4"/>
                    <a:gd name="T12" fmla="*/ 8 w 15"/>
                    <a:gd name="T13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4">
                      <a:moveTo>
                        <a:pt x="8" y="4"/>
                      </a:moveTo>
                      <a:cubicBezTo>
                        <a:pt x="7" y="4"/>
                        <a:pt x="0" y="2"/>
                        <a:pt x="1" y="1"/>
                      </a:cubicBezTo>
                      <a:cubicBezTo>
                        <a:pt x="1" y="0"/>
                        <a:pt x="7" y="1"/>
                        <a:pt x="7" y="1"/>
                      </a:cubicBezTo>
                      <a:cubicBezTo>
                        <a:pt x="10" y="2"/>
                        <a:pt x="12" y="2"/>
                        <a:pt x="15" y="2"/>
                      </a:cubicBezTo>
                      <a:cubicBezTo>
                        <a:pt x="15" y="2"/>
                        <a:pt x="13" y="3"/>
                        <a:pt x="13" y="3"/>
                      </a:cubicBezTo>
                      <a:cubicBezTo>
                        <a:pt x="12" y="4"/>
                        <a:pt x="10" y="4"/>
                        <a:pt x="8" y="4"/>
                      </a:cubicBezTo>
                      <a:cubicBezTo>
                        <a:pt x="6" y="4"/>
                        <a:pt x="9" y="4"/>
                        <a:pt x="8" y="4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4" name="Freeform 498" descr="" title="">
                  <a:extLst>
                    <a:ext uri="{FF2B5EF4-FFF2-40B4-BE49-F238E27FC236}">
                      <a16:creationId xmlns:a16="http://schemas.microsoft.com/office/drawing/2014/main" id="{96E3F966-8132-4954-A106-D8A1243F2B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117421" y="3250128"/>
                  <a:ext cx="62576" cy="62592"/>
                </a:xfrm>
                <a:custGeom>
                  <a:avLst/>
                  <a:gdLst>
                    <a:gd name="T0" fmla="*/ 1 w 7"/>
                    <a:gd name="T1" fmla="*/ 4 h 7"/>
                    <a:gd name="T2" fmla="*/ 1 w 7"/>
                    <a:gd name="T3" fmla="*/ 1 h 7"/>
                    <a:gd name="T4" fmla="*/ 7 w 7"/>
                    <a:gd name="T5" fmla="*/ 1 h 7"/>
                    <a:gd name="T6" fmla="*/ 1 w 7"/>
                    <a:gd name="T7" fmla="*/ 4 h 7"/>
                    <a:gd name="T8" fmla="*/ 1 w 7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7">
                      <a:moveTo>
                        <a:pt x="1" y="4"/>
                      </a:moveTo>
                      <a:cubicBezTo>
                        <a:pt x="1" y="3"/>
                        <a:pt x="0" y="1"/>
                        <a:pt x="1" y="1"/>
                      </a:cubicBezTo>
                      <a:cubicBezTo>
                        <a:pt x="2" y="1"/>
                        <a:pt x="7" y="0"/>
                        <a:pt x="7" y="1"/>
                      </a:cubicBezTo>
                      <a:cubicBezTo>
                        <a:pt x="7" y="2"/>
                        <a:pt x="2" y="6"/>
                        <a:pt x="1" y="4"/>
                      </a:cubicBezTo>
                      <a:cubicBezTo>
                        <a:pt x="1" y="1"/>
                        <a:pt x="2" y="7"/>
                        <a:pt x="1" y="4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5" name="Freeform 499" descr="" title="">
                  <a:extLst>
                    <a:ext uri="{FF2B5EF4-FFF2-40B4-BE49-F238E27FC236}">
                      <a16:creationId xmlns:a16="http://schemas.microsoft.com/office/drawing/2014/main" id="{BA709402-A483-4EB2-A69A-5581738D52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126359" y="3226283"/>
                  <a:ext cx="44697" cy="23844"/>
                </a:xfrm>
                <a:custGeom>
                  <a:avLst/>
                  <a:gdLst>
                    <a:gd name="T0" fmla="*/ 3 w 5"/>
                    <a:gd name="T1" fmla="*/ 2 h 3"/>
                    <a:gd name="T2" fmla="*/ 0 w 5"/>
                    <a:gd name="T3" fmla="*/ 1 h 3"/>
                    <a:gd name="T4" fmla="*/ 4 w 5"/>
                    <a:gd name="T5" fmla="*/ 1 h 3"/>
                    <a:gd name="T6" fmla="*/ 3 w 5"/>
                    <a:gd name="T7" fmla="*/ 2 h 3"/>
                    <a:gd name="T8" fmla="*/ 3 w 5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3">
                      <a:moveTo>
                        <a:pt x="3" y="2"/>
                      </a:moveTo>
                      <a:cubicBezTo>
                        <a:pt x="2" y="2"/>
                        <a:pt x="0" y="1"/>
                        <a:pt x="0" y="1"/>
                      </a:cubicBezTo>
                      <a:cubicBezTo>
                        <a:pt x="0" y="1"/>
                        <a:pt x="4" y="0"/>
                        <a:pt x="4" y="1"/>
                      </a:cubicBezTo>
                      <a:cubicBezTo>
                        <a:pt x="5" y="2"/>
                        <a:pt x="4" y="3"/>
                        <a:pt x="3" y="2"/>
                      </a:cubicBezTo>
                      <a:cubicBezTo>
                        <a:pt x="1" y="2"/>
                        <a:pt x="5" y="3"/>
                        <a:pt x="3" y="2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6" name="Freeform 500" descr="" title="">
                  <a:extLst>
                    <a:ext uri="{FF2B5EF4-FFF2-40B4-BE49-F238E27FC236}">
                      <a16:creationId xmlns:a16="http://schemas.microsoft.com/office/drawing/2014/main" id="{494D1E06-23BE-4AD8-87F9-B485955955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44591" y="3285894"/>
                  <a:ext cx="50656" cy="86436"/>
                </a:xfrm>
                <a:custGeom>
                  <a:avLst/>
                  <a:gdLst>
                    <a:gd name="T0" fmla="*/ 6 w 6"/>
                    <a:gd name="T1" fmla="*/ 2 h 10"/>
                    <a:gd name="T2" fmla="*/ 3 w 6"/>
                    <a:gd name="T3" fmla="*/ 9 h 10"/>
                    <a:gd name="T4" fmla="*/ 6 w 6"/>
                    <a:gd name="T5" fmla="*/ 2 h 10"/>
                    <a:gd name="T6" fmla="*/ 6 w 6"/>
                    <a:gd name="T7" fmla="*/ 2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0">
                      <a:moveTo>
                        <a:pt x="6" y="2"/>
                      </a:moveTo>
                      <a:cubicBezTo>
                        <a:pt x="6" y="0"/>
                        <a:pt x="0" y="10"/>
                        <a:pt x="3" y="9"/>
                      </a:cubicBezTo>
                      <a:cubicBezTo>
                        <a:pt x="4" y="9"/>
                        <a:pt x="6" y="3"/>
                        <a:pt x="6" y="2"/>
                      </a:cubicBezTo>
                      <a:cubicBezTo>
                        <a:pt x="6" y="1"/>
                        <a:pt x="6" y="3"/>
                        <a:pt x="6" y="2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7" name="Freeform 501" descr="" title="">
                  <a:extLst>
                    <a:ext uri="{FF2B5EF4-FFF2-40B4-BE49-F238E27FC236}">
                      <a16:creationId xmlns:a16="http://schemas.microsoft.com/office/drawing/2014/main" id="{033C027F-F524-4B4C-8398-6912D1635D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022069" y="3136865"/>
                  <a:ext cx="35757" cy="35767"/>
                </a:xfrm>
                <a:custGeom>
                  <a:avLst/>
                  <a:gdLst>
                    <a:gd name="T0" fmla="*/ 3 w 4"/>
                    <a:gd name="T1" fmla="*/ 3 h 4"/>
                    <a:gd name="T2" fmla="*/ 1 w 4"/>
                    <a:gd name="T3" fmla="*/ 1 h 4"/>
                    <a:gd name="T4" fmla="*/ 3 w 4"/>
                    <a:gd name="T5" fmla="*/ 0 h 4"/>
                    <a:gd name="T6" fmla="*/ 3 w 4"/>
                    <a:gd name="T7" fmla="*/ 3 h 4"/>
                    <a:gd name="T8" fmla="*/ 3 w 4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3" y="3"/>
                      </a:moveTo>
                      <a:cubicBezTo>
                        <a:pt x="2" y="3"/>
                        <a:pt x="0" y="2"/>
                        <a:pt x="1" y="1"/>
                      </a:cubicBezTo>
                      <a:cubicBezTo>
                        <a:pt x="2" y="1"/>
                        <a:pt x="3" y="0"/>
                        <a:pt x="3" y="0"/>
                      </a:cubicBezTo>
                      <a:cubicBezTo>
                        <a:pt x="4" y="0"/>
                        <a:pt x="4" y="2"/>
                        <a:pt x="3" y="3"/>
                      </a:cubicBezTo>
                      <a:cubicBezTo>
                        <a:pt x="2" y="4"/>
                        <a:pt x="4" y="2"/>
                        <a:pt x="3" y="3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8" name="Freeform 502" descr="" title="">
                  <a:extLst>
                    <a:ext uri="{FF2B5EF4-FFF2-40B4-BE49-F238E27FC236}">
                      <a16:creationId xmlns:a16="http://schemas.microsoft.com/office/drawing/2014/main" id="{BB2CEFE2-7778-4909-B71A-9B997663E0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673430" y="3408097"/>
                  <a:ext cx="50656" cy="80475"/>
                </a:xfrm>
                <a:custGeom>
                  <a:avLst/>
                  <a:gdLst>
                    <a:gd name="T0" fmla="*/ 6 w 6"/>
                    <a:gd name="T1" fmla="*/ 2 h 9"/>
                    <a:gd name="T2" fmla="*/ 6 w 6"/>
                    <a:gd name="T3" fmla="*/ 4 h 9"/>
                    <a:gd name="T4" fmla="*/ 5 w 6"/>
                    <a:gd name="T5" fmla="*/ 9 h 9"/>
                    <a:gd name="T6" fmla="*/ 0 w 6"/>
                    <a:gd name="T7" fmla="*/ 3 h 9"/>
                    <a:gd name="T8" fmla="*/ 3 w 6"/>
                    <a:gd name="T9" fmla="*/ 3 h 9"/>
                    <a:gd name="T10" fmla="*/ 6 w 6"/>
                    <a:gd name="T11" fmla="*/ 2 h 9"/>
                    <a:gd name="T12" fmla="*/ 6 w 6"/>
                    <a:gd name="T13" fmla="*/ 2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9">
                      <a:moveTo>
                        <a:pt x="6" y="2"/>
                      </a:moveTo>
                      <a:cubicBezTo>
                        <a:pt x="6" y="1"/>
                        <a:pt x="6" y="4"/>
                        <a:pt x="6" y="4"/>
                      </a:cubicBezTo>
                      <a:cubicBezTo>
                        <a:pt x="6" y="6"/>
                        <a:pt x="6" y="8"/>
                        <a:pt x="5" y="9"/>
                      </a:cubicBezTo>
                      <a:cubicBezTo>
                        <a:pt x="5" y="9"/>
                        <a:pt x="0" y="5"/>
                        <a:pt x="0" y="3"/>
                      </a:cubicBezTo>
                      <a:cubicBezTo>
                        <a:pt x="0" y="3"/>
                        <a:pt x="2" y="2"/>
                        <a:pt x="3" y="3"/>
                      </a:cubicBezTo>
                      <a:cubicBezTo>
                        <a:pt x="4" y="4"/>
                        <a:pt x="5" y="4"/>
                        <a:pt x="6" y="2"/>
                      </a:cubicBezTo>
                      <a:cubicBezTo>
                        <a:pt x="6" y="0"/>
                        <a:pt x="6" y="3"/>
                        <a:pt x="6" y="2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9" name="Freeform 503" descr="" title="">
                  <a:extLst>
                    <a:ext uri="{FF2B5EF4-FFF2-40B4-BE49-F238E27FC236}">
                      <a16:creationId xmlns:a16="http://schemas.microsoft.com/office/drawing/2014/main" id="{9D3E8965-8DF2-487E-86D7-6F07B37A94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610856" y="3425981"/>
                  <a:ext cx="71515" cy="71533"/>
                </a:xfrm>
                <a:custGeom>
                  <a:avLst/>
                  <a:gdLst>
                    <a:gd name="T0" fmla="*/ 6 w 8"/>
                    <a:gd name="T1" fmla="*/ 7 h 8"/>
                    <a:gd name="T2" fmla="*/ 1 w 8"/>
                    <a:gd name="T3" fmla="*/ 4 h 8"/>
                    <a:gd name="T4" fmla="*/ 6 w 8"/>
                    <a:gd name="T5" fmla="*/ 7 h 8"/>
                    <a:gd name="T6" fmla="*/ 6 w 8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8">
                      <a:moveTo>
                        <a:pt x="6" y="7"/>
                      </a:moveTo>
                      <a:cubicBezTo>
                        <a:pt x="5" y="8"/>
                        <a:pt x="0" y="5"/>
                        <a:pt x="1" y="4"/>
                      </a:cubicBezTo>
                      <a:cubicBezTo>
                        <a:pt x="3" y="0"/>
                        <a:pt x="8" y="5"/>
                        <a:pt x="6" y="7"/>
                      </a:cubicBezTo>
                      <a:cubicBezTo>
                        <a:pt x="5" y="8"/>
                        <a:pt x="7" y="6"/>
                        <a:pt x="6" y="7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0" name="Freeform 504" descr="" title="">
                  <a:extLst>
                    <a:ext uri="{FF2B5EF4-FFF2-40B4-BE49-F238E27FC236}">
                      <a16:creationId xmlns:a16="http://schemas.microsoft.com/office/drawing/2014/main" id="{36369FE7-1A1E-47E3-9851-22F3D65BF6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97976" y="4329096"/>
                  <a:ext cx="41717" cy="32786"/>
                </a:xfrm>
                <a:custGeom>
                  <a:avLst/>
                  <a:gdLst>
                    <a:gd name="T0" fmla="*/ 4 w 5"/>
                    <a:gd name="T1" fmla="*/ 2 h 4"/>
                    <a:gd name="T2" fmla="*/ 3 w 5"/>
                    <a:gd name="T3" fmla="*/ 3 h 4"/>
                    <a:gd name="T4" fmla="*/ 0 w 5"/>
                    <a:gd name="T5" fmla="*/ 2 h 4"/>
                    <a:gd name="T6" fmla="*/ 4 w 5"/>
                    <a:gd name="T7" fmla="*/ 0 h 4"/>
                    <a:gd name="T8" fmla="*/ 4 w 5"/>
                    <a:gd name="T9" fmla="*/ 2 h 4"/>
                    <a:gd name="T10" fmla="*/ 4 w 5"/>
                    <a:gd name="T11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" h="4">
                      <a:moveTo>
                        <a:pt x="4" y="2"/>
                      </a:moveTo>
                      <a:cubicBezTo>
                        <a:pt x="5" y="1"/>
                        <a:pt x="4" y="4"/>
                        <a:pt x="3" y="3"/>
                      </a:cubicBezTo>
                      <a:cubicBezTo>
                        <a:pt x="3" y="3"/>
                        <a:pt x="0" y="2"/>
                        <a:pt x="0" y="2"/>
                      </a:cubicBezTo>
                      <a:cubicBezTo>
                        <a:pt x="0" y="2"/>
                        <a:pt x="3" y="0"/>
                        <a:pt x="4" y="0"/>
                      </a:cubicBezTo>
                      <a:cubicBezTo>
                        <a:pt x="4" y="0"/>
                        <a:pt x="3" y="2"/>
                        <a:pt x="4" y="2"/>
                      </a:cubicBezTo>
                      <a:cubicBezTo>
                        <a:pt x="5" y="1"/>
                        <a:pt x="3" y="2"/>
                        <a:pt x="4" y="2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1" name="Freeform 505" descr="" title="">
                  <a:extLst>
                    <a:ext uri="{FF2B5EF4-FFF2-40B4-BE49-F238E27FC236}">
                      <a16:creationId xmlns:a16="http://schemas.microsoft.com/office/drawing/2014/main" id="{9F2AB130-5A34-4176-A52A-295D493871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868881" y="3259069"/>
                  <a:ext cx="53635" cy="53649"/>
                </a:xfrm>
                <a:custGeom>
                  <a:avLst/>
                  <a:gdLst>
                    <a:gd name="T0" fmla="*/ 5 w 6"/>
                    <a:gd name="T1" fmla="*/ 1 h 6"/>
                    <a:gd name="T2" fmla="*/ 4 w 6"/>
                    <a:gd name="T3" fmla="*/ 5 h 6"/>
                    <a:gd name="T4" fmla="*/ 1 w 6"/>
                    <a:gd name="T5" fmla="*/ 5 h 6"/>
                    <a:gd name="T6" fmla="*/ 5 w 6"/>
                    <a:gd name="T7" fmla="*/ 1 h 6"/>
                    <a:gd name="T8" fmla="*/ 5 w 6"/>
                    <a:gd name="T9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5" y="1"/>
                      </a:moveTo>
                      <a:cubicBezTo>
                        <a:pt x="6" y="2"/>
                        <a:pt x="4" y="3"/>
                        <a:pt x="4" y="5"/>
                      </a:cubicBezTo>
                      <a:cubicBezTo>
                        <a:pt x="3" y="6"/>
                        <a:pt x="2" y="6"/>
                        <a:pt x="1" y="5"/>
                      </a:cubicBezTo>
                      <a:cubicBezTo>
                        <a:pt x="0" y="4"/>
                        <a:pt x="5" y="0"/>
                        <a:pt x="5" y="1"/>
                      </a:cubicBezTo>
                      <a:cubicBezTo>
                        <a:pt x="6" y="2"/>
                        <a:pt x="5" y="0"/>
                        <a:pt x="5" y="1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2" name="Freeform 506" descr="" title="">
                  <a:extLst>
                    <a:ext uri="{FF2B5EF4-FFF2-40B4-BE49-F238E27FC236}">
                      <a16:creationId xmlns:a16="http://schemas.microsoft.com/office/drawing/2014/main" id="{7A2A06F5-DA6D-4C8D-90EF-0E3831FF42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895704" y="3321661"/>
                  <a:ext cx="26817" cy="26824"/>
                </a:xfrm>
                <a:custGeom>
                  <a:avLst/>
                  <a:gdLst>
                    <a:gd name="T0" fmla="*/ 3 w 3"/>
                    <a:gd name="T1" fmla="*/ 1 h 3"/>
                    <a:gd name="T2" fmla="*/ 0 w 3"/>
                    <a:gd name="T3" fmla="*/ 2 h 3"/>
                    <a:gd name="T4" fmla="*/ 2 w 3"/>
                    <a:gd name="T5" fmla="*/ 3 h 3"/>
                    <a:gd name="T6" fmla="*/ 3 w 3"/>
                    <a:gd name="T7" fmla="*/ 1 h 3"/>
                    <a:gd name="T8" fmla="*/ 3 w 3"/>
                    <a:gd name="T9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3">
                      <a:moveTo>
                        <a:pt x="3" y="1"/>
                      </a:moveTo>
                      <a:cubicBezTo>
                        <a:pt x="2" y="1"/>
                        <a:pt x="0" y="1"/>
                        <a:pt x="0" y="2"/>
                      </a:cubicBezTo>
                      <a:cubicBezTo>
                        <a:pt x="0" y="3"/>
                        <a:pt x="2" y="3"/>
                        <a:pt x="2" y="3"/>
                      </a:cubicBezTo>
                      <a:cubicBezTo>
                        <a:pt x="3" y="3"/>
                        <a:pt x="3" y="0"/>
                        <a:pt x="3" y="1"/>
                      </a:cubicBezTo>
                      <a:cubicBezTo>
                        <a:pt x="2" y="1"/>
                        <a:pt x="3" y="1"/>
                        <a:pt x="3" y="1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3" name="Freeform 507" descr="" title="">
                  <a:extLst>
                    <a:ext uri="{FF2B5EF4-FFF2-40B4-BE49-F238E27FC236}">
                      <a16:creationId xmlns:a16="http://schemas.microsoft.com/office/drawing/2014/main" id="{67EE9CB4-4011-4A8F-985C-BB40EADACA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922521" y="3348488"/>
                  <a:ext cx="14899" cy="8941"/>
                </a:xfrm>
                <a:custGeom>
                  <a:avLst/>
                  <a:gdLst>
                    <a:gd name="T0" fmla="*/ 2 w 2"/>
                    <a:gd name="T1" fmla="*/ 0 h 1"/>
                    <a:gd name="T2" fmla="*/ 1 w 2"/>
                    <a:gd name="T3" fmla="*/ 1 h 1"/>
                    <a:gd name="T4" fmla="*/ 2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1" y="0"/>
                        <a:pt x="0" y="1"/>
                        <a:pt x="1" y="1"/>
                      </a:cubicBezTo>
                      <a:cubicBezTo>
                        <a:pt x="2" y="1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4" name="Freeform 508" descr="" title="">
                  <a:extLst>
                    <a:ext uri="{FF2B5EF4-FFF2-40B4-BE49-F238E27FC236}">
                      <a16:creationId xmlns:a16="http://schemas.microsoft.com/office/drawing/2014/main" id="{55B607CD-3D57-4272-B3CA-70AD2E343B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922521" y="3372332"/>
                  <a:ext cx="8938" cy="17884"/>
                </a:xfrm>
                <a:custGeom>
                  <a:avLst/>
                  <a:gdLst>
                    <a:gd name="T0" fmla="*/ 1 w 1"/>
                    <a:gd name="T1" fmla="*/ 0 h 2"/>
                    <a:gd name="T2" fmla="*/ 0 w 1"/>
                    <a:gd name="T3" fmla="*/ 2 h 2"/>
                    <a:gd name="T4" fmla="*/ 1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1" y="2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5" name="Freeform 509" descr="" title="">
                  <a:extLst>
                    <a:ext uri="{FF2B5EF4-FFF2-40B4-BE49-F238E27FC236}">
                      <a16:creationId xmlns:a16="http://schemas.microsoft.com/office/drawing/2014/main" id="{DA5DC21F-7E3B-4703-ACCA-5948333AFD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922521" y="3390213"/>
                  <a:ext cx="14899" cy="8941"/>
                </a:xfrm>
                <a:custGeom>
                  <a:avLst/>
                  <a:gdLst>
                    <a:gd name="T0" fmla="*/ 2 w 2"/>
                    <a:gd name="T1" fmla="*/ 0 h 1"/>
                    <a:gd name="T2" fmla="*/ 1 w 2"/>
                    <a:gd name="T3" fmla="*/ 1 h 1"/>
                    <a:gd name="T4" fmla="*/ 2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1" y="0"/>
                        <a:pt x="0" y="1"/>
                        <a:pt x="1" y="1"/>
                      </a:cubicBezTo>
                      <a:cubicBezTo>
                        <a:pt x="2" y="1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6" name="Freeform 510" descr="" title="">
                  <a:extLst>
                    <a:ext uri="{FF2B5EF4-FFF2-40B4-BE49-F238E27FC236}">
                      <a16:creationId xmlns:a16="http://schemas.microsoft.com/office/drawing/2014/main" id="{17496D3F-AE38-456F-960D-43D128E8B5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991056" y="3521357"/>
                  <a:ext cx="8938" cy="17884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2 h 2"/>
                    <a:gd name="T4" fmla="*/ 0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7" name="Freeform 511" descr="" title="">
                  <a:extLst>
                    <a:ext uri="{FF2B5EF4-FFF2-40B4-BE49-F238E27FC236}">
                      <a16:creationId xmlns:a16="http://schemas.microsoft.com/office/drawing/2014/main" id="{E0E03C1A-675F-47D1-A81C-94EDE797CE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122169" y="3127925"/>
                  <a:ext cx="17879" cy="35767"/>
                </a:xfrm>
                <a:custGeom>
                  <a:avLst/>
                  <a:gdLst>
                    <a:gd name="T0" fmla="*/ 1 w 2"/>
                    <a:gd name="T1" fmla="*/ 4 h 4"/>
                    <a:gd name="T2" fmla="*/ 2 w 2"/>
                    <a:gd name="T3" fmla="*/ 1 h 4"/>
                    <a:gd name="T4" fmla="*/ 1 w 2"/>
                    <a:gd name="T5" fmla="*/ 4 h 4"/>
                    <a:gd name="T6" fmla="*/ 1 w 2"/>
                    <a:gd name="T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4">
                      <a:moveTo>
                        <a:pt x="1" y="4"/>
                      </a:moveTo>
                      <a:cubicBezTo>
                        <a:pt x="0" y="3"/>
                        <a:pt x="0" y="1"/>
                        <a:pt x="2" y="1"/>
                      </a:cubicBezTo>
                      <a:cubicBezTo>
                        <a:pt x="2" y="0"/>
                        <a:pt x="2" y="4"/>
                        <a:pt x="1" y="4"/>
                      </a:cubicBezTo>
                      <a:cubicBezTo>
                        <a:pt x="0" y="3"/>
                        <a:pt x="1" y="4"/>
                        <a:pt x="1" y="4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8" name="Freeform 512" descr="" title="">
                  <a:extLst>
                    <a:ext uri="{FF2B5EF4-FFF2-40B4-BE49-F238E27FC236}">
                      <a16:creationId xmlns:a16="http://schemas.microsoft.com/office/drawing/2014/main" id="{6CC78BD8-67F5-4099-BD48-81408F24C0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969541" y="8704580"/>
                  <a:ext cx="104293" cy="53649"/>
                </a:xfrm>
                <a:custGeom>
                  <a:avLst/>
                  <a:gdLst>
                    <a:gd name="T0" fmla="*/ 10 w 12"/>
                    <a:gd name="T1" fmla="*/ 3 h 6"/>
                    <a:gd name="T2" fmla="*/ 8 w 12"/>
                    <a:gd name="T3" fmla="*/ 2 h 6"/>
                    <a:gd name="T4" fmla="*/ 5 w 12"/>
                    <a:gd name="T5" fmla="*/ 2 h 6"/>
                    <a:gd name="T6" fmla="*/ 3 w 12"/>
                    <a:gd name="T7" fmla="*/ 1 h 6"/>
                    <a:gd name="T8" fmla="*/ 0 w 12"/>
                    <a:gd name="T9" fmla="*/ 3 h 6"/>
                    <a:gd name="T10" fmla="*/ 2 w 12"/>
                    <a:gd name="T11" fmla="*/ 5 h 6"/>
                    <a:gd name="T12" fmla="*/ 6 w 12"/>
                    <a:gd name="T13" fmla="*/ 5 h 6"/>
                    <a:gd name="T14" fmla="*/ 11 w 12"/>
                    <a:gd name="T15" fmla="*/ 3 h 6"/>
                    <a:gd name="T16" fmla="*/ 10 w 12"/>
                    <a:gd name="T17" fmla="*/ 3 h 6"/>
                    <a:gd name="T18" fmla="*/ 10 w 12"/>
                    <a:gd name="T19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6">
                      <a:moveTo>
                        <a:pt x="10" y="3"/>
                      </a:moveTo>
                      <a:cubicBezTo>
                        <a:pt x="9" y="3"/>
                        <a:pt x="9" y="2"/>
                        <a:pt x="8" y="2"/>
                      </a:cubicBezTo>
                      <a:cubicBezTo>
                        <a:pt x="7" y="2"/>
                        <a:pt x="6" y="2"/>
                        <a:pt x="5" y="2"/>
                      </a:cubicBezTo>
                      <a:cubicBezTo>
                        <a:pt x="4" y="2"/>
                        <a:pt x="4" y="0"/>
                        <a:pt x="3" y="1"/>
                      </a:cubicBezTo>
                      <a:cubicBezTo>
                        <a:pt x="3" y="1"/>
                        <a:pt x="0" y="3"/>
                        <a:pt x="0" y="3"/>
                      </a:cubicBezTo>
                      <a:cubicBezTo>
                        <a:pt x="0" y="3"/>
                        <a:pt x="2" y="5"/>
                        <a:pt x="2" y="5"/>
                      </a:cubicBezTo>
                      <a:cubicBezTo>
                        <a:pt x="3" y="6"/>
                        <a:pt x="5" y="5"/>
                        <a:pt x="6" y="5"/>
                      </a:cubicBezTo>
                      <a:cubicBezTo>
                        <a:pt x="7" y="5"/>
                        <a:pt x="11" y="4"/>
                        <a:pt x="11" y="3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9" y="3"/>
                        <a:pt x="12" y="2"/>
                        <a:pt x="10" y="3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9" name="Freeform 513" descr="" title="">
                  <a:extLst>
                    <a:ext uri="{FF2B5EF4-FFF2-40B4-BE49-F238E27FC236}">
                      <a16:creationId xmlns:a16="http://schemas.microsoft.com/office/drawing/2014/main" id="{44E45845-7962-4F60-89C2-E5982202C3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960599" y="8758228"/>
                  <a:ext cx="77476" cy="53649"/>
                </a:xfrm>
                <a:custGeom>
                  <a:avLst/>
                  <a:gdLst>
                    <a:gd name="T0" fmla="*/ 7 w 9"/>
                    <a:gd name="T1" fmla="*/ 3 h 6"/>
                    <a:gd name="T2" fmla="*/ 0 w 9"/>
                    <a:gd name="T3" fmla="*/ 1 h 6"/>
                    <a:gd name="T4" fmla="*/ 2 w 9"/>
                    <a:gd name="T5" fmla="*/ 2 h 6"/>
                    <a:gd name="T6" fmla="*/ 1 w 9"/>
                    <a:gd name="T7" fmla="*/ 5 h 6"/>
                    <a:gd name="T8" fmla="*/ 3 w 9"/>
                    <a:gd name="T9" fmla="*/ 5 h 6"/>
                    <a:gd name="T10" fmla="*/ 4 w 9"/>
                    <a:gd name="T11" fmla="*/ 5 h 6"/>
                    <a:gd name="T12" fmla="*/ 7 w 9"/>
                    <a:gd name="T13" fmla="*/ 3 h 6"/>
                    <a:gd name="T14" fmla="*/ 7 w 9"/>
                    <a:gd name="T15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" h="6">
                      <a:moveTo>
                        <a:pt x="7" y="3"/>
                      </a:moveTo>
                      <a:cubicBezTo>
                        <a:pt x="7" y="2"/>
                        <a:pt x="0" y="0"/>
                        <a:pt x="0" y="1"/>
                      </a:cubicBezTo>
                      <a:cubicBezTo>
                        <a:pt x="0" y="1"/>
                        <a:pt x="2" y="2"/>
                        <a:pt x="2" y="2"/>
                      </a:cubicBezTo>
                      <a:cubicBezTo>
                        <a:pt x="3" y="3"/>
                        <a:pt x="1" y="4"/>
                        <a:pt x="1" y="5"/>
                      </a:cubicBezTo>
                      <a:cubicBezTo>
                        <a:pt x="1" y="6"/>
                        <a:pt x="3" y="5"/>
                        <a:pt x="3" y="5"/>
                      </a:cubicBezTo>
                      <a:cubicBezTo>
                        <a:pt x="4" y="4"/>
                        <a:pt x="3" y="5"/>
                        <a:pt x="4" y="5"/>
                      </a:cubicBezTo>
                      <a:cubicBezTo>
                        <a:pt x="5" y="6"/>
                        <a:pt x="9" y="4"/>
                        <a:pt x="7" y="3"/>
                      </a:cubicBezTo>
                      <a:cubicBezTo>
                        <a:pt x="6" y="2"/>
                        <a:pt x="8" y="3"/>
                        <a:pt x="7" y="3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0" name="Freeform 514" descr="" title="">
                  <a:extLst>
                    <a:ext uri="{FF2B5EF4-FFF2-40B4-BE49-F238E27FC236}">
                      <a16:creationId xmlns:a16="http://schemas.microsoft.com/office/drawing/2014/main" id="{1A8DCAC1-3A48-45C5-B77F-6FBE396870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951663" y="8689675"/>
                  <a:ext cx="68535" cy="41729"/>
                </a:xfrm>
                <a:custGeom>
                  <a:avLst/>
                  <a:gdLst>
                    <a:gd name="T0" fmla="*/ 6 w 8"/>
                    <a:gd name="T1" fmla="*/ 0 h 5"/>
                    <a:gd name="T2" fmla="*/ 3 w 8"/>
                    <a:gd name="T3" fmla="*/ 1 h 5"/>
                    <a:gd name="T4" fmla="*/ 0 w 8"/>
                    <a:gd name="T5" fmla="*/ 1 h 5"/>
                    <a:gd name="T6" fmla="*/ 0 w 8"/>
                    <a:gd name="T7" fmla="*/ 3 h 5"/>
                    <a:gd name="T8" fmla="*/ 5 w 8"/>
                    <a:gd name="T9" fmla="*/ 2 h 5"/>
                    <a:gd name="T10" fmla="*/ 6 w 8"/>
                    <a:gd name="T11" fmla="*/ 0 h 5"/>
                    <a:gd name="T12" fmla="*/ 6 w 8"/>
                    <a:gd name="T13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5">
                      <a:moveTo>
                        <a:pt x="6" y="0"/>
                      </a:moveTo>
                      <a:cubicBezTo>
                        <a:pt x="5" y="0"/>
                        <a:pt x="4" y="1"/>
                        <a:pt x="3" y="1"/>
                      </a:cubicBezTo>
                      <a:cubicBezTo>
                        <a:pt x="2" y="0"/>
                        <a:pt x="0" y="1"/>
                        <a:pt x="0" y="1"/>
                      </a:cubicBezTo>
                      <a:cubicBezTo>
                        <a:pt x="1" y="0"/>
                        <a:pt x="0" y="4"/>
                        <a:pt x="0" y="3"/>
                      </a:cubicBezTo>
                      <a:cubicBezTo>
                        <a:pt x="1" y="5"/>
                        <a:pt x="4" y="3"/>
                        <a:pt x="5" y="2"/>
                      </a:cubicBezTo>
                      <a:cubicBezTo>
                        <a:pt x="6" y="2"/>
                        <a:pt x="8" y="0"/>
                        <a:pt x="6" y="0"/>
                      </a:cubicBezTo>
                      <a:cubicBezTo>
                        <a:pt x="5" y="0"/>
                        <a:pt x="8" y="0"/>
                        <a:pt x="6" y="0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1" name="Freeform 515" descr="" title="">
                  <a:extLst>
                    <a:ext uri="{FF2B5EF4-FFF2-40B4-BE49-F238E27FC236}">
                      <a16:creationId xmlns:a16="http://schemas.microsoft.com/office/drawing/2014/main" id="{A1544836-542D-4827-A0FB-375EF1DA4A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915905" y="8722462"/>
                  <a:ext cx="71515" cy="44710"/>
                </a:xfrm>
                <a:custGeom>
                  <a:avLst/>
                  <a:gdLst>
                    <a:gd name="T0" fmla="*/ 7 w 8"/>
                    <a:gd name="T1" fmla="*/ 4 h 5"/>
                    <a:gd name="T2" fmla="*/ 1 w 8"/>
                    <a:gd name="T3" fmla="*/ 1 h 5"/>
                    <a:gd name="T4" fmla="*/ 7 w 8"/>
                    <a:gd name="T5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" h="5">
                      <a:moveTo>
                        <a:pt x="7" y="4"/>
                      </a:moveTo>
                      <a:cubicBezTo>
                        <a:pt x="6" y="3"/>
                        <a:pt x="0" y="0"/>
                        <a:pt x="1" y="1"/>
                      </a:cubicBezTo>
                      <a:cubicBezTo>
                        <a:pt x="2" y="2"/>
                        <a:pt x="8" y="5"/>
                        <a:pt x="7" y="4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2" name="Freeform 516" descr="" title="">
                  <a:extLst>
                    <a:ext uri="{FF2B5EF4-FFF2-40B4-BE49-F238E27FC236}">
                      <a16:creationId xmlns:a16="http://schemas.microsoft.com/office/drawing/2014/main" id="{E6D97716-4C45-4D03-B017-6FECF3C1F9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898026" y="8662849"/>
                  <a:ext cx="26817" cy="26824"/>
                </a:xfrm>
                <a:custGeom>
                  <a:avLst/>
                  <a:gdLst>
                    <a:gd name="T0" fmla="*/ 2 w 3"/>
                    <a:gd name="T1" fmla="*/ 2 h 3"/>
                    <a:gd name="T2" fmla="*/ 0 w 3"/>
                    <a:gd name="T3" fmla="*/ 1 h 3"/>
                    <a:gd name="T4" fmla="*/ 2 w 3"/>
                    <a:gd name="T5" fmla="*/ 2 h 3"/>
                    <a:gd name="T6" fmla="*/ 2 w 3"/>
                    <a:gd name="T7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2" y="2"/>
                      </a:moveTo>
                      <a:cubicBezTo>
                        <a:pt x="2" y="3"/>
                        <a:pt x="1" y="2"/>
                        <a:pt x="0" y="1"/>
                      </a:cubicBezTo>
                      <a:cubicBezTo>
                        <a:pt x="0" y="0"/>
                        <a:pt x="3" y="0"/>
                        <a:pt x="2" y="2"/>
                      </a:cubicBezTo>
                      <a:cubicBezTo>
                        <a:pt x="2" y="3"/>
                        <a:pt x="2" y="1"/>
                        <a:pt x="2" y="2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3" name="Freeform 517" descr="" title="">
                  <a:extLst>
                    <a:ext uri="{FF2B5EF4-FFF2-40B4-BE49-F238E27FC236}">
                      <a16:creationId xmlns:a16="http://schemas.microsoft.com/office/drawing/2014/main" id="{686D31D6-2B3F-4DAA-9C82-323712E31E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898026" y="8591316"/>
                  <a:ext cx="62576" cy="62592"/>
                </a:xfrm>
                <a:custGeom>
                  <a:avLst/>
                  <a:gdLst>
                    <a:gd name="T0" fmla="*/ 5 w 7"/>
                    <a:gd name="T1" fmla="*/ 2 h 7"/>
                    <a:gd name="T2" fmla="*/ 4 w 7"/>
                    <a:gd name="T3" fmla="*/ 0 h 7"/>
                    <a:gd name="T4" fmla="*/ 2 w 7"/>
                    <a:gd name="T5" fmla="*/ 1 h 7"/>
                    <a:gd name="T6" fmla="*/ 0 w 7"/>
                    <a:gd name="T7" fmla="*/ 1 h 7"/>
                    <a:gd name="T8" fmla="*/ 2 w 7"/>
                    <a:gd name="T9" fmla="*/ 4 h 7"/>
                    <a:gd name="T10" fmla="*/ 0 w 7"/>
                    <a:gd name="T11" fmla="*/ 6 h 7"/>
                    <a:gd name="T12" fmla="*/ 3 w 7"/>
                    <a:gd name="T13" fmla="*/ 5 h 7"/>
                    <a:gd name="T14" fmla="*/ 4 w 7"/>
                    <a:gd name="T15" fmla="*/ 2 h 7"/>
                    <a:gd name="T16" fmla="*/ 4 w 7"/>
                    <a:gd name="T17" fmla="*/ 4 h 7"/>
                    <a:gd name="T18" fmla="*/ 6 w 7"/>
                    <a:gd name="T19" fmla="*/ 2 h 7"/>
                    <a:gd name="T20" fmla="*/ 5 w 7"/>
                    <a:gd name="T21" fmla="*/ 2 h 7"/>
                    <a:gd name="T22" fmla="*/ 5 w 7"/>
                    <a:gd name="T23" fmla="*/ 2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" h="7">
                      <a:moveTo>
                        <a:pt x="5" y="2"/>
                      </a:moveTo>
                      <a:cubicBezTo>
                        <a:pt x="5" y="1"/>
                        <a:pt x="4" y="1"/>
                        <a:pt x="4" y="0"/>
                      </a:cubicBezTo>
                      <a:cubicBezTo>
                        <a:pt x="3" y="0"/>
                        <a:pt x="1" y="0"/>
                        <a:pt x="2" y="1"/>
                      </a:cubicBezTo>
                      <a:cubicBezTo>
                        <a:pt x="4" y="3"/>
                        <a:pt x="1" y="2"/>
                        <a:pt x="0" y="1"/>
                      </a:cubicBezTo>
                      <a:cubicBezTo>
                        <a:pt x="1" y="3"/>
                        <a:pt x="2" y="3"/>
                        <a:pt x="2" y="4"/>
                      </a:cubicBezTo>
                      <a:cubicBezTo>
                        <a:pt x="3" y="6"/>
                        <a:pt x="1" y="5"/>
                        <a:pt x="0" y="6"/>
                      </a:cubicBezTo>
                      <a:cubicBezTo>
                        <a:pt x="0" y="7"/>
                        <a:pt x="4" y="6"/>
                        <a:pt x="3" y="5"/>
                      </a:cubicBezTo>
                      <a:cubicBezTo>
                        <a:pt x="3" y="5"/>
                        <a:pt x="4" y="3"/>
                        <a:pt x="4" y="2"/>
                      </a:cubicBezTo>
                      <a:cubicBezTo>
                        <a:pt x="4" y="2"/>
                        <a:pt x="4" y="3"/>
                        <a:pt x="4" y="4"/>
                      </a:cubicBezTo>
                      <a:cubicBezTo>
                        <a:pt x="4" y="3"/>
                        <a:pt x="6" y="2"/>
                        <a:pt x="6" y="2"/>
                      </a:cubicBezTo>
                      <a:cubicBezTo>
                        <a:pt x="6" y="2"/>
                        <a:pt x="6" y="2"/>
                        <a:pt x="5" y="2"/>
                      </a:cubicBezTo>
                      <a:cubicBezTo>
                        <a:pt x="5" y="1"/>
                        <a:pt x="7" y="2"/>
                        <a:pt x="5" y="2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4" name="Freeform 518" descr="" title="">
                  <a:extLst>
                    <a:ext uri="{FF2B5EF4-FFF2-40B4-BE49-F238E27FC236}">
                      <a16:creationId xmlns:a16="http://schemas.microsoft.com/office/drawing/2014/main" id="{66B2D24C-E85C-4F23-A588-FA014C181A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889086" y="8478055"/>
                  <a:ext cx="44697" cy="95376"/>
                </a:xfrm>
                <a:custGeom>
                  <a:avLst/>
                  <a:gdLst>
                    <a:gd name="T0" fmla="*/ 5 w 5"/>
                    <a:gd name="T1" fmla="*/ 7 h 11"/>
                    <a:gd name="T2" fmla="*/ 2 w 5"/>
                    <a:gd name="T3" fmla="*/ 2 h 11"/>
                    <a:gd name="T4" fmla="*/ 1 w 5"/>
                    <a:gd name="T5" fmla="*/ 6 h 11"/>
                    <a:gd name="T6" fmla="*/ 0 w 5"/>
                    <a:gd name="T7" fmla="*/ 9 h 11"/>
                    <a:gd name="T8" fmla="*/ 2 w 5"/>
                    <a:gd name="T9" fmla="*/ 7 h 11"/>
                    <a:gd name="T10" fmla="*/ 5 w 5"/>
                    <a:gd name="T11" fmla="*/ 7 h 11"/>
                    <a:gd name="T12" fmla="*/ 5 w 5"/>
                    <a:gd name="T13" fmla="*/ 7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" h="11">
                      <a:moveTo>
                        <a:pt x="5" y="7"/>
                      </a:moveTo>
                      <a:cubicBezTo>
                        <a:pt x="5" y="6"/>
                        <a:pt x="4" y="0"/>
                        <a:pt x="2" y="2"/>
                      </a:cubicBezTo>
                      <a:cubicBezTo>
                        <a:pt x="2" y="3"/>
                        <a:pt x="3" y="6"/>
                        <a:pt x="1" y="6"/>
                      </a:cubicBezTo>
                      <a:cubicBezTo>
                        <a:pt x="0" y="6"/>
                        <a:pt x="0" y="7"/>
                        <a:pt x="0" y="9"/>
                      </a:cubicBezTo>
                      <a:cubicBezTo>
                        <a:pt x="1" y="9"/>
                        <a:pt x="2" y="7"/>
                        <a:pt x="2" y="7"/>
                      </a:cubicBezTo>
                      <a:cubicBezTo>
                        <a:pt x="1" y="7"/>
                        <a:pt x="5" y="11"/>
                        <a:pt x="5" y="7"/>
                      </a:cubicBezTo>
                      <a:cubicBezTo>
                        <a:pt x="5" y="6"/>
                        <a:pt x="5" y="8"/>
                        <a:pt x="5" y="7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5" name="Freeform 519" descr="" title="">
                  <a:extLst>
                    <a:ext uri="{FF2B5EF4-FFF2-40B4-BE49-F238E27FC236}">
                      <a16:creationId xmlns:a16="http://schemas.microsoft.com/office/drawing/2014/main" id="{A48905A2-987C-4766-8A7F-C72889C54E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880146" y="8555548"/>
                  <a:ext cx="26817" cy="53649"/>
                </a:xfrm>
                <a:custGeom>
                  <a:avLst/>
                  <a:gdLst>
                    <a:gd name="T0" fmla="*/ 3 w 3"/>
                    <a:gd name="T1" fmla="*/ 2 h 6"/>
                    <a:gd name="T2" fmla="*/ 1 w 3"/>
                    <a:gd name="T3" fmla="*/ 6 h 6"/>
                    <a:gd name="T4" fmla="*/ 3 w 3"/>
                    <a:gd name="T5" fmla="*/ 2 h 6"/>
                    <a:gd name="T6" fmla="*/ 3 w 3"/>
                    <a:gd name="T7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6">
                      <a:moveTo>
                        <a:pt x="3" y="2"/>
                      </a:moveTo>
                      <a:cubicBezTo>
                        <a:pt x="2" y="0"/>
                        <a:pt x="0" y="5"/>
                        <a:pt x="1" y="6"/>
                      </a:cubicBezTo>
                      <a:cubicBezTo>
                        <a:pt x="0" y="5"/>
                        <a:pt x="3" y="3"/>
                        <a:pt x="3" y="2"/>
                      </a:cubicBezTo>
                      <a:cubicBezTo>
                        <a:pt x="2" y="1"/>
                        <a:pt x="3" y="2"/>
                        <a:pt x="3" y="2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6" name="Freeform 520" descr="" title="">
                  <a:extLst>
                    <a:ext uri="{FF2B5EF4-FFF2-40B4-BE49-F238E27FC236}">
                      <a16:creationId xmlns:a16="http://schemas.microsoft.com/office/drawing/2014/main" id="{3A560D36-0006-4EBE-BDEC-95D4513434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880146" y="8442288"/>
                  <a:ext cx="44697" cy="62592"/>
                </a:xfrm>
                <a:custGeom>
                  <a:avLst/>
                  <a:gdLst>
                    <a:gd name="T0" fmla="*/ 4 w 5"/>
                    <a:gd name="T1" fmla="*/ 2 h 7"/>
                    <a:gd name="T2" fmla="*/ 3 w 5"/>
                    <a:gd name="T3" fmla="*/ 0 h 7"/>
                    <a:gd name="T4" fmla="*/ 2 w 5"/>
                    <a:gd name="T5" fmla="*/ 3 h 7"/>
                    <a:gd name="T6" fmla="*/ 1 w 5"/>
                    <a:gd name="T7" fmla="*/ 2 h 7"/>
                    <a:gd name="T8" fmla="*/ 0 w 5"/>
                    <a:gd name="T9" fmla="*/ 5 h 7"/>
                    <a:gd name="T10" fmla="*/ 2 w 5"/>
                    <a:gd name="T11" fmla="*/ 7 h 7"/>
                    <a:gd name="T12" fmla="*/ 5 w 5"/>
                    <a:gd name="T13" fmla="*/ 5 h 7"/>
                    <a:gd name="T14" fmla="*/ 4 w 5"/>
                    <a:gd name="T15" fmla="*/ 2 h 7"/>
                    <a:gd name="T16" fmla="*/ 4 w 5"/>
                    <a:gd name="T17" fmla="*/ 2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7">
                      <a:moveTo>
                        <a:pt x="4" y="2"/>
                      </a:moveTo>
                      <a:cubicBezTo>
                        <a:pt x="3" y="3"/>
                        <a:pt x="3" y="0"/>
                        <a:pt x="3" y="0"/>
                      </a:cubicBezTo>
                      <a:cubicBezTo>
                        <a:pt x="3" y="0"/>
                        <a:pt x="3" y="3"/>
                        <a:pt x="2" y="3"/>
                      </a:cubicBezTo>
                      <a:cubicBezTo>
                        <a:pt x="2" y="3"/>
                        <a:pt x="2" y="2"/>
                        <a:pt x="1" y="2"/>
                      </a:cubicBezTo>
                      <a:cubicBezTo>
                        <a:pt x="2" y="2"/>
                        <a:pt x="0" y="5"/>
                        <a:pt x="0" y="5"/>
                      </a:cubicBezTo>
                      <a:cubicBezTo>
                        <a:pt x="0" y="4"/>
                        <a:pt x="4" y="5"/>
                        <a:pt x="2" y="7"/>
                      </a:cubicBezTo>
                      <a:cubicBezTo>
                        <a:pt x="3" y="6"/>
                        <a:pt x="5" y="6"/>
                        <a:pt x="5" y="5"/>
                      </a:cubicBezTo>
                      <a:cubicBezTo>
                        <a:pt x="5" y="4"/>
                        <a:pt x="4" y="1"/>
                        <a:pt x="4" y="2"/>
                      </a:cubicBezTo>
                      <a:cubicBezTo>
                        <a:pt x="3" y="3"/>
                        <a:pt x="4" y="1"/>
                        <a:pt x="4" y="2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7" name="Freeform 521" descr="" title="">
                  <a:extLst>
                    <a:ext uri="{FF2B5EF4-FFF2-40B4-BE49-F238E27FC236}">
                      <a16:creationId xmlns:a16="http://schemas.microsoft.com/office/drawing/2014/main" id="{B10359D8-41C9-4D8C-AB50-B439696611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924845" y="8269412"/>
                  <a:ext cx="44697" cy="41729"/>
                </a:xfrm>
                <a:custGeom>
                  <a:avLst/>
                  <a:gdLst>
                    <a:gd name="T0" fmla="*/ 3 w 5"/>
                    <a:gd name="T1" fmla="*/ 4 h 5"/>
                    <a:gd name="T2" fmla="*/ 3 w 5"/>
                    <a:gd name="T3" fmla="*/ 0 h 5"/>
                    <a:gd name="T4" fmla="*/ 0 w 5"/>
                    <a:gd name="T5" fmla="*/ 0 h 5"/>
                    <a:gd name="T6" fmla="*/ 2 w 5"/>
                    <a:gd name="T7" fmla="*/ 1 h 5"/>
                    <a:gd name="T8" fmla="*/ 3 w 5"/>
                    <a:gd name="T9" fmla="*/ 4 h 5"/>
                    <a:gd name="T10" fmla="*/ 3 w 5"/>
                    <a:gd name="T11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" h="5">
                      <a:moveTo>
                        <a:pt x="3" y="4"/>
                      </a:moveTo>
                      <a:cubicBezTo>
                        <a:pt x="5" y="2"/>
                        <a:pt x="2" y="2"/>
                        <a:pt x="3" y="0"/>
                      </a:cubicBezTo>
                      <a:cubicBezTo>
                        <a:pt x="3" y="0"/>
                        <a:pt x="1" y="0"/>
                        <a:pt x="0" y="0"/>
                      </a:cubicBezTo>
                      <a:cubicBezTo>
                        <a:pt x="0" y="0"/>
                        <a:pt x="2" y="1"/>
                        <a:pt x="2" y="1"/>
                      </a:cubicBezTo>
                      <a:cubicBezTo>
                        <a:pt x="2" y="2"/>
                        <a:pt x="3" y="4"/>
                        <a:pt x="3" y="4"/>
                      </a:cubicBezTo>
                      <a:cubicBezTo>
                        <a:pt x="4" y="3"/>
                        <a:pt x="2" y="5"/>
                        <a:pt x="3" y="4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8" name="Freeform 522" descr="" title="">
                  <a:extLst>
                    <a:ext uri="{FF2B5EF4-FFF2-40B4-BE49-F238E27FC236}">
                      <a16:creationId xmlns:a16="http://schemas.microsoft.com/office/drawing/2014/main" id="{D43EE79C-3B20-4F18-9A7C-5849F782B5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933785" y="8111445"/>
                  <a:ext cx="53635" cy="95376"/>
                </a:xfrm>
                <a:custGeom>
                  <a:avLst/>
                  <a:gdLst>
                    <a:gd name="T0" fmla="*/ 3 w 6"/>
                    <a:gd name="T1" fmla="*/ 10 h 11"/>
                    <a:gd name="T2" fmla="*/ 0 w 6"/>
                    <a:gd name="T3" fmla="*/ 9 h 11"/>
                    <a:gd name="T4" fmla="*/ 1 w 6"/>
                    <a:gd name="T5" fmla="*/ 2 h 11"/>
                    <a:gd name="T6" fmla="*/ 4 w 6"/>
                    <a:gd name="T7" fmla="*/ 3 h 11"/>
                    <a:gd name="T8" fmla="*/ 3 w 6"/>
                    <a:gd name="T9" fmla="*/ 10 h 11"/>
                    <a:gd name="T10" fmla="*/ 3 w 6"/>
                    <a:gd name="T11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" h="11">
                      <a:moveTo>
                        <a:pt x="3" y="10"/>
                      </a:moveTo>
                      <a:cubicBezTo>
                        <a:pt x="1" y="11"/>
                        <a:pt x="0" y="11"/>
                        <a:pt x="0" y="9"/>
                      </a:cubicBezTo>
                      <a:cubicBezTo>
                        <a:pt x="1" y="7"/>
                        <a:pt x="1" y="4"/>
                        <a:pt x="1" y="2"/>
                      </a:cubicBezTo>
                      <a:cubicBezTo>
                        <a:pt x="1" y="0"/>
                        <a:pt x="5" y="0"/>
                        <a:pt x="4" y="3"/>
                      </a:cubicBezTo>
                      <a:cubicBezTo>
                        <a:pt x="4" y="5"/>
                        <a:pt x="6" y="8"/>
                        <a:pt x="3" y="10"/>
                      </a:cubicBezTo>
                      <a:cubicBezTo>
                        <a:pt x="2" y="10"/>
                        <a:pt x="4" y="9"/>
                        <a:pt x="3" y="10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9" name="Freeform 523" descr="" title="">
                  <a:extLst>
                    <a:ext uri="{FF2B5EF4-FFF2-40B4-BE49-F238E27FC236}">
                      <a16:creationId xmlns:a16="http://schemas.microsoft.com/office/drawing/2014/main" id="{4B656042-E0C2-4A68-A92A-7CDAA1A668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109591" y="5631605"/>
                  <a:ext cx="41717" cy="35767"/>
                </a:xfrm>
                <a:custGeom>
                  <a:avLst/>
                  <a:gdLst>
                    <a:gd name="T0" fmla="*/ 3 w 5"/>
                    <a:gd name="T1" fmla="*/ 3 h 4"/>
                    <a:gd name="T2" fmla="*/ 1 w 5"/>
                    <a:gd name="T3" fmla="*/ 1 h 4"/>
                    <a:gd name="T4" fmla="*/ 3 w 5"/>
                    <a:gd name="T5" fmla="*/ 3 h 4"/>
                    <a:gd name="T6" fmla="*/ 3 w 5"/>
                    <a:gd name="T7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4">
                      <a:moveTo>
                        <a:pt x="3" y="3"/>
                      </a:moveTo>
                      <a:cubicBezTo>
                        <a:pt x="2" y="4"/>
                        <a:pt x="0" y="3"/>
                        <a:pt x="1" y="1"/>
                      </a:cubicBezTo>
                      <a:cubicBezTo>
                        <a:pt x="1" y="0"/>
                        <a:pt x="5" y="2"/>
                        <a:pt x="3" y="3"/>
                      </a:cubicBezTo>
                      <a:cubicBezTo>
                        <a:pt x="2" y="4"/>
                        <a:pt x="5" y="2"/>
                        <a:pt x="3" y="3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0" name="Freeform 524" descr="" title="">
                  <a:extLst>
                    <a:ext uri="{FF2B5EF4-FFF2-40B4-BE49-F238E27FC236}">
                      <a16:creationId xmlns:a16="http://schemas.microsoft.com/office/drawing/2014/main" id="{56733583-8ED6-4B62-8CC9-0615474523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485045" y="5685256"/>
                  <a:ext cx="50656" cy="68554"/>
                </a:xfrm>
                <a:custGeom>
                  <a:avLst/>
                  <a:gdLst>
                    <a:gd name="T0" fmla="*/ 1 w 6"/>
                    <a:gd name="T1" fmla="*/ 5 h 8"/>
                    <a:gd name="T2" fmla="*/ 2 w 6"/>
                    <a:gd name="T3" fmla="*/ 4 h 8"/>
                    <a:gd name="T4" fmla="*/ 4 w 6"/>
                    <a:gd name="T5" fmla="*/ 2 h 8"/>
                    <a:gd name="T6" fmla="*/ 1 w 6"/>
                    <a:gd name="T7" fmla="*/ 5 h 8"/>
                    <a:gd name="T8" fmla="*/ 1 w 6"/>
                    <a:gd name="T9" fmla="*/ 5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8">
                      <a:moveTo>
                        <a:pt x="1" y="5"/>
                      </a:moveTo>
                      <a:cubicBezTo>
                        <a:pt x="0" y="4"/>
                        <a:pt x="2" y="4"/>
                        <a:pt x="2" y="4"/>
                      </a:cubicBezTo>
                      <a:cubicBezTo>
                        <a:pt x="3" y="4"/>
                        <a:pt x="3" y="0"/>
                        <a:pt x="4" y="2"/>
                      </a:cubicBezTo>
                      <a:cubicBezTo>
                        <a:pt x="6" y="4"/>
                        <a:pt x="2" y="8"/>
                        <a:pt x="1" y="5"/>
                      </a:cubicBezTo>
                      <a:cubicBezTo>
                        <a:pt x="0" y="4"/>
                        <a:pt x="1" y="6"/>
                        <a:pt x="1" y="5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1" name="Freeform 525" descr="" title="">
                  <a:extLst>
                    <a:ext uri="{FF2B5EF4-FFF2-40B4-BE49-F238E27FC236}">
                      <a16:creationId xmlns:a16="http://schemas.microsoft.com/office/drawing/2014/main" id="{AAFF9287-674E-4053-82C8-E22CEDA66F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964795" y="6159169"/>
                  <a:ext cx="122171" cy="113260"/>
                </a:xfrm>
                <a:custGeom>
                  <a:avLst/>
                  <a:gdLst>
                    <a:gd name="T0" fmla="*/ 12 w 14"/>
                    <a:gd name="T1" fmla="*/ 4 h 13"/>
                    <a:gd name="T2" fmla="*/ 10 w 14"/>
                    <a:gd name="T3" fmla="*/ 3 h 13"/>
                    <a:gd name="T4" fmla="*/ 6 w 14"/>
                    <a:gd name="T5" fmla="*/ 1 h 13"/>
                    <a:gd name="T6" fmla="*/ 2 w 14"/>
                    <a:gd name="T7" fmla="*/ 1 h 13"/>
                    <a:gd name="T8" fmla="*/ 1 w 14"/>
                    <a:gd name="T9" fmla="*/ 2 h 13"/>
                    <a:gd name="T10" fmla="*/ 2 w 14"/>
                    <a:gd name="T11" fmla="*/ 4 h 13"/>
                    <a:gd name="T12" fmla="*/ 1 w 14"/>
                    <a:gd name="T13" fmla="*/ 7 h 13"/>
                    <a:gd name="T14" fmla="*/ 2 w 14"/>
                    <a:gd name="T15" fmla="*/ 10 h 13"/>
                    <a:gd name="T16" fmla="*/ 4 w 14"/>
                    <a:gd name="T17" fmla="*/ 10 h 13"/>
                    <a:gd name="T18" fmla="*/ 7 w 14"/>
                    <a:gd name="T19" fmla="*/ 12 h 13"/>
                    <a:gd name="T20" fmla="*/ 10 w 14"/>
                    <a:gd name="T21" fmla="*/ 10 h 13"/>
                    <a:gd name="T22" fmla="*/ 12 w 14"/>
                    <a:gd name="T23" fmla="*/ 4 h 13"/>
                    <a:gd name="T24" fmla="*/ 12 w 14"/>
                    <a:gd name="T25" fmla="*/ 4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4" h="13">
                      <a:moveTo>
                        <a:pt x="12" y="4"/>
                      </a:moveTo>
                      <a:cubicBezTo>
                        <a:pt x="12" y="3"/>
                        <a:pt x="11" y="3"/>
                        <a:pt x="10" y="3"/>
                      </a:cubicBezTo>
                      <a:cubicBezTo>
                        <a:pt x="8" y="2"/>
                        <a:pt x="8" y="1"/>
                        <a:pt x="6" y="1"/>
                      </a:cubicBezTo>
                      <a:cubicBezTo>
                        <a:pt x="5" y="0"/>
                        <a:pt x="3" y="0"/>
                        <a:pt x="2" y="1"/>
                      </a:cubicBezTo>
                      <a:cubicBezTo>
                        <a:pt x="2" y="1"/>
                        <a:pt x="2" y="2"/>
                        <a:pt x="1" y="2"/>
                      </a:cubicBezTo>
                      <a:cubicBezTo>
                        <a:pt x="0" y="4"/>
                        <a:pt x="1" y="3"/>
                        <a:pt x="2" y="4"/>
                      </a:cubicBezTo>
                      <a:cubicBezTo>
                        <a:pt x="2" y="4"/>
                        <a:pt x="1" y="7"/>
                        <a:pt x="1" y="7"/>
                      </a:cubicBezTo>
                      <a:cubicBezTo>
                        <a:pt x="1" y="9"/>
                        <a:pt x="1" y="9"/>
                        <a:pt x="2" y="10"/>
                      </a:cubicBezTo>
                      <a:cubicBezTo>
                        <a:pt x="3" y="11"/>
                        <a:pt x="3" y="10"/>
                        <a:pt x="4" y="10"/>
                      </a:cubicBezTo>
                      <a:cubicBezTo>
                        <a:pt x="6" y="10"/>
                        <a:pt x="5" y="12"/>
                        <a:pt x="7" y="12"/>
                      </a:cubicBezTo>
                      <a:cubicBezTo>
                        <a:pt x="9" y="13"/>
                        <a:pt x="8" y="11"/>
                        <a:pt x="10" y="10"/>
                      </a:cubicBezTo>
                      <a:cubicBezTo>
                        <a:pt x="12" y="8"/>
                        <a:pt x="14" y="7"/>
                        <a:pt x="12" y="4"/>
                      </a:cubicBezTo>
                      <a:cubicBezTo>
                        <a:pt x="12" y="2"/>
                        <a:pt x="14" y="8"/>
                        <a:pt x="12" y="4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2" name="Freeform 526" descr="" title="">
                  <a:extLst>
                    <a:ext uri="{FF2B5EF4-FFF2-40B4-BE49-F238E27FC236}">
                      <a16:creationId xmlns:a16="http://schemas.microsoft.com/office/drawing/2014/main" id="{C1F977A4-26D6-4B73-8B75-D9E7242451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249642" y="5351432"/>
                  <a:ext cx="86414" cy="35767"/>
                </a:xfrm>
                <a:custGeom>
                  <a:avLst/>
                  <a:gdLst>
                    <a:gd name="T0" fmla="*/ 9 w 10"/>
                    <a:gd name="T1" fmla="*/ 2 h 4"/>
                    <a:gd name="T2" fmla="*/ 4 w 10"/>
                    <a:gd name="T3" fmla="*/ 0 h 4"/>
                    <a:gd name="T4" fmla="*/ 1 w 10"/>
                    <a:gd name="T5" fmla="*/ 3 h 4"/>
                    <a:gd name="T6" fmla="*/ 9 w 10"/>
                    <a:gd name="T7" fmla="*/ 2 h 4"/>
                    <a:gd name="T8" fmla="*/ 9 w 10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4">
                      <a:moveTo>
                        <a:pt x="9" y="2"/>
                      </a:moveTo>
                      <a:cubicBezTo>
                        <a:pt x="7" y="1"/>
                        <a:pt x="6" y="0"/>
                        <a:pt x="4" y="0"/>
                      </a:cubicBezTo>
                      <a:cubicBezTo>
                        <a:pt x="3" y="0"/>
                        <a:pt x="0" y="1"/>
                        <a:pt x="1" y="3"/>
                      </a:cubicBezTo>
                      <a:cubicBezTo>
                        <a:pt x="2" y="4"/>
                        <a:pt x="9" y="2"/>
                        <a:pt x="9" y="2"/>
                      </a:cubicBezTo>
                      <a:cubicBezTo>
                        <a:pt x="6" y="1"/>
                        <a:pt x="10" y="3"/>
                        <a:pt x="9" y="2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3" name="Freeform 527" descr="" title="">
                  <a:extLst>
                    <a:ext uri="{FF2B5EF4-FFF2-40B4-BE49-F238E27FC236}">
                      <a16:creationId xmlns:a16="http://schemas.microsoft.com/office/drawing/2014/main" id="{A850A0A3-5212-4CC4-B199-206A4C4E91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757975" y="5342490"/>
                  <a:ext cx="98334" cy="44710"/>
                </a:xfrm>
                <a:custGeom>
                  <a:avLst/>
                  <a:gdLst>
                    <a:gd name="T0" fmla="*/ 10 w 11"/>
                    <a:gd name="T1" fmla="*/ 4 h 5"/>
                    <a:gd name="T2" fmla="*/ 0 w 11"/>
                    <a:gd name="T3" fmla="*/ 2 h 5"/>
                    <a:gd name="T4" fmla="*/ 5 w 11"/>
                    <a:gd name="T5" fmla="*/ 5 h 5"/>
                    <a:gd name="T6" fmla="*/ 10 w 11"/>
                    <a:gd name="T7" fmla="*/ 4 h 5"/>
                    <a:gd name="T8" fmla="*/ 10 w 11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5">
                      <a:moveTo>
                        <a:pt x="10" y="4"/>
                      </a:moveTo>
                      <a:cubicBezTo>
                        <a:pt x="10" y="1"/>
                        <a:pt x="2" y="0"/>
                        <a:pt x="0" y="2"/>
                      </a:cubicBezTo>
                      <a:cubicBezTo>
                        <a:pt x="0" y="2"/>
                        <a:pt x="4" y="5"/>
                        <a:pt x="5" y="5"/>
                      </a:cubicBezTo>
                      <a:cubicBezTo>
                        <a:pt x="6" y="5"/>
                        <a:pt x="11" y="4"/>
                        <a:pt x="10" y="4"/>
                      </a:cubicBezTo>
                      <a:cubicBezTo>
                        <a:pt x="10" y="3"/>
                        <a:pt x="11" y="5"/>
                        <a:pt x="10" y="4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4" name="Freeform 528" descr="" title="">
                  <a:extLst>
                    <a:ext uri="{FF2B5EF4-FFF2-40B4-BE49-F238E27FC236}">
                      <a16:creationId xmlns:a16="http://schemas.microsoft.com/office/drawing/2014/main" id="{C015A34E-D17B-4947-8B83-CA60DFCF9C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489795" y="5142792"/>
                  <a:ext cx="452930" cy="157971"/>
                </a:xfrm>
                <a:custGeom>
                  <a:avLst/>
                  <a:gdLst>
                    <a:gd name="T0" fmla="*/ 52 w 52"/>
                    <a:gd name="T1" fmla="*/ 16 h 18"/>
                    <a:gd name="T2" fmla="*/ 41 w 52"/>
                    <a:gd name="T3" fmla="*/ 17 h 18"/>
                    <a:gd name="T4" fmla="*/ 35 w 52"/>
                    <a:gd name="T5" fmla="*/ 17 h 18"/>
                    <a:gd name="T6" fmla="*/ 37 w 52"/>
                    <a:gd name="T7" fmla="*/ 14 h 18"/>
                    <a:gd name="T8" fmla="*/ 32 w 52"/>
                    <a:gd name="T9" fmla="*/ 11 h 18"/>
                    <a:gd name="T10" fmla="*/ 28 w 52"/>
                    <a:gd name="T11" fmla="*/ 8 h 18"/>
                    <a:gd name="T12" fmla="*/ 20 w 52"/>
                    <a:gd name="T13" fmla="*/ 5 h 18"/>
                    <a:gd name="T14" fmla="*/ 14 w 52"/>
                    <a:gd name="T15" fmla="*/ 5 h 18"/>
                    <a:gd name="T16" fmla="*/ 16 w 52"/>
                    <a:gd name="T17" fmla="*/ 3 h 18"/>
                    <a:gd name="T18" fmla="*/ 8 w 52"/>
                    <a:gd name="T19" fmla="*/ 3 h 18"/>
                    <a:gd name="T20" fmla="*/ 0 w 52"/>
                    <a:gd name="T21" fmla="*/ 6 h 18"/>
                    <a:gd name="T22" fmla="*/ 6 w 52"/>
                    <a:gd name="T23" fmla="*/ 2 h 18"/>
                    <a:gd name="T24" fmla="*/ 16 w 52"/>
                    <a:gd name="T25" fmla="*/ 0 h 18"/>
                    <a:gd name="T26" fmla="*/ 24 w 52"/>
                    <a:gd name="T27" fmla="*/ 1 h 18"/>
                    <a:gd name="T28" fmla="*/ 31 w 52"/>
                    <a:gd name="T29" fmla="*/ 4 h 18"/>
                    <a:gd name="T30" fmla="*/ 32 w 52"/>
                    <a:gd name="T31" fmla="*/ 4 h 18"/>
                    <a:gd name="T32" fmla="*/ 34 w 52"/>
                    <a:gd name="T33" fmla="*/ 5 h 18"/>
                    <a:gd name="T34" fmla="*/ 38 w 52"/>
                    <a:gd name="T35" fmla="*/ 8 h 18"/>
                    <a:gd name="T36" fmla="*/ 45 w 52"/>
                    <a:gd name="T37" fmla="*/ 11 h 18"/>
                    <a:gd name="T38" fmla="*/ 52 w 52"/>
                    <a:gd name="T39" fmla="*/ 16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52" h="18">
                      <a:moveTo>
                        <a:pt x="52" y="16"/>
                      </a:moveTo>
                      <a:cubicBezTo>
                        <a:pt x="52" y="17"/>
                        <a:pt x="42" y="17"/>
                        <a:pt x="41" y="17"/>
                      </a:cubicBezTo>
                      <a:cubicBezTo>
                        <a:pt x="39" y="17"/>
                        <a:pt x="37" y="18"/>
                        <a:pt x="35" y="17"/>
                      </a:cubicBezTo>
                      <a:cubicBezTo>
                        <a:pt x="34" y="16"/>
                        <a:pt x="41" y="15"/>
                        <a:pt x="37" y="14"/>
                      </a:cubicBezTo>
                      <a:cubicBezTo>
                        <a:pt x="35" y="13"/>
                        <a:pt x="33" y="13"/>
                        <a:pt x="32" y="11"/>
                      </a:cubicBezTo>
                      <a:cubicBezTo>
                        <a:pt x="30" y="9"/>
                        <a:pt x="31" y="8"/>
                        <a:pt x="28" y="8"/>
                      </a:cubicBezTo>
                      <a:cubicBezTo>
                        <a:pt x="24" y="9"/>
                        <a:pt x="23" y="6"/>
                        <a:pt x="20" y="5"/>
                      </a:cubicBezTo>
                      <a:cubicBezTo>
                        <a:pt x="19" y="5"/>
                        <a:pt x="15" y="6"/>
                        <a:pt x="14" y="5"/>
                      </a:cubicBezTo>
                      <a:cubicBezTo>
                        <a:pt x="14" y="4"/>
                        <a:pt x="16" y="4"/>
                        <a:pt x="16" y="3"/>
                      </a:cubicBezTo>
                      <a:cubicBezTo>
                        <a:pt x="16" y="2"/>
                        <a:pt x="9" y="3"/>
                        <a:pt x="8" y="3"/>
                      </a:cubicBezTo>
                      <a:cubicBezTo>
                        <a:pt x="8" y="4"/>
                        <a:pt x="0" y="7"/>
                        <a:pt x="0" y="6"/>
                      </a:cubicBezTo>
                      <a:cubicBezTo>
                        <a:pt x="0" y="4"/>
                        <a:pt x="4" y="2"/>
                        <a:pt x="6" y="2"/>
                      </a:cubicBezTo>
                      <a:cubicBezTo>
                        <a:pt x="9" y="0"/>
                        <a:pt x="12" y="0"/>
                        <a:pt x="16" y="0"/>
                      </a:cubicBezTo>
                      <a:cubicBezTo>
                        <a:pt x="18" y="0"/>
                        <a:pt x="22" y="0"/>
                        <a:pt x="24" y="1"/>
                      </a:cubicBezTo>
                      <a:cubicBezTo>
                        <a:pt x="26" y="2"/>
                        <a:pt x="28" y="4"/>
                        <a:pt x="31" y="4"/>
                      </a:cubicBezTo>
                      <a:cubicBezTo>
                        <a:pt x="31" y="4"/>
                        <a:pt x="31" y="3"/>
                        <a:pt x="32" y="4"/>
                      </a:cubicBezTo>
                      <a:cubicBezTo>
                        <a:pt x="33" y="5"/>
                        <a:pt x="33" y="5"/>
                        <a:pt x="34" y="5"/>
                      </a:cubicBezTo>
                      <a:cubicBezTo>
                        <a:pt x="35" y="6"/>
                        <a:pt x="37" y="7"/>
                        <a:pt x="38" y="8"/>
                      </a:cubicBezTo>
                      <a:cubicBezTo>
                        <a:pt x="40" y="9"/>
                        <a:pt x="44" y="9"/>
                        <a:pt x="45" y="11"/>
                      </a:cubicBezTo>
                      <a:cubicBezTo>
                        <a:pt x="47" y="13"/>
                        <a:pt x="52" y="13"/>
                        <a:pt x="52" y="16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5" name="Freeform 529" descr="" title="">
                  <a:extLst>
                    <a:ext uri="{FF2B5EF4-FFF2-40B4-BE49-F238E27FC236}">
                      <a16:creationId xmlns:a16="http://schemas.microsoft.com/office/drawing/2014/main" id="{DE60C7B5-E269-40D2-9070-F080DB6133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757975" y="5047413"/>
                  <a:ext cx="35757" cy="32786"/>
                </a:xfrm>
                <a:custGeom>
                  <a:avLst/>
                  <a:gdLst>
                    <a:gd name="T0" fmla="*/ 2 w 4"/>
                    <a:gd name="T1" fmla="*/ 4 h 4"/>
                    <a:gd name="T2" fmla="*/ 1 w 4"/>
                    <a:gd name="T3" fmla="*/ 0 h 4"/>
                    <a:gd name="T4" fmla="*/ 2 w 4"/>
                    <a:gd name="T5" fmla="*/ 4 h 4"/>
                    <a:gd name="T6" fmla="*/ 2 w 4"/>
                    <a:gd name="T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4">
                      <a:moveTo>
                        <a:pt x="2" y="4"/>
                      </a:moveTo>
                      <a:cubicBezTo>
                        <a:pt x="0" y="4"/>
                        <a:pt x="1" y="1"/>
                        <a:pt x="1" y="0"/>
                      </a:cubicBezTo>
                      <a:cubicBezTo>
                        <a:pt x="2" y="0"/>
                        <a:pt x="4" y="4"/>
                        <a:pt x="2" y="4"/>
                      </a:cubicBezTo>
                      <a:cubicBezTo>
                        <a:pt x="1" y="4"/>
                        <a:pt x="4" y="4"/>
                        <a:pt x="2" y="4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6" name="Freeform 530" descr="" title="">
                  <a:extLst>
                    <a:ext uri="{FF2B5EF4-FFF2-40B4-BE49-F238E27FC236}">
                      <a16:creationId xmlns:a16="http://schemas.microsoft.com/office/drawing/2014/main" id="{4AC3AFBF-FF70-4C23-905F-2255F38657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978481" y="5229229"/>
                  <a:ext cx="17879" cy="17884"/>
                </a:xfrm>
                <a:custGeom>
                  <a:avLst/>
                  <a:gdLst>
                    <a:gd name="T0" fmla="*/ 2 w 2"/>
                    <a:gd name="T1" fmla="*/ 1 h 2"/>
                    <a:gd name="T2" fmla="*/ 0 w 2"/>
                    <a:gd name="T3" fmla="*/ 1 h 2"/>
                    <a:gd name="T4" fmla="*/ 2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0"/>
                        <a:pt x="0" y="0"/>
                        <a:pt x="0" y="1"/>
                      </a:cubicBezTo>
                      <a:cubicBezTo>
                        <a:pt x="0" y="1"/>
                        <a:pt x="2" y="2"/>
                        <a:pt x="2" y="1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7" name="Freeform 531" descr="" title="">
                  <a:extLst>
                    <a:ext uri="{FF2B5EF4-FFF2-40B4-BE49-F238E27FC236}">
                      <a16:creationId xmlns:a16="http://schemas.microsoft.com/office/drawing/2014/main" id="{3BAF68DC-0B7F-4FF1-8B3F-3D6A07A989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02924" y="3941623"/>
                  <a:ext cx="50656" cy="89417"/>
                </a:xfrm>
                <a:custGeom>
                  <a:avLst/>
                  <a:gdLst>
                    <a:gd name="T0" fmla="*/ 3 w 6"/>
                    <a:gd name="T1" fmla="*/ 8 h 10"/>
                    <a:gd name="T2" fmla="*/ 0 w 6"/>
                    <a:gd name="T3" fmla="*/ 7 h 10"/>
                    <a:gd name="T4" fmla="*/ 4 w 6"/>
                    <a:gd name="T5" fmla="*/ 2 h 10"/>
                    <a:gd name="T6" fmla="*/ 6 w 6"/>
                    <a:gd name="T7" fmla="*/ 4 h 10"/>
                    <a:gd name="T8" fmla="*/ 3 w 6"/>
                    <a:gd name="T9" fmla="*/ 8 h 10"/>
                    <a:gd name="T10" fmla="*/ 3 w 6"/>
                    <a:gd name="T11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" h="10">
                      <a:moveTo>
                        <a:pt x="3" y="8"/>
                      </a:moveTo>
                      <a:cubicBezTo>
                        <a:pt x="2" y="10"/>
                        <a:pt x="0" y="9"/>
                        <a:pt x="0" y="7"/>
                      </a:cubicBezTo>
                      <a:cubicBezTo>
                        <a:pt x="1" y="6"/>
                        <a:pt x="3" y="3"/>
                        <a:pt x="4" y="2"/>
                      </a:cubicBezTo>
                      <a:cubicBezTo>
                        <a:pt x="6" y="0"/>
                        <a:pt x="6" y="3"/>
                        <a:pt x="6" y="4"/>
                      </a:cubicBezTo>
                      <a:cubicBezTo>
                        <a:pt x="6" y="6"/>
                        <a:pt x="3" y="6"/>
                        <a:pt x="3" y="8"/>
                      </a:cubicBezTo>
                      <a:cubicBezTo>
                        <a:pt x="2" y="10"/>
                        <a:pt x="3" y="8"/>
                        <a:pt x="3" y="8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8" name="Freeform 532" descr="" title="">
                  <a:extLst>
                    <a:ext uri="{FF2B5EF4-FFF2-40B4-BE49-F238E27FC236}">
                      <a16:creationId xmlns:a16="http://schemas.microsoft.com/office/drawing/2014/main" id="{CBF5E6B0-09F9-484E-9EB0-60B6BEF025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26763" y="3986332"/>
                  <a:ext cx="62576" cy="35767"/>
                </a:xfrm>
                <a:custGeom>
                  <a:avLst/>
                  <a:gdLst>
                    <a:gd name="T0" fmla="*/ 3 w 7"/>
                    <a:gd name="T1" fmla="*/ 4 h 4"/>
                    <a:gd name="T2" fmla="*/ 5 w 7"/>
                    <a:gd name="T3" fmla="*/ 1 h 4"/>
                    <a:gd name="T4" fmla="*/ 3 w 7"/>
                    <a:gd name="T5" fmla="*/ 4 h 4"/>
                    <a:gd name="T6" fmla="*/ 3 w 7"/>
                    <a:gd name="T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4">
                      <a:moveTo>
                        <a:pt x="3" y="4"/>
                      </a:moveTo>
                      <a:cubicBezTo>
                        <a:pt x="0" y="4"/>
                        <a:pt x="3" y="0"/>
                        <a:pt x="5" y="1"/>
                      </a:cubicBezTo>
                      <a:cubicBezTo>
                        <a:pt x="7" y="1"/>
                        <a:pt x="4" y="4"/>
                        <a:pt x="3" y="4"/>
                      </a:cubicBezTo>
                      <a:cubicBezTo>
                        <a:pt x="2" y="4"/>
                        <a:pt x="4" y="4"/>
                        <a:pt x="3" y="4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9" name="Freeform 533" descr="" title="">
                  <a:extLst>
                    <a:ext uri="{FF2B5EF4-FFF2-40B4-BE49-F238E27FC236}">
                      <a16:creationId xmlns:a16="http://schemas.microsoft.com/office/drawing/2014/main" id="{45B2B369-F55A-4AEC-BBB2-533A3A3FEC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353932" y="3950563"/>
                  <a:ext cx="131110" cy="62592"/>
                </a:xfrm>
                <a:custGeom>
                  <a:avLst/>
                  <a:gdLst>
                    <a:gd name="T0" fmla="*/ 11 w 15"/>
                    <a:gd name="T1" fmla="*/ 6 h 7"/>
                    <a:gd name="T2" fmla="*/ 10 w 15"/>
                    <a:gd name="T3" fmla="*/ 5 h 7"/>
                    <a:gd name="T4" fmla="*/ 7 w 15"/>
                    <a:gd name="T5" fmla="*/ 5 h 7"/>
                    <a:gd name="T6" fmla="*/ 3 w 15"/>
                    <a:gd name="T7" fmla="*/ 0 h 7"/>
                    <a:gd name="T8" fmla="*/ 6 w 15"/>
                    <a:gd name="T9" fmla="*/ 2 h 7"/>
                    <a:gd name="T10" fmla="*/ 8 w 15"/>
                    <a:gd name="T11" fmla="*/ 3 h 7"/>
                    <a:gd name="T12" fmla="*/ 15 w 15"/>
                    <a:gd name="T13" fmla="*/ 3 h 7"/>
                    <a:gd name="T14" fmla="*/ 11 w 15"/>
                    <a:gd name="T15" fmla="*/ 6 h 7"/>
                    <a:gd name="T16" fmla="*/ 11 w 15"/>
                    <a:gd name="T17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" h="7">
                      <a:moveTo>
                        <a:pt x="11" y="6"/>
                      </a:moveTo>
                      <a:cubicBezTo>
                        <a:pt x="10" y="6"/>
                        <a:pt x="10" y="6"/>
                        <a:pt x="10" y="5"/>
                      </a:cubicBezTo>
                      <a:cubicBezTo>
                        <a:pt x="10" y="5"/>
                        <a:pt x="8" y="6"/>
                        <a:pt x="7" y="5"/>
                      </a:cubicBezTo>
                      <a:cubicBezTo>
                        <a:pt x="7" y="4"/>
                        <a:pt x="0" y="1"/>
                        <a:pt x="3" y="0"/>
                      </a:cubicBezTo>
                      <a:cubicBezTo>
                        <a:pt x="4" y="0"/>
                        <a:pt x="5" y="2"/>
                        <a:pt x="6" y="2"/>
                      </a:cubicBezTo>
                      <a:cubicBezTo>
                        <a:pt x="7" y="3"/>
                        <a:pt x="7" y="2"/>
                        <a:pt x="8" y="3"/>
                      </a:cubicBezTo>
                      <a:cubicBezTo>
                        <a:pt x="9" y="4"/>
                        <a:pt x="13" y="2"/>
                        <a:pt x="15" y="3"/>
                      </a:cubicBezTo>
                      <a:cubicBezTo>
                        <a:pt x="14" y="3"/>
                        <a:pt x="12" y="6"/>
                        <a:pt x="11" y="6"/>
                      </a:cubicBezTo>
                      <a:cubicBezTo>
                        <a:pt x="9" y="7"/>
                        <a:pt x="12" y="6"/>
                        <a:pt x="11" y="6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0" name="Freeform 534" descr="" title="">
                  <a:extLst>
                    <a:ext uri="{FF2B5EF4-FFF2-40B4-BE49-F238E27FC236}">
                      <a16:creationId xmlns:a16="http://schemas.microsoft.com/office/drawing/2014/main" id="{14B2F863-0540-4236-8E54-583B66AEE5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380755" y="3777688"/>
                  <a:ext cx="137068" cy="68554"/>
                </a:xfrm>
                <a:custGeom>
                  <a:avLst/>
                  <a:gdLst>
                    <a:gd name="T0" fmla="*/ 13 w 16"/>
                    <a:gd name="T1" fmla="*/ 6 h 8"/>
                    <a:gd name="T2" fmla="*/ 0 w 16"/>
                    <a:gd name="T3" fmla="*/ 2 h 8"/>
                    <a:gd name="T4" fmla="*/ 13 w 16"/>
                    <a:gd name="T5" fmla="*/ 6 h 8"/>
                    <a:gd name="T6" fmla="*/ 13 w 16"/>
                    <a:gd name="T7" fmla="*/ 6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6" h="8">
                      <a:moveTo>
                        <a:pt x="13" y="6"/>
                      </a:moveTo>
                      <a:cubicBezTo>
                        <a:pt x="11" y="8"/>
                        <a:pt x="1" y="4"/>
                        <a:pt x="0" y="2"/>
                      </a:cubicBezTo>
                      <a:cubicBezTo>
                        <a:pt x="0" y="0"/>
                        <a:pt x="16" y="4"/>
                        <a:pt x="13" y="6"/>
                      </a:cubicBezTo>
                      <a:cubicBezTo>
                        <a:pt x="12" y="7"/>
                        <a:pt x="14" y="5"/>
                        <a:pt x="13" y="6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1" name="Freeform 535" descr="" title="">
                  <a:extLst>
                    <a:ext uri="{FF2B5EF4-FFF2-40B4-BE49-F238E27FC236}">
                      <a16:creationId xmlns:a16="http://schemas.microsoft.com/office/drawing/2014/main" id="{29E311EB-C164-4927-8AA2-F28C851BFB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98278" y="3688273"/>
                  <a:ext cx="280102" cy="271231"/>
                </a:xfrm>
                <a:custGeom>
                  <a:avLst/>
                  <a:gdLst>
                    <a:gd name="T0" fmla="*/ 19 w 32"/>
                    <a:gd name="T1" fmla="*/ 1 h 31"/>
                    <a:gd name="T2" fmla="*/ 17 w 32"/>
                    <a:gd name="T3" fmla="*/ 0 h 31"/>
                    <a:gd name="T4" fmla="*/ 14 w 32"/>
                    <a:gd name="T5" fmla="*/ 2 h 31"/>
                    <a:gd name="T6" fmla="*/ 11 w 32"/>
                    <a:gd name="T7" fmla="*/ 5 h 31"/>
                    <a:gd name="T8" fmla="*/ 9 w 32"/>
                    <a:gd name="T9" fmla="*/ 7 h 31"/>
                    <a:gd name="T10" fmla="*/ 7 w 32"/>
                    <a:gd name="T11" fmla="*/ 13 h 31"/>
                    <a:gd name="T12" fmla="*/ 5 w 32"/>
                    <a:gd name="T13" fmla="*/ 17 h 31"/>
                    <a:gd name="T14" fmla="*/ 2 w 32"/>
                    <a:gd name="T15" fmla="*/ 19 h 31"/>
                    <a:gd name="T16" fmla="*/ 4 w 32"/>
                    <a:gd name="T17" fmla="*/ 21 h 31"/>
                    <a:gd name="T18" fmla="*/ 0 w 32"/>
                    <a:gd name="T19" fmla="*/ 25 h 31"/>
                    <a:gd name="T20" fmla="*/ 4 w 32"/>
                    <a:gd name="T21" fmla="*/ 25 h 31"/>
                    <a:gd name="T22" fmla="*/ 10 w 32"/>
                    <a:gd name="T23" fmla="*/ 26 h 31"/>
                    <a:gd name="T24" fmla="*/ 19 w 32"/>
                    <a:gd name="T25" fmla="*/ 27 h 31"/>
                    <a:gd name="T26" fmla="*/ 22 w 32"/>
                    <a:gd name="T27" fmla="*/ 26 h 31"/>
                    <a:gd name="T28" fmla="*/ 19 w 32"/>
                    <a:gd name="T29" fmla="*/ 30 h 31"/>
                    <a:gd name="T30" fmla="*/ 22 w 32"/>
                    <a:gd name="T31" fmla="*/ 28 h 31"/>
                    <a:gd name="T32" fmla="*/ 27 w 32"/>
                    <a:gd name="T33" fmla="*/ 26 h 31"/>
                    <a:gd name="T34" fmla="*/ 32 w 32"/>
                    <a:gd name="T35" fmla="*/ 20 h 31"/>
                    <a:gd name="T36" fmla="*/ 29 w 32"/>
                    <a:gd name="T37" fmla="*/ 20 h 31"/>
                    <a:gd name="T38" fmla="*/ 26 w 32"/>
                    <a:gd name="T39" fmla="*/ 18 h 31"/>
                    <a:gd name="T40" fmla="*/ 29 w 32"/>
                    <a:gd name="T41" fmla="*/ 15 h 31"/>
                    <a:gd name="T42" fmla="*/ 26 w 32"/>
                    <a:gd name="T43" fmla="*/ 15 h 31"/>
                    <a:gd name="T44" fmla="*/ 24 w 32"/>
                    <a:gd name="T45" fmla="*/ 13 h 31"/>
                    <a:gd name="T46" fmla="*/ 21 w 32"/>
                    <a:gd name="T47" fmla="*/ 16 h 31"/>
                    <a:gd name="T48" fmla="*/ 18 w 32"/>
                    <a:gd name="T49" fmla="*/ 13 h 31"/>
                    <a:gd name="T50" fmla="*/ 19 w 32"/>
                    <a:gd name="T51" fmla="*/ 11 h 31"/>
                    <a:gd name="T52" fmla="*/ 16 w 32"/>
                    <a:gd name="T53" fmla="*/ 9 h 31"/>
                    <a:gd name="T54" fmla="*/ 14 w 32"/>
                    <a:gd name="T55" fmla="*/ 12 h 31"/>
                    <a:gd name="T56" fmla="*/ 16 w 32"/>
                    <a:gd name="T57" fmla="*/ 7 h 31"/>
                    <a:gd name="T58" fmla="*/ 18 w 32"/>
                    <a:gd name="T59" fmla="*/ 4 h 31"/>
                    <a:gd name="T60" fmla="*/ 18 w 32"/>
                    <a:gd name="T61" fmla="*/ 2 h 31"/>
                    <a:gd name="T62" fmla="*/ 19 w 32"/>
                    <a:gd name="T63" fmla="*/ 1 h 31"/>
                    <a:gd name="T64" fmla="*/ 19 w 32"/>
                    <a:gd name="T65" fmla="*/ 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2" h="31">
                      <a:moveTo>
                        <a:pt x="19" y="1"/>
                      </a:moveTo>
                      <a:cubicBezTo>
                        <a:pt x="20" y="0"/>
                        <a:pt x="17" y="0"/>
                        <a:pt x="17" y="0"/>
                      </a:cubicBezTo>
                      <a:cubicBezTo>
                        <a:pt x="16" y="0"/>
                        <a:pt x="15" y="1"/>
                        <a:pt x="14" y="2"/>
                      </a:cubicBezTo>
                      <a:cubicBezTo>
                        <a:pt x="13" y="3"/>
                        <a:pt x="12" y="4"/>
                        <a:pt x="11" y="5"/>
                      </a:cubicBezTo>
                      <a:cubicBezTo>
                        <a:pt x="11" y="6"/>
                        <a:pt x="10" y="7"/>
                        <a:pt x="9" y="7"/>
                      </a:cubicBezTo>
                      <a:cubicBezTo>
                        <a:pt x="9" y="9"/>
                        <a:pt x="8" y="11"/>
                        <a:pt x="7" y="13"/>
                      </a:cubicBezTo>
                      <a:cubicBezTo>
                        <a:pt x="7" y="15"/>
                        <a:pt x="6" y="16"/>
                        <a:pt x="5" y="17"/>
                      </a:cubicBezTo>
                      <a:cubicBezTo>
                        <a:pt x="4" y="18"/>
                        <a:pt x="2" y="19"/>
                        <a:pt x="2" y="19"/>
                      </a:cubicBezTo>
                      <a:cubicBezTo>
                        <a:pt x="2" y="20"/>
                        <a:pt x="4" y="20"/>
                        <a:pt x="4" y="21"/>
                      </a:cubicBezTo>
                      <a:cubicBezTo>
                        <a:pt x="4" y="22"/>
                        <a:pt x="0" y="24"/>
                        <a:pt x="0" y="25"/>
                      </a:cubicBezTo>
                      <a:cubicBezTo>
                        <a:pt x="0" y="27"/>
                        <a:pt x="3" y="26"/>
                        <a:pt x="4" y="25"/>
                      </a:cubicBezTo>
                      <a:cubicBezTo>
                        <a:pt x="6" y="25"/>
                        <a:pt x="8" y="26"/>
                        <a:pt x="10" y="26"/>
                      </a:cubicBezTo>
                      <a:cubicBezTo>
                        <a:pt x="13" y="27"/>
                        <a:pt x="16" y="26"/>
                        <a:pt x="19" y="27"/>
                      </a:cubicBezTo>
                      <a:cubicBezTo>
                        <a:pt x="19" y="27"/>
                        <a:pt x="22" y="25"/>
                        <a:pt x="22" y="26"/>
                      </a:cubicBezTo>
                      <a:cubicBezTo>
                        <a:pt x="22" y="27"/>
                        <a:pt x="19" y="30"/>
                        <a:pt x="19" y="30"/>
                      </a:cubicBezTo>
                      <a:cubicBezTo>
                        <a:pt x="20" y="31"/>
                        <a:pt x="22" y="28"/>
                        <a:pt x="22" y="28"/>
                      </a:cubicBezTo>
                      <a:cubicBezTo>
                        <a:pt x="24" y="27"/>
                        <a:pt x="26" y="27"/>
                        <a:pt x="27" y="26"/>
                      </a:cubicBezTo>
                      <a:cubicBezTo>
                        <a:pt x="27" y="25"/>
                        <a:pt x="32" y="20"/>
                        <a:pt x="32" y="20"/>
                      </a:cubicBezTo>
                      <a:cubicBezTo>
                        <a:pt x="31" y="19"/>
                        <a:pt x="30" y="20"/>
                        <a:pt x="29" y="20"/>
                      </a:cubicBezTo>
                      <a:cubicBezTo>
                        <a:pt x="29" y="20"/>
                        <a:pt x="26" y="18"/>
                        <a:pt x="26" y="18"/>
                      </a:cubicBezTo>
                      <a:cubicBezTo>
                        <a:pt x="26" y="17"/>
                        <a:pt x="30" y="16"/>
                        <a:pt x="29" y="15"/>
                      </a:cubicBezTo>
                      <a:cubicBezTo>
                        <a:pt x="29" y="14"/>
                        <a:pt x="27" y="15"/>
                        <a:pt x="26" y="15"/>
                      </a:cubicBezTo>
                      <a:cubicBezTo>
                        <a:pt x="25" y="15"/>
                        <a:pt x="25" y="13"/>
                        <a:pt x="24" y="13"/>
                      </a:cubicBezTo>
                      <a:cubicBezTo>
                        <a:pt x="24" y="13"/>
                        <a:pt x="21" y="16"/>
                        <a:pt x="21" y="16"/>
                      </a:cubicBezTo>
                      <a:cubicBezTo>
                        <a:pt x="20" y="14"/>
                        <a:pt x="20" y="14"/>
                        <a:pt x="18" y="13"/>
                      </a:cubicBezTo>
                      <a:cubicBezTo>
                        <a:pt x="16" y="12"/>
                        <a:pt x="19" y="12"/>
                        <a:pt x="19" y="11"/>
                      </a:cubicBezTo>
                      <a:cubicBezTo>
                        <a:pt x="19" y="11"/>
                        <a:pt x="17" y="9"/>
                        <a:pt x="16" y="9"/>
                      </a:cubicBezTo>
                      <a:cubicBezTo>
                        <a:pt x="16" y="10"/>
                        <a:pt x="14" y="13"/>
                        <a:pt x="14" y="12"/>
                      </a:cubicBezTo>
                      <a:cubicBezTo>
                        <a:pt x="12" y="11"/>
                        <a:pt x="15" y="7"/>
                        <a:pt x="16" y="7"/>
                      </a:cubicBezTo>
                      <a:cubicBezTo>
                        <a:pt x="17" y="6"/>
                        <a:pt x="17" y="5"/>
                        <a:pt x="18" y="4"/>
                      </a:cubicBezTo>
                      <a:cubicBezTo>
                        <a:pt x="18" y="3"/>
                        <a:pt x="18" y="2"/>
                        <a:pt x="18" y="2"/>
                      </a:cubicBezTo>
                      <a:cubicBezTo>
                        <a:pt x="18" y="2"/>
                        <a:pt x="19" y="1"/>
                        <a:pt x="19" y="1"/>
                      </a:cubicBezTo>
                      <a:cubicBezTo>
                        <a:pt x="20" y="0"/>
                        <a:pt x="19" y="1"/>
                        <a:pt x="19" y="1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2" name="Freeform 536" descr="" title="">
                  <a:extLst>
                    <a:ext uri="{FF2B5EF4-FFF2-40B4-BE49-F238E27FC236}">
                      <a16:creationId xmlns:a16="http://schemas.microsoft.com/office/drawing/2014/main" id="{21923481-3C5C-40F6-A12F-D718663CE1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824744" y="3882008"/>
                  <a:ext cx="71515" cy="86436"/>
                </a:xfrm>
                <a:custGeom>
                  <a:avLst/>
                  <a:gdLst>
                    <a:gd name="T0" fmla="*/ 6 w 8"/>
                    <a:gd name="T1" fmla="*/ 1 h 10"/>
                    <a:gd name="T2" fmla="*/ 1 w 8"/>
                    <a:gd name="T3" fmla="*/ 9 h 10"/>
                    <a:gd name="T4" fmla="*/ 4 w 8"/>
                    <a:gd name="T5" fmla="*/ 7 h 10"/>
                    <a:gd name="T6" fmla="*/ 3 w 8"/>
                    <a:gd name="T7" fmla="*/ 10 h 10"/>
                    <a:gd name="T8" fmla="*/ 6 w 8"/>
                    <a:gd name="T9" fmla="*/ 8 h 10"/>
                    <a:gd name="T10" fmla="*/ 8 w 8"/>
                    <a:gd name="T11" fmla="*/ 4 h 10"/>
                    <a:gd name="T12" fmla="*/ 5 w 8"/>
                    <a:gd name="T13" fmla="*/ 4 h 10"/>
                    <a:gd name="T14" fmla="*/ 6 w 8"/>
                    <a:gd name="T15" fmla="*/ 1 h 10"/>
                    <a:gd name="T16" fmla="*/ 6 w 8"/>
                    <a:gd name="T17" fmla="*/ 1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" h="10">
                      <a:moveTo>
                        <a:pt x="6" y="1"/>
                      </a:moveTo>
                      <a:cubicBezTo>
                        <a:pt x="5" y="2"/>
                        <a:pt x="0" y="6"/>
                        <a:pt x="1" y="9"/>
                      </a:cubicBezTo>
                      <a:cubicBezTo>
                        <a:pt x="1" y="9"/>
                        <a:pt x="3" y="6"/>
                        <a:pt x="4" y="7"/>
                      </a:cubicBezTo>
                      <a:cubicBezTo>
                        <a:pt x="4" y="7"/>
                        <a:pt x="3" y="10"/>
                        <a:pt x="3" y="10"/>
                      </a:cubicBezTo>
                      <a:cubicBezTo>
                        <a:pt x="4" y="10"/>
                        <a:pt x="6" y="9"/>
                        <a:pt x="6" y="8"/>
                      </a:cubicBezTo>
                      <a:cubicBezTo>
                        <a:pt x="6" y="7"/>
                        <a:pt x="7" y="6"/>
                        <a:pt x="8" y="4"/>
                      </a:cubicBezTo>
                      <a:cubicBezTo>
                        <a:pt x="8" y="2"/>
                        <a:pt x="6" y="4"/>
                        <a:pt x="5" y="4"/>
                      </a:cubicBezTo>
                      <a:cubicBezTo>
                        <a:pt x="6" y="4"/>
                        <a:pt x="6" y="0"/>
                        <a:pt x="6" y="1"/>
                      </a:cubicBezTo>
                      <a:cubicBezTo>
                        <a:pt x="5" y="1"/>
                        <a:pt x="7" y="0"/>
                        <a:pt x="6" y="1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3" name="Freeform 537" descr="" title="">
                  <a:extLst>
                    <a:ext uri="{FF2B5EF4-FFF2-40B4-BE49-F238E27FC236}">
                      <a16:creationId xmlns:a16="http://schemas.microsoft.com/office/drawing/2014/main" id="{B37B53E4-B42F-402F-A031-309007315F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336059" y="3041487"/>
                  <a:ext cx="26817" cy="50669"/>
                </a:xfrm>
                <a:custGeom>
                  <a:avLst/>
                  <a:gdLst>
                    <a:gd name="T0" fmla="*/ 3 w 3"/>
                    <a:gd name="T1" fmla="*/ 4 h 6"/>
                    <a:gd name="T2" fmla="*/ 1 w 3"/>
                    <a:gd name="T3" fmla="*/ 1 h 6"/>
                    <a:gd name="T4" fmla="*/ 1 w 3"/>
                    <a:gd name="T5" fmla="*/ 2 h 6"/>
                    <a:gd name="T6" fmla="*/ 0 w 3"/>
                    <a:gd name="T7" fmla="*/ 2 h 6"/>
                    <a:gd name="T8" fmla="*/ 3 w 3"/>
                    <a:gd name="T9" fmla="*/ 4 h 6"/>
                    <a:gd name="T10" fmla="*/ 3 w 3"/>
                    <a:gd name="T11" fmla="*/ 4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" h="6">
                      <a:moveTo>
                        <a:pt x="3" y="4"/>
                      </a:moveTo>
                      <a:cubicBezTo>
                        <a:pt x="3" y="3"/>
                        <a:pt x="1" y="0"/>
                        <a:pt x="1" y="1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2"/>
                        <a:pt x="0" y="2"/>
                        <a:pt x="0" y="2"/>
                      </a:cubicBezTo>
                      <a:cubicBezTo>
                        <a:pt x="0" y="2"/>
                        <a:pt x="3" y="6"/>
                        <a:pt x="3" y="4"/>
                      </a:cubicBezTo>
                      <a:cubicBezTo>
                        <a:pt x="3" y="3"/>
                        <a:pt x="3" y="6"/>
                        <a:pt x="3" y="4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4" name="Freeform 538" descr="" title="">
                  <a:extLst>
                    <a:ext uri="{FF2B5EF4-FFF2-40B4-BE49-F238E27FC236}">
                      <a16:creationId xmlns:a16="http://schemas.microsoft.com/office/drawing/2014/main" id="{EB41593B-329E-48A4-AF79-DE61016541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204948" y="3127925"/>
                  <a:ext cx="26817" cy="26824"/>
                </a:xfrm>
                <a:custGeom>
                  <a:avLst/>
                  <a:gdLst>
                    <a:gd name="T0" fmla="*/ 2 w 3"/>
                    <a:gd name="T1" fmla="*/ 1 h 3"/>
                    <a:gd name="T2" fmla="*/ 0 w 3"/>
                    <a:gd name="T3" fmla="*/ 2 h 3"/>
                    <a:gd name="T4" fmla="*/ 2 w 3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2" y="1"/>
                      </a:moveTo>
                      <a:cubicBezTo>
                        <a:pt x="2" y="0"/>
                        <a:pt x="0" y="2"/>
                        <a:pt x="0" y="2"/>
                      </a:cubicBezTo>
                      <a:cubicBezTo>
                        <a:pt x="1" y="3"/>
                        <a:pt x="3" y="2"/>
                        <a:pt x="2" y="1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5" name="Freeform 539" descr="" title="">
                  <a:extLst>
                    <a:ext uri="{FF2B5EF4-FFF2-40B4-BE49-F238E27FC236}">
                      <a16:creationId xmlns:a16="http://schemas.microsoft.com/office/drawing/2014/main" id="{131A50C5-EC5F-4E42-AB6E-DF3BBB755B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603026" y="3592895"/>
                  <a:ext cx="59597" cy="35767"/>
                </a:xfrm>
                <a:custGeom>
                  <a:avLst/>
                  <a:gdLst>
                    <a:gd name="T0" fmla="*/ 7 w 7"/>
                    <a:gd name="T1" fmla="*/ 3 h 4"/>
                    <a:gd name="T2" fmla="*/ 1 w 7"/>
                    <a:gd name="T3" fmla="*/ 1 h 4"/>
                    <a:gd name="T4" fmla="*/ 7 w 7"/>
                    <a:gd name="T5" fmla="*/ 3 h 4"/>
                    <a:gd name="T6" fmla="*/ 7 w 7"/>
                    <a:gd name="T7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4">
                      <a:moveTo>
                        <a:pt x="7" y="3"/>
                      </a:moveTo>
                      <a:cubicBezTo>
                        <a:pt x="7" y="0"/>
                        <a:pt x="3" y="0"/>
                        <a:pt x="1" y="1"/>
                      </a:cubicBezTo>
                      <a:cubicBezTo>
                        <a:pt x="0" y="1"/>
                        <a:pt x="7" y="4"/>
                        <a:pt x="7" y="3"/>
                      </a:cubicBezTo>
                      <a:cubicBezTo>
                        <a:pt x="7" y="0"/>
                        <a:pt x="7" y="4"/>
                        <a:pt x="7" y="3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6" name="Freeform 540" descr="" title="">
                  <a:extLst>
                    <a:ext uri="{FF2B5EF4-FFF2-40B4-BE49-F238E27FC236}">
                      <a16:creationId xmlns:a16="http://schemas.microsoft.com/office/drawing/2014/main" id="{8FD97D83-91D4-4C0E-BB77-8C8944A8DD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698378" y="3381275"/>
                  <a:ext cx="53635" cy="53649"/>
                </a:xfrm>
                <a:custGeom>
                  <a:avLst/>
                  <a:gdLst>
                    <a:gd name="T0" fmla="*/ 3 w 6"/>
                    <a:gd name="T1" fmla="*/ 5 h 6"/>
                    <a:gd name="T2" fmla="*/ 0 w 6"/>
                    <a:gd name="T3" fmla="*/ 3 h 6"/>
                    <a:gd name="T4" fmla="*/ 4 w 6"/>
                    <a:gd name="T5" fmla="*/ 2 h 6"/>
                    <a:gd name="T6" fmla="*/ 3 w 6"/>
                    <a:gd name="T7" fmla="*/ 5 h 6"/>
                    <a:gd name="T8" fmla="*/ 3 w 6"/>
                    <a:gd name="T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3" y="5"/>
                      </a:moveTo>
                      <a:cubicBezTo>
                        <a:pt x="2" y="4"/>
                        <a:pt x="1" y="4"/>
                        <a:pt x="0" y="3"/>
                      </a:cubicBezTo>
                      <a:cubicBezTo>
                        <a:pt x="1" y="3"/>
                        <a:pt x="3" y="0"/>
                        <a:pt x="4" y="2"/>
                      </a:cubicBezTo>
                      <a:cubicBezTo>
                        <a:pt x="6" y="3"/>
                        <a:pt x="5" y="6"/>
                        <a:pt x="3" y="5"/>
                      </a:cubicBezTo>
                      <a:cubicBezTo>
                        <a:pt x="2" y="4"/>
                        <a:pt x="4" y="6"/>
                        <a:pt x="3" y="5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7" name="Freeform 541" descr="" title="">
                  <a:extLst>
                    <a:ext uri="{FF2B5EF4-FFF2-40B4-BE49-F238E27FC236}">
                      <a16:creationId xmlns:a16="http://schemas.microsoft.com/office/drawing/2014/main" id="{BAC05C2C-D14F-4221-A03E-C66D9BDE46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671561" y="3005720"/>
                  <a:ext cx="53635" cy="62592"/>
                </a:xfrm>
                <a:custGeom>
                  <a:avLst/>
                  <a:gdLst>
                    <a:gd name="T0" fmla="*/ 3 w 6"/>
                    <a:gd name="T1" fmla="*/ 6 h 7"/>
                    <a:gd name="T2" fmla="*/ 4 w 6"/>
                    <a:gd name="T3" fmla="*/ 1 h 7"/>
                    <a:gd name="T4" fmla="*/ 3 w 6"/>
                    <a:gd name="T5" fmla="*/ 6 h 7"/>
                    <a:gd name="T6" fmla="*/ 3 w 6"/>
                    <a:gd name="T7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7">
                      <a:moveTo>
                        <a:pt x="3" y="6"/>
                      </a:moveTo>
                      <a:cubicBezTo>
                        <a:pt x="0" y="7"/>
                        <a:pt x="1" y="0"/>
                        <a:pt x="4" y="1"/>
                      </a:cubicBezTo>
                      <a:cubicBezTo>
                        <a:pt x="6" y="1"/>
                        <a:pt x="5" y="6"/>
                        <a:pt x="3" y="6"/>
                      </a:cubicBezTo>
                      <a:cubicBezTo>
                        <a:pt x="2" y="6"/>
                        <a:pt x="6" y="6"/>
                        <a:pt x="3" y="6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8" name="Freeform 542" descr="" title="">
                  <a:extLst>
                    <a:ext uri="{FF2B5EF4-FFF2-40B4-BE49-F238E27FC236}">
                      <a16:creationId xmlns:a16="http://schemas.microsoft.com/office/drawing/2014/main" id="{6F98D62B-7958-413E-A5BA-325FF078EE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22571" y="2969954"/>
                  <a:ext cx="104293" cy="53649"/>
                </a:xfrm>
                <a:custGeom>
                  <a:avLst/>
                  <a:gdLst>
                    <a:gd name="T0" fmla="*/ 4 w 12"/>
                    <a:gd name="T1" fmla="*/ 6 h 6"/>
                    <a:gd name="T2" fmla="*/ 1 w 12"/>
                    <a:gd name="T3" fmla="*/ 3 h 6"/>
                    <a:gd name="T4" fmla="*/ 8 w 12"/>
                    <a:gd name="T5" fmla="*/ 0 h 6"/>
                    <a:gd name="T6" fmla="*/ 4 w 12"/>
                    <a:gd name="T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6">
                      <a:moveTo>
                        <a:pt x="4" y="6"/>
                      </a:moveTo>
                      <a:cubicBezTo>
                        <a:pt x="2" y="6"/>
                        <a:pt x="0" y="5"/>
                        <a:pt x="1" y="3"/>
                      </a:cubicBezTo>
                      <a:cubicBezTo>
                        <a:pt x="2" y="1"/>
                        <a:pt x="5" y="1"/>
                        <a:pt x="8" y="0"/>
                      </a:cubicBezTo>
                      <a:cubicBezTo>
                        <a:pt x="12" y="0"/>
                        <a:pt x="6" y="6"/>
                        <a:pt x="4" y="6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9" name="Freeform 543" descr="" title="">
                  <a:extLst>
                    <a:ext uri="{FF2B5EF4-FFF2-40B4-BE49-F238E27FC236}">
                      <a16:creationId xmlns:a16="http://schemas.microsoft.com/office/drawing/2014/main" id="{647B14DA-F97C-45AC-9E78-FED2B76FDF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743076" y="2937166"/>
                  <a:ext cx="59597" cy="23844"/>
                </a:xfrm>
                <a:custGeom>
                  <a:avLst/>
                  <a:gdLst>
                    <a:gd name="T0" fmla="*/ 5 w 7"/>
                    <a:gd name="T1" fmla="*/ 3 h 3"/>
                    <a:gd name="T2" fmla="*/ 3 w 7"/>
                    <a:gd name="T3" fmla="*/ 0 h 3"/>
                    <a:gd name="T4" fmla="*/ 7 w 7"/>
                    <a:gd name="T5" fmla="*/ 1 h 3"/>
                    <a:gd name="T6" fmla="*/ 5 w 7"/>
                    <a:gd name="T7" fmla="*/ 3 h 3"/>
                    <a:gd name="T8" fmla="*/ 5 w 7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3">
                      <a:moveTo>
                        <a:pt x="5" y="3"/>
                      </a:moveTo>
                      <a:cubicBezTo>
                        <a:pt x="4" y="3"/>
                        <a:pt x="0" y="0"/>
                        <a:pt x="3" y="0"/>
                      </a:cubicBezTo>
                      <a:cubicBezTo>
                        <a:pt x="4" y="0"/>
                        <a:pt x="6" y="0"/>
                        <a:pt x="7" y="1"/>
                      </a:cubicBezTo>
                      <a:cubicBezTo>
                        <a:pt x="7" y="1"/>
                        <a:pt x="6" y="3"/>
                        <a:pt x="5" y="3"/>
                      </a:cubicBezTo>
                      <a:cubicBezTo>
                        <a:pt x="4" y="3"/>
                        <a:pt x="7" y="3"/>
                        <a:pt x="5" y="3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0" name="Freeform 544" descr="" title="">
                  <a:extLst>
                    <a:ext uri="{FF2B5EF4-FFF2-40B4-BE49-F238E27FC236}">
                      <a16:creationId xmlns:a16="http://schemas.microsoft.com/office/drawing/2014/main" id="{83CEB7A8-1FC8-4FBC-88A9-2C93ED191E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373580" y="2761314"/>
                  <a:ext cx="297982" cy="208642"/>
                </a:xfrm>
                <a:custGeom>
                  <a:avLst/>
                  <a:gdLst>
                    <a:gd name="T0" fmla="*/ 31 w 34"/>
                    <a:gd name="T1" fmla="*/ 21 h 24"/>
                    <a:gd name="T2" fmla="*/ 25 w 34"/>
                    <a:gd name="T3" fmla="*/ 18 h 24"/>
                    <a:gd name="T4" fmla="*/ 24 w 34"/>
                    <a:gd name="T5" fmla="*/ 16 h 24"/>
                    <a:gd name="T6" fmla="*/ 22 w 34"/>
                    <a:gd name="T7" fmla="*/ 17 h 24"/>
                    <a:gd name="T8" fmla="*/ 18 w 34"/>
                    <a:gd name="T9" fmla="*/ 16 h 24"/>
                    <a:gd name="T10" fmla="*/ 16 w 34"/>
                    <a:gd name="T11" fmla="*/ 19 h 24"/>
                    <a:gd name="T12" fmla="*/ 11 w 34"/>
                    <a:gd name="T13" fmla="*/ 23 h 24"/>
                    <a:gd name="T14" fmla="*/ 8 w 34"/>
                    <a:gd name="T15" fmla="*/ 19 h 24"/>
                    <a:gd name="T16" fmla="*/ 2 w 34"/>
                    <a:gd name="T17" fmla="*/ 19 h 24"/>
                    <a:gd name="T18" fmla="*/ 4 w 34"/>
                    <a:gd name="T19" fmla="*/ 16 h 24"/>
                    <a:gd name="T20" fmla="*/ 5 w 34"/>
                    <a:gd name="T21" fmla="*/ 10 h 24"/>
                    <a:gd name="T22" fmla="*/ 6 w 34"/>
                    <a:gd name="T23" fmla="*/ 3 h 24"/>
                    <a:gd name="T24" fmla="*/ 11 w 34"/>
                    <a:gd name="T25" fmla="*/ 3 h 24"/>
                    <a:gd name="T26" fmla="*/ 12 w 34"/>
                    <a:gd name="T27" fmla="*/ 5 h 24"/>
                    <a:gd name="T28" fmla="*/ 14 w 34"/>
                    <a:gd name="T29" fmla="*/ 4 h 24"/>
                    <a:gd name="T30" fmla="*/ 17 w 34"/>
                    <a:gd name="T31" fmla="*/ 6 h 24"/>
                    <a:gd name="T32" fmla="*/ 20 w 34"/>
                    <a:gd name="T33" fmla="*/ 7 h 24"/>
                    <a:gd name="T34" fmla="*/ 25 w 34"/>
                    <a:gd name="T35" fmla="*/ 10 h 24"/>
                    <a:gd name="T36" fmla="*/ 28 w 34"/>
                    <a:gd name="T37" fmla="*/ 15 h 24"/>
                    <a:gd name="T38" fmla="*/ 30 w 34"/>
                    <a:gd name="T39" fmla="*/ 15 h 24"/>
                    <a:gd name="T40" fmla="*/ 33 w 34"/>
                    <a:gd name="T41" fmla="*/ 17 h 24"/>
                    <a:gd name="T42" fmla="*/ 34 w 34"/>
                    <a:gd name="T43" fmla="*/ 18 h 24"/>
                    <a:gd name="T44" fmla="*/ 31 w 34"/>
                    <a:gd name="T45" fmla="*/ 21 h 24"/>
                    <a:gd name="T46" fmla="*/ 31 w 34"/>
                    <a:gd name="T47" fmla="*/ 21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4" h="24">
                      <a:moveTo>
                        <a:pt x="31" y="21"/>
                      </a:moveTo>
                      <a:cubicBezTo>
                        <a:pt x="30" y="20"/>
                        <a:pt x="27" y="19"/>
                        <a:pt x="25" y="18"/>
                      </a:cubicBezTo>
                      <a:cubicBezTo>
                        <a:pt x="24" y="18"/>
                        <a:pt x="25" y="17"/>
                        <a:pt x="24" y="16"/>
                      </a:cubicBezTo>
                      <a:cubicBezTo>
                        <a:pt x="24" y="16"/>
                        <a:pt x="22" y="17"/>
                        <a:pt x="22" y="17"/>
                      </a:cubicBezTo>
                      <a:cubicBezTo>
                        <a:pt x="20" y="17"/>
                        <a:pt x="20" y="15"/>
                        <a:pt x="18" y="16"/>
                      </a:cubicBezTo>
                      <a:cubicBezTo>
                        <a:pt x="18" y="17"/>
                        <a:pt x="17" y="18"/>
                        <a:pt x="16" y="19"/>
                      </a:cubicBezTo>
                      <a:cubicBezTo>
                        <a:pt x="14" y="20"/>
                        <a:pt x="13" y="22"/>
                        <a:pt x="11" y="23"/>
                      </a:cubicBezTo>
                      <a:cubicBezTo>
                        <a:pt x="8" y="24"/>
                        <a:pt x="10" y="20"/>
                        <a:pt x="8" y="19"/>
                      </a:cubicBezTo>
                      <a:cubicBezTo>
                        <a:pt x="8" y="18"/>
                        <a:pt x="3" y="19"/>
                        <a:pt x="2" y="19"/>
                      </a:cubicBezTo>
                      <a:cubicBezTo>
                        <a:pt x="0" y="19"/>
                        <a:pt x="4" y="16"/>
                        <a:pt x="4" y="16"/>
                      </a:cubicBezTo>
                      <a:cubicBezTo>
                        <a:pt x="6" y="14"/>
                        <a:pt x="5" y="12"/>
                        <a:pt x="5" y="10"/>
                      </a:cubicBezTo>
                      <a:cubicBezTo>
                        <a:pt x="5" y="8"/>
                        <a:pt x="5" y="5"/>
                        <a:pt x="6" y="3"/>
                      </a:cubicBezTo>
                      <a:cubicBezTo>
                        <a:pt x="7" y="0"/>
                        <a:pt x="10" y="0"/>
                        <a:pt x="11" y="3"/>
                      </a:cubicBezTo>
                      <a:cubicBezTo>
                        <a:pt x="11" y="4"/>
                        <a:pt x="11" y="6"/>
                        <a:pt x="12" y="5"/>
                      </a:cubicBezTo>
                      <a:cubicBezTo>
                        <a:pt x="13" y="5"/>
                        <a:pt x="13" y="4"/>
                        <a:pt x="14" y="4"/>
                      </a:cubicBezTo>
                      <a:cubicBezTo>
                        <a:pt x="15" y="5"/>
                        <a:pt x="16" y="6"/>
                        <a:pt x="17" y="6"/>
                      </a:cubicBezTo>
                      <a:cubicBezTo>
                        <a:pt x="18" y="7"/>
                        <a:pt x="19" y="7"/>
                        <a:pt x="20" y="7"/>
                      </a:cubicBezTo>
                      <a:cubicBezTo>
                        <a:pt x="21" y="8"/>
                        <a:pt x="23" y="9"/>
                        <a:pt x="25" y="10"/>
                      </a:cubicBezTo>
                      <a:cubicBezTo>
                        <a:pt x="28" y="11"/>
                        <a:pt x="28" y="12"/>
                        <a:pt x="28" y="15"/>
                      </a:cubicBezTo>
                      <a:cubicBezTo>
                        <a:pt x="28" y="16"/>
                        <a:pt x="30" y="16"/>
                        <a:pt x="30" y="15"/>
                      </a:cubicBezTo>
                      <a:cubicBezTo>
                        <a:pt x="32" y="15"/>
                        <a:pt x="32" y="16"/>
                        <a:pt x="33" y="17"/>
                      </a:cubicBezTo>
                      <a:cubicBezTo>
                        <a:pt x="34" y="17"/>
                        <a:pt x="34" y="17"/>
                        <a:pt x="34" y="18"/>
                      </a:cubicBezTo>
                      <a:cubicBezTo>
                        <a:pt x="33" y="19"/>
                        <a:pt x="33" y="21"/>
                        <a:pt x="31" y="21"/>
                      </a:cubicBezTo>
                      <a:cubicBezTo>
                        <a:pt x="30" y="20"/>
                        <a:pt x="33" y="21"/>
                        <a:pt x="31" y="21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1" name="Freeform 545" descr="" title="">
                  <a:extLst>
                    <a:ext uri="{FF2B5EF4-FFF2-40B4-BE49-F238E27FC236}">
                      <a16:creationId xmlns:a16="http://schemas.microsoft.com/office/drawing/2014/main" id="{5838F9FC-6366-48F3-B4F7-86E7A5E7E8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489795" y="2743428"/>
                  <a:ext cx="59597" cy="44710"/>
                </a:xfrm>
                <a:custGeom>
                  <a:avLst/>
                  <a:gdLst>
                    <a:gd name="T0" fmla="*/ 5 w 7"/>
                    <a:gd name="T1" fmla="*/ 4 h 5"/>
                    <a:gd name="T2" fmla="*/ 1 w 7"/>
                    <a:gd name="T3" fmla="*/ 0 h 5"/>
                    <a:gd name="T4" fmla="*/ 5 w 7"/>
                    <a:gd name="T5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5">
                      <a:moveTo>
                        <a:pt x="5" y="4"/>
                      </a:moveTo>
                      <a:cubicBezTo>
                        <a:pt x="3" y="5"/>
                        <a:pt x="0" y="0"/>
                        <a:pt x="1" y="0"/>
                      </a:cubicBezTo>
                      <a:cubicBezTo>
                        <a:pt x="2" y="1"/>
                        <a:pt x="7" y="3"/>
                        <a:pt x="5" y="4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2" name="Freeform 546" descr="" title="">
                  <a:extLst>
                    <a:ext uri="{FF2B5EF4-FFF2-40B4-BE49-F238E27FC236}">
                      <a16:creationId xmlns:a16="http://schemas.microsoft.com/office/drawing/2014/main" id="{A1E92ACD-F00C-44AA-BB40-36228E81B3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471915" y="2752370"/>
                  <a:ext cx="32778" cy="44710"/>
                </a:xfrm>
                <a:custGeom>
                  <a:avLst/>
                  <a:gdLst>
                    <a:gd name="T0" fmla="*/ 3 w 4"/>
                    <a:gd name="T1" fmla="*/ 4 h 5"/>
                    <a:gd name="T2" fmla="*/ 0 w 4"/>
                    <a:gd name="T3" fmla="*/ 1 h 5"/>
                    <a:gd name="T4" fmla="*/ 3 w 4"/>
                    <a:gd name="T5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5">
                      <a:moveTo>
                        <a:pt x="3" y="4"/>
                      </a:moveTo>
                      <a:cubicBezTo>
                        <a:pt x="1" y="5"/>
                        <a:pt x="0" y="2"/>
                        <a:pt x="0" y="1"/>
                      </a:cubicBezTo>
                      <a:cubicBezTo>
                        <a:pt x="1" y="0"/>
                        <a:pt x="4" y="3"/>
                        <a:pt x="3" y="4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3" name="Freeform 547" descr="" title="">
                  <a:extLst>
                    <a:ext uri="{FF2B5EF4-FFF2-40B4-BE49-F238E27FC236}">
                      <a16:creationId xmlns:a16="http://schemas.microsoft.com/office/drawing/2014/main" id="{3FC4A97B-90FB-483D-92DD-DE36314D9C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391460" y="2585460"/>
                  <a:ext cx="26817" cy="53649"/>
                </a:xfrm>
                <a:custGeom>
                  <a:avLst/>
                  <a:gdLst>
                    <a:gd name="T0" fmla="*/ 3 w 3"/>
                    <a:gd name="T1" fmla="*/ 5 h 6"/>
                    <a:gd name="T2" fmla="*/ 3 w 3"/>
                    <a:gd name="T3" fmla="*/ 2 h 6"/>
                    <a:gd name="T4" fmla="*/ 1 w 3"/>
                    <a:gd name="T5" fmla="*/ 1 h 6"/>
                    <a:gd name="T6" fmla="*/ 1 w 3"/>
                    <a:gd name="T7" fmla="*/ 4 h 6"/>
                    <a:gd name="T8" fmla="*/ 3 w 3"/>
                    <a:gd name="T9" fmla="*/ 5 h 6"/>
                    <a:gd name="T10" fmla="*/ 3 w 3"/>
                    <a:gd name="T11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" h="6">
                      <a:moveTo>
                        <a:pt x="3" y="5"/>
                      </a:moveTo>
                      <a:cubicBezTo>
                        <a:pt x="3" y="4"/>
                        <a:pt x="3" y="3"/>
                        <a:pt x="3" y="2"/>
                      </a:cubicBezTo>
                      <a:cubicBezTo>
                        <a:pt x="3" y="2"/>
                        <a:pt x="1" y="0"/>
                        <a:pt x="1" y="1"/>
                      </a:cubicBezTo>
                      <a:cubicBezTo>
                        <a:pt x="1" y="2"/>
                        <a:pt x="0" y="4"/>
                        <a:pt x="1" y="4"/>
                      </a:cubicBezTo>
                      <a:cubicBezTo>
                        <a:pt x="1" y="5"/>
                        <a:pt x="2" y="6"/>
                        <a:pt x="3" y="5"/>
                      </a:cubicBezTo>
                      <a:cubicBezTo>
                        <a:pt x="3" y="4"/>
                        <a:pt x="2" y="6"/>
                        <a:pt x="3" y="5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4" name="Freeform 548" descr="" title="">
                  <a:extLst>
                    <a:ext uri="{FF2B5EF4-FFF2-40B4-BE49-F238E27FC236}">
                      <a16:creationId xmlns:a16="http://schemas.microsoft.com/office/drawing/2014/main" id="{C0680E74-433B-4F9F-BE3C-3FAA1DAE05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260349" y="2129434"/>
                  <a:ext cx="1257475" cy="920995"/>
                </a:xfrm>
                <a:custGeom>
                  <a:avLst/>
                  <a:gdLst>
                    <a:gd name="T0" fmla="*/ 63 w 144"/>
                    <a:gd name="T1" fmla="*/ 86 h 105"/>
                    <a:gd name="T2" fmla="*/ 81 w 144"/>
                    <a:gd name="T3" fmla="*/ 76 h 105"/>
                    <a:gd name="T4" fmla="*/ 91 w 144"/>
                    <a:gd name="T5" fmla="*/ 67 h 105"/>
                    <a:gd name="T6" fmla="*/ 103 w 144"/>
                    <a:gd name="T7" fmla="*/ 68 h 105"/>
                    <a:gd name="T8" fmla="*/ 87 w 144"/>
                    <a:gd name="T9" fmla="*/ 66 h 105"/>
                    <a:gd name="T10" fmla="*/ 80 w 144"/>
                    <a:gd name="T11" fmla="*/ 48 h 105"/>
                    <a:gd name="T12" fmla="*/ 67 w 144"/>
                    <a:gd name="T13" fmla="*/ 49 h 105"/>
                    <a:gd name="T14" fmla="*/ 64 w 144"/>
                    <a:gd name="T15" fmla="*/ 40 h 105"/>
                    <a:gd name="T16" fmla="*/ 54 w 144"/>
                    <a:gd name="T17" fmla="*/ 32 h 105"/>
                    <a:gd name="T18" fmla="*/ 53 w 144"/>
                    <a:gd name="T19" fmla="*/ 38 h 105"/>
                    <a:gd name="T20" fmla="*/ 52 w 144"/>
                    <a:gd name="T21" fmla="*/ 39 h 105"/>
                    <a:gd name="T22" fmla="*/ 37 w 144"/>
                    <a:gd name="T23" fmla="*/ 38 h 105"/>
                    <a:gd name="T24" fmla="*/ 5 w 144"/>
                    <a:gd name="T25" fmla="*/ 32 h 105"/>
                    <a:gd name="T26" fmla="*/ 8 w 144"/>
                    <a:gd name="T27" fmla="*/ 26 h 105"/>
                    <a:gd name="T28" fmla="*/ 16 w 144"/>
                    <a:gd name="T29" fmla="*/ 2 h 105"/>
                    <a:gd name="T30" fmla="*/ 18 w 144"/>
                    <a:gd name="T31" fmla="*/ 18 h 105"/>
                    <a:gd name="T32" fmla="*/ 26 w 144"/>
                    <a:gd name="T33" fmla="*/ 29 h 105"/>
                    <a:gd name="T34" fmla="*/ 20 w 144"/>
                    <a:gd name="T35" fmla="*/ 19 h 105"/>
                    <a:gd name="T36" fmla="*/ 22 w 144"/>
                    <a:gd name="T37" fmla="*/ 13 h 105"/>
                    <a:gd name="T38" fmla="*/ 25 w 144"/>
                    <a:gd name="T39" fmla="*/ 7 h 105"/>
                    <a:gd name="T40" fmla="*/ 34 w 144"/>
                    <a:gd name="T41" fmla="*/ 3 h 105"/>
                    <a:gd name="T42" fmla="*/ 43 w 144"/>
                    <a:gd name="T43" fmla="*/ 16 h 105"/>
                    <a:gd name="T44" fmla="*/ 52 w 144"/>
                    <a:gd name="T45" fmla="*/ 16 h 105"/>
                    <a:gd name="T46" fmla="*/ 54 w 144"/>
                    <a:gd name="T47" fmla="*/ 15 h 105"/>
                    <a:gd name="T48" fmla="*/ 66 w 144"/>
                    <a:gd name="T49" fmla="*/ 13 h 105"/>
                    <a:gd name="T50" fmla="*/ 70 w 144"/>
                    <a:gd name="T51" fmla="*/ 21 h 105"/>
                    <a:gd name="T52" fmla="*/ 76 w 144"/>
                    <a:gd name="T53" fmla="*/ 22 h 105"/>
                    <a:gd name="T54" fmla="*/ 81 w 144"/>
                    <a:gd name="T55" fmla="*/ 23 h 105"/>
                    <a:gd name="T56" fmla="*/ 86 w 144"/>
                    <a:gd name="T57" fmla="*/ 23 h 105"/>
                    <a:gd name="T58" fmla="*/ 92 w 144"/>
                    <a:gd name="T59" fmla="*/ 28 h 105"/>
                    <a:gd name="T60" fmla="*/ 94 w 144"/>
                    <a:gd name="T61" fmla="*/ 31 h 105"/>
                    <a:gd name="T62" fmla="*/ 100 w 144"/>
                    <a:gd name="T63" fmla="*/ 29 h 105"/>
                    <a:gd name="T64" fmla="*/ 99 w 144"/>
                    <a:gd name="T65" fmla="*/ 38 h 105"/>
                    <a:gd name="T66" fmla="*/ 104 w 144"/>
                    <a:gd name="T67" fmla="*/ 38 h 105"/>
                    <a:gd name="T68" fmla="*/ 109 w 144"/>
                    <a:gd name="T69" fmla="*/ 40 h 105"/>
                    <a:gd name="T70" fmla="*/ 106 w 144"/>
                    <a:gd name="T71" fmla="*/ 45 h 105"/>
                    <a:gd name="T72" fmla="*/ 118 w 144"/>
                    <a:gd name="T73" fmla="*/ 54 h 105"/>
                    <a:gd name="T74" fmla="*/ 124 w 144"/>
                    <a:gd name="T75" fmla="*/ 55 h 105"/>
                    <a:gd name="T76" fmla="*/ 128 w 144"/>
                    <a:gd name="T77" fmla="*/ 60 h 105"/>
                    <a:gd name="T78" fmla="*/ 141 w 144"/>
                    <a:gd name="T79" fmla="*/ 64 h 105"/>
                    <a:gd name="T80" fmla="*/ 139 w 144"/>
                    <a:gd name="T81" fmla="*/ 69 h 105"/>
                    <a:gd name="T82" fmla="*/ 133 w 144"/>
                    <a:gd name="T83" fmla="*/ 73 h 105"/>
                    <a:gd name="T84" fmla="*/ 128 w 144"/>
                    <a:gd name="T85" fmla="*/ 77 h 105"/>
                    <a:gd name="T86" fmla="*/ 125 w 144"/>
                    <a:gd name="T87" fmla="*/ 74 h 105"/>
                    <a:gd name="T88" fmla="*/ 120 w 144"/>
                    <a:gd name="T89" fmla="*/ 72 h 105"/>
                    <a:gd name="T90" fmla="*/ 113 w 144"/>
                    <a:gd name="T91" fmla="*/ 67 h 105"/>
                    <a:gd name="T92" fmla="*/ 108 w 144"/>
                    <a:gd name="T93" fmla="*/ 70 h 105"/>
                    <a:gd name="T94" fmla="*/ 118 w 144"/>
                    <a:gd name="T95" fmla="*/ 80 h 105"/>
                    <a:gd name="T96" fmla="*/ 123 w 144"/>
                    <a:gd name="T97" fmla="*/ 82 h 105"/>
                    <a:gd name="T98" fmla="*/ 128 w 144"/>
                    <a:gd name="T99" fmla="*/ 93 h 105"/>
                    <a:gd name="T100" fmla="*/ 126 w 144"/>
                    <a:gd name="T101" fmla="*/ 95 h 105"/>
                    <a:gd name="T102" fmla="*/ 118 w 144"/>
                    <a:gd name="T103" fmla="*/ 96 h 105"/>
                    <a:gd name="T104" fmla="*/ 110 w 144"/>
                    <a:gd name="T105" fmla="*/ 93 h 105"/>
                    <a:gd name="T106" fmla="*/ 109 w 144"/>
                    <a:gd name="T107" fmla="*/ 94 h 105"/>
                    <a:gd name="T108" fmla="*/ 103 w 144"/>
                    <a:gd name="T109" fmla="*/ 99 h 105"/>
                    <a:gd name="T110" fmla="*/ 91 w 144"/>
                    <a:gd name="T111" fmla="*/ 90 h 105"/>
                    <a:gd name="T112" fmla="*/ 77 w 144"/>
                    <a:gd name="T113" fmla="*/ 83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44" h="105">
                      <a:moveTo>
                        <a:pt x="77" y="83"/>
                      </a:moveTo>
                      <a:cubicBezTo>
                        <a:pt x="76" y="86"/>
                        <a:pt x="74" y="83"/>
                        <a:pt x="71" y="84"/>
                      </a:cubicBezTo>
                      <a:cubicBezTo>
                        <a:pt x="70" y="84"/>
                        <a:pt x="69" y="85"/>
                        <a:pt x="68" y="86"/>
                      </a:cubicBezTo>
                      <a:cubicBezTo>
                        <a:pt x="66" y="87"/>
                        <a:pt x="65" y="86"/>
                        <a:pt x="63" y="86"/>
                      </a:cubicBezTo>
                      <a:cubicBezTo>
                        <a:pt x="60" y="85"/>
                        <a:pt x="56" y="83"/>
                        <a:pt x="60" y="80"/>
                      </a:cubicBezTo>
                      <a:cubicBezTo>
                        <a:pt x="62" y="78"/>
                        <a:pt x="62" y="76"/>
                        <a:pt x="65" y="76"/>
                      </a:cubicBezTo>
                      <a:cubicBezTo>
                        <a:pt x="68" y="77"/>
                        <a:pt x="71" y="78"/>
                        <a:pt x="75" y="77"/>
                      </a:cubicBezTo>
                      <a:cubicBezTo>
                        <a:pt x="77" y="77"/>
                        <a:pt x="79" y="76"/>
                        <a:pt x="81" y="76"/>
                      </a:cubicBezTo>
                      <a:cubicBezTo>
                        <a:pt x="82" y="76"/>
                        <a:pt x="81" y="75"/>
                        <a:pt x="81" y="74"/>
                      </a:cubicBezTo>
                      <a:cubicBezTo>
                        <a:pt x="78" y="72"/>
                        <a:pt x="77" y="71"/>
                        <a:pt x="80" y="69"/>
                      </a:cubicBezTo>
                      <a:cubicBezTo>
                        <a:pt x="82" y="66"/>
                        <a:pt x="84" y="66"/>
                        <a:pt x="87" y="66"/>
                      </a:cubicBezTo>
                      <a:cubicBezTo>
                        <a:pt x="88" y="66"/>
                        <a:pt x="90" y="66"/>
                        <a:pt x="91" y="67"/>
                      </a:cubicBezTo>
                      <a:cubicBezTo>
                        <a:pt x="93" y="68"/>
                        <a:pt x="93" y="69"/>
                        <a:pt x="93" y="71"/>
                      </a:cubicBezTo>
                      <a:cubicBezTo>
                        <a:pt x="94" y="73"/>
                        <a:pt x="95" y="70"/>
                        <a:pt x="96" y="70"/>
                      </a:cubicBezTo>
                      <a:cubicBezTo>
                        <a:pt x="96" y="69"/>
                        <a:pt x="99" y="70"/>
                        <a:pt x="99" y="70"/>
                      </a:cubicBezTo>
                      <a:cubicBezTo>
                        <a:pt x="100" y="70"/>
                        <a:pt x="103" y="70"/>
                        <a:pt x="103" y="68"/>
                      </a:cubicBezTo>
                      <a:cubicBezTo>
                        <a:pt x="103" y="67"/>
                        <a:pt x="100" y="66"/>
                        <a:pt x="99" y="66"/>
                      </a:cubicBezTo>
                      <a:cubicBezTo>
                        <a:pt x="97" y="65"/>
                        <a:pt x="96" y="64"/>
                        <a:pt x="95" y="63"/>
                      </a:cubicBezTo>
                      <a:cubicBezTo>
                        <a:pt x="94" y="63"/>
                        <a:pt x="93" y="65"/>
                        <a:pt x="93" y="66"/>
                      </a:cubicBezTo>
                      <a:cubicBezTo>
                        <a:pt x="92" y="67"/>
                        <a:pt x="88" y="66"/>
                        <a:pt x="87" y="66"/>
                      </a:cubicBezTo>
                      <a:cubicBezTo>
                        <a:pt x="81" y="65"/>
                        <a:pt x="89" y="63"/>
                        <a:pt x="88" y="61"/>
                      </a:cubicBezTo>
                      <a:cubicBezTo>
                        <a:pt x="87" y="58"/>
                        <a:pt x="86" y="54"/>
                        <a:pt x="84" y="52"/>
                      </a:cubicBezTo>
                      <a:cubicBezTo>
                        <a:pt x="83" y="52"/>
                        <a:pt x="81" y="53"/>
                        <a:pt x="81" y="52"/>
                      </a:cubicBezTo>
                      <a:cubicBezTo>
                        <a:pt x="81" y="51"/>
                        <a:pt x="81" y="49"/>
                        <a:pt x="80" y="48"/>
                      </a:cubicBezTo>
                      <a:cubicBezTo>
                        <a:pt x="79" y="47"/>
                        <a:pt x="78" y="53"/>
                        <a:pt x="79" y="53"/>
                      </a:cubicBezTo>
                      <a:cubicBezTo>
                        <a:pt x="78" y="53"/>
                        <a:pt x="75" y="46"/>
                        <a:pt x="75" y="46"/>
                      </a:cubicBezTo>
                      <a:cubicBezTo>
                        <a:pt x="73" y="46"/>
                        <a:pt x="72" y="47"/>
                        <a:pt x="71" y="48"/>
                      </a:cubicBezTo>
                      <a:cubicBezTo>
                        <a:pt x="70" y="48"/>
                        <a:pt x="67" y="50"/>
                        <a:pt x="67" y="49"/>
                      </a:cubicBezTo>
                      <a:cubicBezTo>
                        <a:pt x="67" y="46"/>
                        <a:pt x="66" y="46"/>
                        <a:pt x="69" y="46"/>
                      </a:cubicBezTo>
                      <a:cubicBezTo>
                        <a:pt x="70" y="46"/>
                        <a:pt x="71" y="45"/>
                        <a:pt x="71" y="44"/>
                      </a:cubicBezTo>
                      <a:cubicBezTo>
                        <a:pt x="72" y="43"/>
                        <a:pt x="69" y="43"/>
                        <a:pt x="69" y="43"/>
                      </a:cubicBezTo>
                      <a:cubicBezTo>
                        <a:pt x="68" y="42"/>
                        <a:pt x="64" y="40"/>
                        <a:pt x="64" y="40"/>
                      </a:cubicBezTo>
                      <a:cubicBezTo>
                        <a:pt x="64" y="37"/>
                        <a:pt x="63" y="39"/>
                        <a:pt x="62" y="39"/>
                      </a:cubicBezTo>
                      <a:cubicBezTo>
                        <a:pt x="61" y="39"/>
                        <a:pt x="62" y="34"/>
                        <a:pt x="60" y="35"/>
                      </a:cubicBezTo>
                      <a:cubicBezTo>
                        <a:pt x="59" y="35"/>
                        <a:pt x="59" y="36"/>
                        <a:pt x="57" y="34"/>
                      </a:cubicBezTo>
                      <a:cubicBezTo>
                        <a:pt x="56" y="34"/>
                        <a:pt x="55" y="32"/>
                        <a:pt x="54" y="32"/>
                      </a:cubicBezTo>
                      <a:cubicBezTo>
                        <a:pt x="54" y="32"/>
                        <a:pt x="55" y="33"/>
                        <a:pt x="55" y="33"/>
                      </a:cubicBezTo>
                      <a:cubicBezTo>
                        <a:pt x="55" y="33"/>
                        <a:pt x="52" y="33"/>
                        <a:pt x="52" y="34"/>
                      </a:cubicBezTo>
                      <a:cubicBezTo>
                        <a:pt x="53" y="35"/>
                        <a:pt x="55" y="34"/>
                        <a:pt x="56" y="36"/>
                      </a:cubicBezTo>
                      <a:cubicBezTo>
                        <a:pt x="56" y="38"/>
                        <a:pt x="54" y="38"/>
                        <a:pt x="53" y="38"/>
                      </a:cubicBezTo>
                      <a:cubicBezTo>
                        <a:pt x="51" y="39"/>
                        <a:pt x="46" y="35"/>
                        <a:pt x="44" y="37"/>
                      </a:cubicBezTo>
                      <a:cubicBezTo>
                        <a:pt x="43" y="37"/>
                        <a:pt x="45" y="38"/>
                        <a:pt x="46" y="39"/>
                      </a:cubicBezTo>
                      <a:cubicBezTo>
                        <a:pt x="46" y="40"/>
                        <a:pt x="47" y="39"/>
                        <a:pt x="48" y="39"/>
                      </a:cubicBezTo>
                      <a:cubicBezTo>
                        <a:pt x="49" y="39"/>
                        <a:pt x="52" y="38"/>
                        <a:pt x="52" y="39"/>
                      </a:cubicBezTo>
                      <a:cubicBezTo>
                        <a:pt x="52" y="40"/>
                        <a:pt x="51" y="41"/>
                        <a:pt x="50" y="42"/>
                      </a:cubicBezTo>
                      <a:cubicBezTo>
                        <a:pt x="50" y="42"/>
                        <a:pt x="39" y="35"/>
                        <a:pt x="37" y="36"/>
                      </a:cubicBezTo>
                      <a:cubicBezTo>
                        <a:pt x="38" y="36"/>
                        <a:pt x="39" y="37"/>
                        <a:pt x="40" y="37"/>
                      </a:cubicBezTo>
                      <a:cubicBezTo>
                        <a:pt x="42" y="39"/>
                        <a:pt x="37" y="38"/>
                        <a:pt x="37" y="38"/>
                      </a:cubicBezTo>
                      <a:cubicBezTo>
                        <a:pt x="34" y="36"/>
                        <a:pt x="30" y="38"/>
                        <a:pt x="27" y="37"/>
                      </a:cubicBezTo>
                      <a:cubicBezTo>
                        <a:pt x="23" y="36"/>
                        <a:pt x="20" y="37"/>
                        <a:pt x="17" y="34"/>
                      </a:cubicBezTo>
                      <a:cubicBezTo>
                        <a:pt x="14" y="32"/>
                        <a:pt x="12" y="35"/>
                        <a:pt x="9" y="34"/>
                      </a:cubicBezTo>
                      <a:cubicBezTo>
                        <a:pt x="8" y="33"/>
                        <a:pt x="6" y="33"/>
                        <a:pt x="5" y="32"/>
                      </a:cubicBezTo>
                      <a:cubicBezTo>
                        <a:pt x="5" y="31"/>
                        <a:pt x="2" y="28"/>
                        <a:pt x="4" y="28"/>
                      </a:cubicBezTo>
                      <a:cubicBezTo>
                        <a:pt x="7" y="28"/>
                        <a:pt x="11" y="31"/>
                        <a:pt x="14" y="29"/>
                      </a:cubicBezTo>
                      <a:cubicBezTo>
                        <a:pt x="15" y="28"/>
                        <a:pt x="13" y="27"/>
                        <a:pt x="13" y="27"/>
                      </a:cubicBezTo>
                      <a:cubicBezTo>
                        <a:pt x="11" y="26"/>
                        <a:pt x="9" y="26"/>
                        <a:pt x="8" y="26"/>
                      </a:cubicBezTo>
                      <a:cubicBezTo>
                        <a:pt x="5" y="26"/>
                        <a:pt x="0" y="26"/>
                        <a:pt x="0" y="23"/>
                      </a:cubicBezTo>
                      <a:cubicBezTo>
                        <a:pt x="0" y="19"/>
                        <a:pt x="0" y="16"/>
                        <a:pt x="2" y="12"/>
                      </a:cubicBezTo>
                      <a:cubicBezTo>
                        <a:pt x="3" y="9"/>
                        <a:pt x="6" y="7"/>
                        <a:pt x="9" y="5"/>
                      </a:cubicBezTo>
                      <a:cubicBezTo>
                        <a:pt x="11" y="3"/>
                        <a:pt x="13" y="3"/>
                        <a:pt x="16" y="2"/>
                      </a:cubicBezTo>
                      <a:cubicBezTo>
                        <a:pt x="18" y="2"/>
                        <a:pt x="24" y="0"/>
                        <a:pt x="25" y="3"/>
                      </a:cubicBezTo>
                      <a:cubicBezTo>
                        <a:pt x="25" y="2"/>
                        <a:pt x="20" y="7"/>
                        <a:pt x="19" y="7"/>
                      </a:cubicBezTo>
                      <a:cubicBezTo>
                        <a:pt x="17" y="9"/>
                        <a:pt x="15" y="11"/>
                        <a:pt x="17" y="13"/>
                      </a:cubicBezTo>
                      <a:cubicBezTo>
                        <a:pt x="19" y="15"/>
                        <a:pt x="17" y="16"/>
                        <a:pt x="18" y="18"/>
                      </a:cubicBezTo>
                      <a:cubicBezTo>
                        <a:pt x="18" y="20"/>
                        <a:pt x="20" y="21"/>
                        <a:pt x="21" y="22"/>
                      </a:cubicBezTo>
                      <a:cubicBezTo>
                        <a:pt x="22" y="23"/>
                        <a:pt x="24" y="24"/>
                        <a:pt x="25" y="25"/>
                      </a:cubicBezTo>
                      <a:cubicBezTo>
                        <a:pt x="26" y="26"/>
                        <a:pt x="22" y="26"/>
                        <a:pt x="22" y="27"/>
                      </a:cubicBezTo>
                      <a:cubicBezTo>
                        <a:pt x="22" y="26"/>
                        <a:pt x="26" y="29"/>
                        <a:pt x="26" y="29"/>
                      </a:cubicBezTo>
                      <a:cubicBezTo>
                        <a:pt x="27" y="28"/>
                        <a:pt x="26" y="26"/>
                        <a:pt x="26" y="25"/>
                      </a:cubicBezTo>
                      <a:cubicBezTo>
                        <a:pt x="26" y="25"/>
                        <a:pt x="28" y="24"/>
                        <a:pt x="27" y="23"/>
                      </a:cubicBezTo>
                      <a:cubicBezTo>
                        <a:pt x="26" y="22"/>
                        <a:pt x="22" y="21"/>
                        <a:pt x="21" y="20"/>
                      </a:cubicBezTo>
                      <a:cubicBezTo>
                        <a:pt x="20" y="20"/>
                        <a:pt x="19" y="19"/>
                        <a:pt x="20" y="19"/>
                      </a:cubicBezTo>
                      <a:cubicBezTo>
                        <a:pt x="22" y="19"/>
                        <a:pt x="22" y="18"/>
                        <a:pt x="23" y="17"/>
                      </a:cubicBezTo>
                      <a:cubicBezTo>
                        <a:pt x="25" y="16"/>
                        <a:pt x="28" y="18"/>
                        <a:pt x="29" y="19"/>
                      </a:cubicBezTo>
                      <a:cubicBezTo>
                        <a:pt x="28" y="18"/>
                        <a:pt x="27" y="17"/>
                        <a:pt x="27" y="16"/>
                      </a:cubicBezTo>
                      <a:cubicBezTo>
                        <a:pt x="27" y="14"/>
                        <a:pt x="22" y="15"/>
                        <a:pt x="22" y="13"/>
                      </a:cubicBezTo>
                      <a:cubicBezTo>
                        <a:pt x="20" y="7"/>
                        <a:pt x="29" y="12"/>
                        <a:pt x="29" y="12"/>
                      </a:cubicBezTo>
                      <a:cubicBezTo>
                        <a:pt x="29" y="11"/>
                        <a:pt x="23" y="9"/>
                        <a:pt x="23" y="9"/>
                      </a:cubicBezTo>
                      <a:cubicBezTo>
                        <a:pt x="23" y="8"/>
                        <a:pt x="28" y="9"/>
                        <a:pt x="28" y="9"/>
                      </a:cubicBezTo>
                      <a:cubicBezTo>
                        <a:pt x="28" y="8"/>
                        <a:pt x="25" y="7"/>
                        <a:pt x="25" y="7"/>
                      </a:cubicBezTo>
                      <a:cubicBezTo>
                        <a:pt x="24" y="6"/>
                        <a:pt x="25" y="6"/>
                        <a:pt x="26" y="6"/>
                      </a:cubicBezTo>
                      <a:cubicBezTo>
                        <a:pt x="27" y="7"/>
                        <a:pt x="27" y="6"/>
                        <a:pt x="28" y="6"/>
                      </a:cubicBezTo>
                      <a:cubicBezTo>
                        <a:pt x="30" y="5"/>
                        <a:pt x="30" y="6"/>
                        <a:pt x="32" y="6"/>
                      </a:cubicBezTo>
                      <a:cubicBezTo>
                        <a:pt x="29" y="5"/>
                        <a:pt x="33" y="3"/>
                        <a:pt x="34" y="3"/>
                      </a:cubicBezTo>
                      <a:cubicBezTo>
                        <a:pt x="36" y="2"/>
                        <a:pt x="42" y="2"/>
                        <a:pt x="43" y="4"/>
                      </a:cubicBezTo>
                      <a:cubicBezTo>
                        <a:pt x="44" y="5"/>
                        <a:pt x="44" y="6"/>
                        <a:pt x="44" y="7"/>
                      </a:cubicBezTo>
                      <a:cubicBezTo>
                        <a:pt x="45" y="8"/>
                        <a:pt x="46" y="9"/>
                        <a:pt x="47" y="10"/>
                      </a:cubicBezTo>
                      <a:cubicBezTo>
                        <a:pt x="48" y="12"/>
                        <a:pt x="43" y="16"/>
                        <a:pt x="43" y="16"/>
                      </a:cubicBezTo>
                      <a:cubicBezTo>
                        <a:pt x="44" y="17"/>
                        <a:pt x="46" y="14"/>
                        <a:pt x="47" y="14"/>
                      </a:cubicBezTo>
                      <a:cubicBezTo>
                        <a:pt x="47" y="14"/>
                        <a:pt x="45" y="20"/>
                        <a:pt x="46" y="19"/>
                      </a:cubicBezTo>
                      <a:cubicBezTo>
                        <a:pt x="47" y="19"/>
                        <a:pt x="47" y="17"/>
                        <a:pt x="48" y="17"/>
                      </a:cubicBezTo>
                      <a:cubicBezTo>
                        <a:pt x="50" y="17"/>
                        <a:pt x="50" y="18"/>
                        <a:pt x="52" y="16"/>
                      </a:cubicBezTo>
                      <a:cubicBezTo>
                        <a:pt x="53" y="15"/>
                        <a:pt x="53" y="16"/>
                        <a:pt x="54" y="17"/>
                      </a:cubicBezTo>
                      <a:cubicBezTo>
                        <a:pt x="55" y="18"/>
                        <a:pt x="54" y="18"/>
                        <a:pt x="54" y="19"/>
                      </a:cubicBezTo>
                      <a:cubicBezTo>
                        <a:pt x="54" y="20"/>
                        <a:pt x="59" y="21"/>
                        <a:pt x="60" y="21"/>
                      </a:cubicBezTo>
                      <a:cubicBezTo>
                        <a:pt x="60" y="21"/>
                        <a:pt x="55" y="16"/>
                        <a:pt x="54" y="15"/>
                      </a:cubicBezTo>
                      <a:cubicBezTo>
                        <a:pt x="54" y="15"/>
                        <a:pt x="63" y="18"/>
                        <a:pt x="63" y="17"/>
                      </a:cubicBezTo>
                      <a:cubicBezTo>
                        <a:pt x="63" y="17"/>
                        <a:pt x="57" y="16"/>
                        <a:pt x="57" y="14"/>
                      </a:cubicBezTo>
                      <a:cubicBezTo>
                        <a:pt x="57" y="13"/>
                        <a:pt x="60" y="12"/>
                        <a:pt x="61" y="12"/>
                      </a:cubicBezTo>
                      <a:cubicBezTo>
                        <a:pt x="63" y="11"/>
                        <a:pt x="64" y="12"/>
                        <a:pt x="66" y="13"/>
                      </a:cubicBezTo>
                      <a:cubicBezTo>
                        <a:pt x="69" y="14"/>
                        <a:pt x="73" y="13"/>
                        <a:pt x="74" y="17"/>
                      </a:cubicBezTo>
                      <a:cubicBezTo>
                        <a:pt x="74" y="17"/>
                        <a:pt x="67" y="17"/>
                        <a:pt x="68" y="20"/>
                      </a:cubicBezTo>
                      <a:cubicBezTo>
                        <a:pt x="68" y="19"/>
                        <a:pt x="71" y="18"/>
                        <a:pt x="71" y="18"/>
                      </a:cubicBezTo>
                      <a:cubicBezTo>
                        <a:pt x="73" y="18"/>
                        <a:pt x="70" y="20"/>
                        <a:pt x="70" y="21"/>
                      </a:cubicBezTo>
                      <a:cubicBezTo>
                        <a:pt x="70" y="21"/>
                        <a:pt x="73" y="19"/>
                        <a:pt x="73" y="19"/>
                      </a:cubicBezTo>
                      <a:cubicBezTo>
                        <a:pt x="73" y="18"/>
                        <a:pt x="77" y="18"/>
                        <a:pt x="78" y="19"/>
                      </a:cubicBezTo>
                      <a:cubicBezTo>
                        <a:pt x="82" y="19"/>
                        <a:pt x="73" y="22"/>
                        <a:pt x="74" y="23"/>
                      </a:cubicBezTo>
                      <a:cubicBezTo>
                        <a:pt x="74" y="23"/>
                        <a:pt x="76" y="21"/>
                        <a:pt x="76" y="22"/>
                      </a:cubicBezTo>
                      <a:cubicBezTo>
                        <a:pt x="76" y="23"/>
                        <a:pt x="74" y="25"/>
                        <a:pt x="75" y="26"/>
                      </a:cubicBezTo>
                      <a:cubicBezTo>
                        <a:pt x="74" y="25"/>
                        <a:pt x="78" y="21"/>
                        <a:pt x="79" y="22"/>
                      </a:cubicBezTo>
                      <a:cubicBezTo>
                        <a:pt x="79" y="24"/>
                        <a:pt x="78" y="26"/>
                        <a:pt x="79" y="27"/>
                      </a:cubicBezTo>
                      <a:cubicBezTo>
                        <a:pt x="79" y="27"/>
                        <a:pt x="79" y="23"/>
                        <a:pt x="81" y="23"/>
                      </a:cubicBezTo>
                      <a:cubicBezTo>
                        <a:pt x="83" y="24"/>
                        <a:pt x="80" y="27"/>
                        <a:pt x="81" y="28"/>
                      </a:cubicBezTo>
                      <a:cubicBezTo>
                        <a:pt x="81" y="28"/>
                        <a:pt x="82" y="25"/>
                        <a:pt x="83" y="25"/>
                      </a:cubicBezTo>
                      <a:cubicBezTo>
                        <a:pt x="83" y="25"/>
                        <a:pt x="82" y="28"/>
                        <a:pt x="83" y="28"/>
                      </a:cubicBezTo>
                      <a:cubicBezTo>
                        <a:pt x="82" y="28"/>
                        <a:pt x="85" y="24"/>
                        <a:pt x="86" y="23"/>
                      </a:cubicBezTo>
                      <a:cubicBezTo>
                        <a:pt x="87" y="22"/>
                        <a:pt x="90" y="23"/>
                        <a:pt x="91" y="24"/>
                      </a:cubicBezTo>
                      <a:cubicBezTo>
                        <a:pt x="93" y="25"/>
                        <a:pt x="94" y="27"/>
                        <a:pt x="91" y="27"/>
                      </a:cubicBezTo>
                      <a:cubicBezTo>
                        <a:pt x="90" y="27"/>
                        <a:pt x="86" y="27"/>
                        <a:pt x="86" y="30"/>
                      </a:cubicBezTo>
                      <a:cubicBezTo>
                        <a:pt x="86" y="29"/>
                        <a:pt x="92" y="27"/>
                        <a:pt x="92" y="28"/>
                      </a:cubicBezTo>
                      <a:cubicBezTo>
                        <a:pt x="92" y="28"/>
                        <a:pt x="88" y="30"/>
                        <a:pt x="88" y="31"/>
                      </a:cubicBezTo>
                      <a:cubicBezTo>
                        <a:pt x="88" y="30"/>
                        <a:pt x="92" y="30"/>
                        <a:pt x="92" y="30"/>
                      </a:cubicBezTo>
                      <a:cubicBezTo>
                        <a:pt x="93" y="29"/>
                        <a:pt x="95" y="26"/>
                        <a:pt x="96" y="27"/>
                      </a:cubicBezTo>
                      <a:cubicBezTo>
                        <a:pt x="97" y="29"/>
                        <a:pt x="96" y="31"/>
                        <a:pt x="94" y="31"/>
                      </a:cubicBezTo>
                      <a:cubicBezTo>
                        <a:pt x="93" y="32"/>
                        <a:pt x="92" y="33"/>
                        <a:pt x="91" y="34"/>
                      </a:cubicBezTo>
                      <a:cubicBezTo>
                        <a:pt x="91" y="34"/>
                        <a:pt x="93" y="32"/>
                        <a:pt x="94" y="32"/>
                      </a:cubicBezTo>
                      <a:cubicBezTo>
                        <a:pt x="94" y="32"/>
                        <a:pt x="93" y="36"/>
                        <a:pt x="93" y="36"/>
                      </a:cubicBezTo>
                      <a:cubicBezTo>
                        <a:pt x="92" y="34"/>
                        <a:pt x="99" y="27"/>
                        <a:pt x="100" y="29"/>
                      </a:cubicBezTo>
                      <a:cubicBezTo>
                        <a:pt x="101" y="30"/>
                        <a:pt x="99" y="31"/>
                        <a:pt x="98" y="31"/>
                      </a:cubicBezTo>
                      <a:cubicBezTo>
                        <a:pt x="99" y="31"/>
                        <a:pt x="102" y="31"/>
                        <a:pt x="103" y="31"/>
                      </a:cubicBezTo>
                      <a:cubicBezTo>
                        <a:pt x="104" y="31"/>
                        <a:pt x="106" y="31"/>
                        <a:pt x="107" y="32"/>
                      </a:cubicBezTo>
                      <a:cubicBezTo>
                        <a:pt x="108" y="35"/>
                        <a:pt x="98" y="35"/>
                        <a:pt x="99" y="38"/>
                      </a:cubicBezTo>
                      <a:cubicBezTo>
                        <a:pt x="99" y="38"/>
                        <a:pt x="102" y="35"/>
                        <a:pt x="103" y="35"/>
                      </a:cubicBezTo>
                      <a:cubicBezTo>
                        <a:pt x="104" y="35"/>
                        <a:pt x="106" y="35"/>
                        <a:pt x="106" y="36"/>
                      </a:cubicBezTo>
                      <a:cubicBezTo>
                        <a:pt x="107" y="37"/>
                        <a:pt x="101" y="39"/>
                        <a:pt x="101" y="39"/>
                      </a:cubicBezTo>
                      <a:cubicBezTo>
                        <a:pt x="101" y="39"/>
                        <a:pt x="104" y="38"/>
                        <a:pt x="104" y="38"/>
                      </a:cubicBezTo>
                      <a:cubicBezTo>
                        <a:pt x="105" y="38"/>
                        <a:pt x="107" y="37"/>
                        <a:pt x="108" y="36"/>
                      </a:cubicBezTo>
                      <a:cubicBezTo>
                        <a:pt x="109" y="36"/>
                        <a:pt x="108" y="35"/>
                        <a:pt x="109" y="34"/>
                      </a:cubicBezTo>
                      <a:cubicBezTo>
                        <a:pt x="110" y="34"/>
                        <a:pt x="112" y="36"/>
                        <a:pt x="112" y="37"/>
                      </a:cubicBezTo>
                      <a:cubicBezTo>
                        <a:pt x="116" y="40"/>
                        <a:pt x="112" y="39"/>
                        <a:pt x="109" y="40"/>
                      </a:cubicBezTo>
                      <a:cubicBezTo>
                        <a:pt x="109" y="40"/>
                        <a:pt x="102" y="42"/>
                        <a:pt x="102" y="41"/>
                      </a:cubicBezTo>
                      <a:cubicBezTo>
                        <a:pt x="102" y="42"/>
                        <a:pt x="118" y="42"/>
                        <a:pt x="117" y="44"/>
                      </a:cubicBezTo>
                      <a:cubicBezTo>
                        <a:pt x="116" y="45"/>
                        <a:pt x="111" y="45"/>
                        <a:pt x="110" y="44"/>
                      </a:cubicBezTo>
                      <a:cubicBezTo>
                        <a:pt x="110" y="44"/>
                        <a:pt x="106" y="45"/>
                        <a:pt x="106" y="45"/>
                      </a:cubicBezTo>
                      <a:cubicBezTo>
                        <a:pt x="107" y="46"/>
                        <a:pt x="110" y="45"/>
                        <a:pt x="110" y="46"/>
                      </a:cubicBezTo>
                      <a:cubicBezTo>
                        <a:pt x="111" y="46"/>
                        <a:pt x="107" y="47"/>
                        <a:pt x="107" y="48"/>
                      </a:cubicBezTo>
                      <a:cubicBezTo>
                        <a:pt x="107" y="50"/>
                        <a:pt x="111" y="51"/>
                        <a:pt x="112" y="51"/>
                      </a:cubicBezTo>
                      <a:cubicBezTo>
                        <a:pt x="114" y="52"/>
                        <a:pt x="117" y="52"/>
                        <a:pt x="118" y="54"/>
                      </a:cubicBezTo>
                      <a:cubicBezTo>
                        <a:pt x="119" y="55"/>
                        <a:pt x="119" y="56"/>
                        <a:pt x="120" y="56"/>
                      </a:cubicBezTo>
                      <a:cubicBezTo>
                        <a:pt x="120" y="56"/>
                        <a:pt x="122" y="55"/>
                        <a:pt x="122" y="55"/>
                      </a:cubicBezTo>
                      <a:cubicBezTo>
                        <a:pt x="122" y="55"/>
                        <a:pt x="122" y="57"/>
                        <a:pt x="123" y="57"/>
                      </a:cubicBezTo>
                      <a:cubicBezTo>
                        <a:pt x="123" y="57"/>
                        <a:pt x="123" y="55"/>
                        <a:pt x="124" y="55"/>
                      </a:cubicBezTo>
                      <a:cubicBezTo>
                        <a:pt x="124" y="55"/>
                        <a:pt x="124" y="57"/>
                        <a:pt x="124" y="57"/>
                      </a:cubicBezTo>
                      <a:cubicBezTo>
                        <a:pt x="124" y="58"/>
                        <a:pt x="126" y="57"/>
                        <a:pt x="127" y="57"/>
                      </a:cubicBezTo>
                      <a:cubicBezTo>
                        <a:pt x="127" y="57"/>
                        <a:pt x="129" y="58"/>
                        <a:pt x="129" y="59"/>
                      </a:cubicBezTo>
                      <a:cubicBezTo>
                        <a:pt x="129" y="60"/>
                        <a:pt x="128" y="59"/>
                        <a:pt x="128" y="60"/>
                      </a:cubicBezTo>
                      <a:cubicBezTo>
                        <a:pt x="129" y="59"/>
                        <a:pt x="138" y="62"/>
                        <a:pt x="138" y="62"/>
                      </a:cubicBezTo>
                      <a:cubicBezTo>
                        <a:pt x="137" y="63"/>
                        <a:pt x="137" y="63"/>
                        <a:pt x="137" y="63"/>
                      </a:cubicBezTo>
                      <a:cubicBezTo>
                        <a:pt x="137" y="64"/>
                        <a:pt x="139" y="63"/>
                        <a:pt x="139" y="63"/>
                      </a:cubicBezTo>
                      <a:cubicBezTo>
                        <a:pt x="140" y="62"/>
                        <a:pt x="140" y="63"/>
                        <a:pt x="141" y="64"/>
                      </a:cubicBezTo>
                      <a:cubicBezTo>
                        <a:pt x="142" y="64"/>
                        <a:pt x="144" y="66"/>
                        <a:pt x="143" y="67"/>
                      </a:cubicBezTo>
                      <a:cubicBezTo>
                        <a:pt x="143" y="67"/>
                        <a:pt x="141" y="67"/>
                        <a:pt x="141" y="67"/>
                      </a:cubicBezTo>
                      <a:cubicBezTo>
                        <a:pt x="141" y="68"/>
                        <a:pt x="143" y="68"/>
                        <a:pt x="142" y="69"/>
                      </a:cubicBezTo>
                      <a:cubicBezTo>
                        <a:pt x="142" y="69"/>
                        <a:pt x="139" y="69"/>
                        <a:pt x="139" y="69"/>
                      </a:cubicBezTo>
                      <a:cubicBezTo>
                        <a:pt x="137" y="70"/>
                        <a:pt x="139" y="70"/>
                        <a:pt x="139" y="71"/>
                      </a:cubicBezTo>
                      <a:cubicBezTo>
                        <a:pt x="140" y="73"/>
                        <a:pt x="136" y="71"/>
                        <a:pt x="135" y="71"/>
                      </a:cubicBezTo>
                      <a:cubicBezTo>
                        <a:pt x="136" y="72"/>
                        <a:pt x="138" y="73"/>
                        <a:pt x="137" y="74"/>
                      </a:cubicBezTo>
                      <a:cubicBezTo>
                        <a:pt x="136" y="74"/>
                        <a:pt x="132" y="74"/>
                        <a:pt x="133" y="73"/>
                      </a:cubicBezTo>
                      <a:cubicBezTo>
                        <a:pt x="132" y="74"/>
                        <a:pt x="135" y="76"/>
                        <a:pt x="134" y="77"/>
                      </a:cubicBezTo>
                      <a:cubicBezTo>
                        <a:pt x="133" y="77"/>
                        <a:pt x="133" y="75"/>
                        <a:pt x="132" y="76"/>
                      </a:cubicBezTo>
                      <a:cubicBezTo>
                        <a:pt x="131" y="77"/>
                        <a:pt x="135" y="82"/>
                        <a:pt x="131" y="79"/>
                      </a:cubicBezTo>
                      <a:cubicBezTo>
                        <a:pt x="131" y="79"/>
                        <a:pt x="128" y="77"/>
                        <a:pt x="128" y="77"/>
                      </a:cubicBezTo>
                      <a:cubicBezTo>
                        <a:pt x="127" y="78"/>
                        <a:pt x="127" y="79"/>
                        <a:pt x="126" y="79"/>
                      </a:cubicBezTo>
                      <a:cubicBezTo>
                        <a:pt x="126" y="78"/>
                        <a:pt x="127" y="77"/>
                        <a:pt x="127" y="76"/>
                      </a:cubicBezTo>
                      <a:cubicBezTo>
                        <a:pt x="127" y="77"/>
                        <a:pt x="125" y="77"/>
                        <a:pt x="125" y="77"/>
                      </a:cubicBezTo>
                      <a:cubicBezTo>
                        <a:pt x="124" y="76"/>
                        <a:pt x="126" y="75"/>
                        <a:pt x="125" y="74"/>
                      </a:cubicBezTo>
                      <a:cubicBezTo>
                        <a:pt x="125" y="74"/>
                        <a:pt x="123" y="75"/>
                        <a:pt x="123" y="75"/>
                      </a:cubicBezTo>
                      <a:cubicBezTo>
                        <a:pt x="122" y="74"/>
                        <a:pt x="123" y="72"/>
                        <a:pt x="123" y="72"/>
                      </a:cubicBezTo>
                      <a:cubicBezTo>
                        <a:pt x="124" y="72"/>
                        <a:pt x="128" y="70"/>
                        <a:pt x="127" y="70"/>
                      </a:cubicBezTo>
                      <a:cubicBezTo>
                        <a:pt x="126" y="69"/>
                        <a:pt x="122" y="73"/>
                        <a:pt x="120" y="72"/>
                      </a:cubicBezTo>
                      <a:cubicBezTo>
                        <a:pt x="120" y="72"/>
                        <a:pt x="123" y="69"/>
                        <a:pt x="122" y="69"/>
                      </a:cubicBezTo>
                      <a:cubicBezTo>
                        <a:pt x="121" y="69"/>
                        <a:pt x="120" y="71"/>
                        <a:pt x="119" y="70"/>
                      </a:cubicBezTo>
                      <a:cubicBezTo>
                        <a:pt x="118" y="69"/>
                        <a:pt x="117" y="69"/>
                        <a:pt x="116" y="68"/>
                      </a:cubicBezTo>
                      <a:cubicBezTo>
                        <a:pt x="115" y="67"/>
                        <a:pt x="114" y="66"/>
                        <a:pt x="113" y="67"/>
                      </a:cubicBezTo>
                      <a:cubicBezTo>
                        <a:pt x="113" y="68"/>
                        <a:pt x="113" y="68"/>
                        <a:pt x="113" y="69"/>
                      </a:cubicBezTo>
                      <a:cubicBezTo>
                        <a:pt x="113" y="69"/>
                        <a:pt x="112" y="69"/>
                        <a:pt x="112" y="69"/>
                      </a:cubicBezTo>
                      <a:cubicBezTo>
                        <a:pt x="112" y="70"/>
                        <a:pt x="116" y="72"/>
                        <a:pt x="112" y="72"/>
                      </a:cubicBezTo>
                      <a:cubicBezTo>
                        <a:pt x="111" y="72"/>
                        <a:pt x="107" y="71"/>
                        <a:pt x="108" y="70"/>
                      </a:cubicBezTo>
                      <a:cubicBezTo>
                        <a:pt x="107" y="72"/>
                        <a:pt x="111" y="74"/>
                        <a:pt x="112" y="75"/>
                      </a:cubicBezTo>
                      <a:cubicBezTo>
                        <a:pt x="114" y="75"/>
                        <a:pt x="114" y="78"/>
                        <a:pt x="115" y="79"/>
                      </a:cubicBezTo>
                      <a:cubicBezTo>
                        <a:pt x="116" y="80"/>
                        <a:pt x="116" y="81"/>
                        <a:pt x="117" y="81"/>
                      </a:cubicBezTo>
                      <a:cubicBezTo>
                        <a:pt x="118" y="81"/>
                        <a:pt x="117" y="80"/>
                        <a:pt x="118" y="80"/>
                      </a:cubicBezTo>
                      <a:cubicBezTo>
                        <a:pt x="118" y="80"/>
                        <a:pt x="119" y="81"/>
                        <a:pt x="119" y="82"/>
                      </a:cubicBezTo>
                      <a:cubicBezTo>
                        <a:pt x="120" y="83"/>
                        <a:pt x="120" y="82"/>
                        <a:pt x="121" y="81"/>
                      </a:cubicBezTo>
                      <a:cubicBezTo>
                        <a:pt x="122" y="81"/>
                        <a:pt x="121" y="85"/>
                        <a:pt x="122" y="84"/>
                      </a:cubicBezTo>
                      <a:cubicBezTo>
                        <a:pt x="123" y="84"/>
                        <a:pt x="122" y="83"/>
                        <a:pt x="123" y="82"/>
                      </a:cubicBezTo>
                      <a:cubicBezTo>
                        <a:pt x="123" y="82"/>
                        <a:pt x="123" y="84"/>
                        <a:pt x="123" y="85"/>
                      </a:cubicBezTo>
                      <a:cubicBezTo>
                        <a:pt x="123" y="86"/>
                        <a:pt x="123" y="86"/>
                        <a:pt x="124" y="87"/>
                      </a:cubicBezTo>
                      <a:cubicBezTo>
                        <a:pt x="125" y="87"/>
                        <a:pt x="126" y="88"/>
                        <a:pt x="126" y="89"/>
                      </a:cubicBezTo>
                      <a:cubicBezTo>
                        <a:pt x="127" y="89"/>
                        <a:pt x="128" y="93"/>
                        <a:pt x="128" y="93"/>
                      </a:cubicBezTo>
                      <a:cubicBezTo>
                        <a:pt x="127" y="92"/>
                        <a:pt x="127" y="91"/>
                        <a:pt x="127" y="91"/>
                      </a:cubicBezTo>
                      <a:cubicBezTo>
                        <a:pt x="126" y="91"/>
                        <a:pt x="127" y="95"/>
                        <a:pt x="127" y="95"/>
                      </a:cubicBezTo>
                      <a:cubicBezTo>
                        <a:pt x="127" y="95"/>
                        <a:pt x="125" y="91"/>
                        <a:pt x="124" y="90"/>
                      </a:cubicBezTo>
                      <a:cubicBezTo>
                        <a:pt x="124" y="90"/>
                        <a:pt x="125" y="94"/>
                        <a:pt x="126" y="95"/>
                      </a:cubicBezTo>
                      <a:cubicBezTo>
                        <a:pt x="126" y="98"/>
                        <a:pt x="124" y="95"/>
                        <a:pt x="124" y="96"/>
                      </a:cubicBezTo>
                      <a:cubicBezTo>
                        <a:pt x="123" y="97"/>
                        <a:pt x="128" y="99"/>
                        <a:pt x="128" y="100"/>
                      </a:cubicBezTo>
                      <a:cubicBezTo>
                        <a:pt x="128" y="101"/>
                        <a:pt x="119" y="95"/>
                        <a:pt x="118" y="95"/>
                      </a:cubicBezTo>
                      <a:cubicBezTo>
                        <a:pt x="118" y="95"/>
                        <a:pt x="118" y="96"/>
                        <a:pt x="118" y="96"/>
                      </a:cubicBezTo>
                      <a:cubicBezTo>
                        <a:pt x="118" y="97"/>
                        <a:pt x="116" y="93"/>
                        <a:pt x="115" y="93"/>
                      </a:cubicBezTo>
                      <a:cubicBezTo>
                        <a:pt x="115" y="93"/>
                        <a:pt x="116" y="95"/>
                        <a:pt x="116" y="95"/>
                      </a:cubicBezTo>
                      <a:cubicBezTo>
                        <a:pt x="115" y="96"/>
                        <a:pt x="113" y="92"/>
                        <a:pt x="112" y="91"/>
                      </a:cubicBezTo>
                      <a:cubicBezTo>
                        <a:pt x="111" y="90"/>
                        <a:pt x="111" y="92"/>
                        <a:pt x="110" y="93"/>
                      </a:cubicBezTo>
                      <a:cubicBezTo>
                        <a:pt x="110" y="94"/>
                        <a:pt x="108" y="90"/>
                        <a:pt x="108" y="90"/>
                      </a:cubicBezTo>
                      <a:cubicBezTo>
                        <a:pt x="108" y="90"/>
                        <a:pt x="105" y="90"/>
                        <a:pt x="105" y="90"/>
                      </a:cubicBezTo>
                      <a:cubicBezTo>
                        <a:pt x="105" y="91"/>
                        <a:pt x="106" y="92"/>
                        <a:pt x="107" y="92"/>
                      </a:cubicBezTo>
                      <a:cubicBezTo>
                        <a:pt x="108" y="93"/>
                        <a:pt x="108" y="93"/>
                        <a:pt x="109" y="94"/>
                      </a:cubicBezTo>
                      <a:cubicBezTo>
                        <a:pt x="110" y="95"/>
                        <a:pt x="112" y="96"/>
                        <a:pt x="114" y="97"/>
                      </a:cubicBezTo>
                      <a:cubicBezTo>
                        <a:pt x="116" y="99"/>
                        <a:pt x="117" y="100"/>
                        <a:pt x="118" y="102"/>
                      </a:cubicBezTo>
                      <a:cubicBezTo>
                        <a:pt x="120" y="105"/>
                        <a:pt x="120" y="105"/>
                        <a:pt x="117" y="104"/>
                      </a:cubicBezTo>
                      <a:cubicBezTo>
                        <a:pt x="113" y="102"/>
                        <a:pt x="106" y="103"/>
                        <a:pt x="103" y="99"/>
                      </a:cubicBezTo>
                      <a:cubicBezTo>
                        <a:pt x="102" y="97"/>
                        <a:pt x="99" y="99"/>
                        <a:pt x="97" y="97"/>
                      </a:cubicBezTo>
                      <a:cubicBezTo>
                        <a:pt x="96" y="96"/>
                        <a:pt x="90" y="94"/>
                        <a:pt x="90" y="93"/>
                      </a:cubicBezTo>
                      <a:cubicBezTo>
                        <a:pt x="90" y="92"/>
                        <a:pt x="93" y="93"/>
                        <a:pt x="93" y="92"/>
                      </a:cubicBezTo>
                      <a:cubicBezTo>
                        <a:pt x="94" y="91"/>
                        <a:pt x="91" y="90"/>
                        <a:pt x="91" y="90"/>
                      </a:cubicBezTo>
                      <a:cubicBezTo>
                        <a:pt x="88" y="89"/>
                        <a:pt x="86" y="87"/>
                        <a:pt x="84" y="86"/>
                      </a:cubicBezTo>
                      <a:cubicBezTo>
                        <a:pt x="83" y="85"/>
                        <a:pt x="84" y="84"/>
                        <a:pt x="82" y="84"/>
                      </a:cubicBezTo>
                      <a:cubicBezTo>
                        <a:pt x="82" y="83"/>
                        <a:pt x="77" y="83"/>
                        <a:pt x="77" y="83"/>
                      </a:cubicBezTo>
                      <a:cubicBezTo>
                        <a:pt x="77" y="84"/>
                        <a:pt x="78" y="82"/>
                        <a:pt x="77" y="83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5" name="Freeform 549" descr="" title="">
                  <a:extLst>
                    <a:ext uri="{FF2B5EF4-FFF2-40B4-BE49-F238E27FC236}">
                      <a16:creationId xmlns:a16="http://schemas.microsoft.com/office/drawing/2014/main" id="{070957B5-F14B-46BA-87A6-A6534F6DB9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073833" y="2987839"/>
                  <a:ext cx="53635" cy="17884"/>
                </a:xfrm>
                <a:custGeom>
                  <a:avLst/>
                  <a:gdLst>
                    <a:gd name="T0" fmla="*/ 5 w 6"/>
                    <a:gd name="T1" fmla="*/ 1 h 2"/>
                    <a:gd name="T2" fmla="*/ 1 w 6"/>
                    <a:gd name="T3" fmla="*/ 0 h 2"/>
                    <a:gd name="T4" fmla="*/ 5 w 6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2">
                      <a:moveTo>
                        <a:pt x="5" y="1"/>
                      </a:moveTo>
                      <a:cubicBezTo>
                        <a:pt x="5" y="2"/>
                        <a:pt x="0" y="0"/>
                        <a:pt x="1" y="0"/>
                      </a:cubicBezTo>
                      <a:cubicBezTo>
                        <a:pt x="3" y="0"/>
                        <a:pt x="6" y="0"/>
                        <a:pt x="5" y="1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6" name="Freeform 550" descr="" title="">
                  <a:extLst>
                    <a:ext uri="{FF2B5EF4-FFF2-40B4-BE49-F238E27FC236}">
                      <a16:creationId xmlns:a16="http://schemas.microsoft.com/office/drawing/2014/main" id="{0351B1CE-5FBE-4CB3-881C-D01650FF37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915905" y="2603345"/>
                  <a:ext cx="71515" cy="17884"/>
                </a:xfrm>
                <a:custGeom>
                  <a:avLst/>
                  <a:gdLst>
                    <a:gd name="T0" fmla="*/ 7 w 8"/>
                    <a:gd name="T1" fmla="*/ 1 h 2"/>
                    <a:gd name="T2" fmla="*/ 2 w 8"/>
                    <a:gd name="T3" fmla="*/ 2 h 2"/>
                    <a:gd name="T4" fmla="*/ 3 w 8"/>
                    <a:gd name="T5" fmla="*/ 0 h 2"/>
                    <a:gd name="T6" fmla="*/ 7 w 8"/>
                    <a:gd name="T7" fmla="*/ 1 h 2"/>
                    <a:gd name="T8" fmla="*/ 7 w 8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2">
                      <a:moveTo>
                        <a:pt x="7" y="1"/>
                      </a:moveTo>
                      <a:cubicBezTo>
                        <a:pt x="8" y="2"/>
                        <a:pt x="3" y="2"/>
                        <a:pt x="2" y="2"/>
                      </a:cubicBezTo>
                      <a:cubicBezTo>
                        <a:pt x="0" y="1"/>
                        <a:pt x="2" y="0"/>
                        <a:pt x="3" y="0"/>
                      </a:cubicBezTo>
                      <a:cubicBezTo>
                        <a:pt x="5" y="0"/>
                        <a:pt x="7" y="0"/>
                        <a:pt x="7" y="1"/>
                      </a:cubicBezTo>
                      <a:cubicBezTo>
                        <a:pt x="8" y="2"/>
                        <a:pt x="7" y="0"/>
                        <a:pt x="7" y="1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7" name="Freeform 551" descr="" title="">
                  <a:extLst>
                    <a:ext uri="{FF2B5EF4-FFF2-40B4-BE49-F238E27FC236}">
                      <a16:creationId xmlns:a16="http://schemas.microsoft.com/office/drawing/2014/main" id="{9D93AA7D-E681-4F9C-A6D1-294EC74593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811612" y="2585460"/>
                  <a:ext cx="104293" cy="86436"/>
                </a:xfrm>
                <a:custGeom>
                  <a:avLst/>
                  <a:gdLst>
                    <a:gd name="T0" fmla="*/ 10 w 12"/>
                    <a:gd name="T1" fmla="*/ 7 h 10"/>
                    <a:gd name="T2" fmla="*/ 3 w 12"/>
                    <a:gd name="T3" fmla="*/ 9 h 10"/>
                    <a:gd name="T4" fmla="*/ 2 w 12"/>
                    <a:gd name="T5" fmla="*/ 2 h 10"/>
                    <a:gd name="T6" fmla="*/ 9 w 12"/>
                    <a:gd name="T7" fmla="*/ 0 h 10"/>
                    <a:gd name="T8" fmla="*/ 10 w 12"/>
                    <a:gd name="T9" fmla="*/ 7 h 10"/>
                    <a:gd name="T10" fmla="*/ 10 w 12"/>
                    <a:gd name="T11" fmla="*/ 7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" h="10">
                      <a:moveTo>
                        <a:pt x="10" y="7"/>
                      </a:moveTo>
                      <a:cubicBezTo>
                        <a:pt x="8" y="8"/>
                        <a:pt x="6" y="10"/>
                        <a:pt x="3" y="9"/>
                      </a:cubicBezTo>
                      <a:cubicBezTo>
                        <a:pt x="0" y="7"/>
                        <a:pt x="0" y="4"/>
                        <a:pt x="2" y="2"/>
                      </a:cubicBezTo>
                      <a:cubicBezTo>
                        <a:pt x="3" y="0"/>
                        <a:pt x="7" y="0"/>
                        <a:pt x="9" y="0"/>
                      </a:cubicBezTo>
                      <a:cubicBezTo>
                        <a:pt x="11" y="0"/>
                        <a:pt x="12" y="5"/>
                        <a:pt x="10" y="7"/>
                      </a:cubicBezTo>
                      <a:cubicBezTo>
                        <a:pt x="9" y="8"/>
                        <a:pt x="12" y="6"/>
                        <a:pt x="10" y="7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8" name="Freeform 552" descr="" title="">
                  <a:extLst>
                    <a:ext uri="{FF2B5EF4-FFF2-40B4-BE49-F238E27FC236}">
                      <a16:creationId xmlns:a16="http://schemas.microsoft.com/office/drawing/2014/main" id="{AD262546-F4ED-4F0A-A450-5E24ACCAAB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716258" y="2507964"/>
                  <a:ext cx="59597" cy="32786"/>
                </a:xfrm>
                <a:custGeom>
                  <a:avLst/>
                  <a:gdLst>
                    <a:gd name="T0" fmla="*/ 1 w 7"/>
                    <a:gd name="T1" fmla="*/ 4 h 4"/>
                    <a:gd name="T2" fmla="*/ 5 w 7"/>
                    <a:gd name="T3" fmla="*/ 0 h 4"/>
                    <a:gd name="T4" fmla="*/ 1 w 7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4">
                      <a:moveTo>
                        <a:pt x="1" y="4"/>
                      </a:moveTo>
                      <a:cubicBezTo>
                        <a:pt x="0" y="4"/>
                        <a:pt x="4" y="0"/>
                        <a:pt x="5" y="0"/>
                      </a:cubicBezTo>
                      <a:cubicBezTo>
                        <a:pt x="7" y="1"/>
                        <a:pt x="3" y="4"/>
                        <a:pt x="1" y="4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9" name="Freeform 553" descr="" title="">
                  <a:extLst>
                    <a:ext uri="{FF2B5EF4-FFF2-40B4-BE49-F238E27FC236}">
                      <a16:creationId xmlns:a16="http://schemas.microsoft.com/office/drawing/2014/main" id="{4C0340D4-1E3C-4CB9-B9DE-DF79512F76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802674" y="2499023"/>
                  <a:ext cx="53635" cy="26824"/>
                </a:xfrm>
                <a:custGeom>
                  <a:avLst/>
                  <a:gdLst>
                    <a:gd name="T0" fmla="*/ 2 w 6"/>
                    <a:gd name="T1" fmla="*/ 3 h 3"/>
                    <a:gd name="T2" fmla="*/ 2 w 6"/>
                    <a:gd name="T3" fmla="*/ 1 h 3"/>
                    <a:gd name="T4" fmla="*/ 2 w 6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3">
                      <a:moveTo>
                        <a:pt x="2" y="3"/>
                      </a:moveTo>
                      <a:cubicBezTo>
                        <a:pt x="2" y="3"/>
                        <a:pt x="0" y="1"/>
                        <a:pt x="2" y="1"/>
                      </a:cubicBezTo>
                      <a:cubicBezTo>
                        <a:pt x="3" y="0"/>
                        <a:pt x="6" y="3"/>
                        <a:pt x="2" y="3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0" name="Freeform 554" descr="" title="">
                  <a:extLst>
                    <a:ext uri="{FF2B5EF4-FFF2-40B4-BE49-F238E27FC236}">
                      <a16:creationId xmlns:a16="http://schemas.microsoft.com/office/drawing/2014/main" id="{B1256980-D679-4B1D-8848-3063D338D7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752016" y="2481141"/>
                  <a:ext cx="41717" cy="17884"/>
                </a:xfrm>
                <a:custGeom>
                  <a:avLst/>
                  <a:gdLst>
                    <a:gd name="T0" fmla="*/ 0 w 5"/>
                    <a:gd name="T1" fmla="*/ 1 h 2"/>
                    <a:gd name="T2" fmla="*/ 4 w 5"/>
                    <a:gd name="T3" fmla="*/ 0 h 2"/>
                    <a:gd name="T4" fmla="*/ 0 w 5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2">
                      <a:moveTo>
                        <a:pt x="0" y="1"/>
                      </a:moveTo>
                      <a:cubicBezTo>
                        <a:pt x="2" y="2"/>
                        <a:pt x="5" y="1"/>
                        <a:pt x="4" y="0"/>
                      </a:cubicBezTo>
                      <a:cubicBezTo>
                        <a:pt x="2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1" name="Freeform 555" descr="" title="">
                  <a:extLst>
                    <a:ext uri="{FF2B5EF4-FFF2-40B4-BE49-F238E27FC236}">
                      <a16:creationId xmlns:a16="http://schemas.microsoft.com/office/drawing/2014/main" id="{2C3F4B42-4023-47AD-914D-0A9E3B1464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644743" y="2147315"/>
                  <a:ext cx="229444" cy="98360"/>
                </a:xfrm>
                <a:custGeom>
                  <a:avLst/>
                  <a:gdLst>
                    <a:gd name="T0" fmla="*/ 25 w 26"/>
                    <a:gd name="T1" fmla="*/ 9 h 11"/>
                    <a:gd name="T2" fmla="*/ 18 w 26"/>
                    <a:gd name="T3" fmla="*/ 8 h 11"/>
                    <a:gd name="T4" fmla="*/ 10 w 26"/>
                    <a:gd name="T5" fmla="*/ 10 h 11"/>
                    <a:gd name="T6" fmla="*/ 3 w 26"/>
                    <a:gd name="T7" fmla="*/ 6 h 11"/>
                    <a:gd name="T8" fmla="*/ 2 w 26"/>
                    <a:gd name="T9" fmla="*/ 1 h 11"/>
                    <a:gd name="T10" fmla="*/ 8 w 26"/>
                    <a:gd name="T11" fmla="*/ 2 h 11"/>
                    <a:gd name="T12" fmla="*/ 17 w 26"/>
                    <a:gd name="T13" fmla="*/ 2 h 11"/>
                    <a:gd name="T14" fmla="*/ 22 w 26"/>
                    <a:gd name="T15" fmla="*/ 5 h 11"/>
                    <a:gd name="T16" fmla="*/ 25 w 26"/>
                    <a:gd name="T17" fmla="*/ 9 h 11"/>
                    <a:gd name="T18" fmla="*/ 25 w 26"/>
                    <a:gd name="T19" fmla="*/ 9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6" h="11">
                      <a:moveTo>
                        <a:pt x="25" y="9"/>
                      </a:moveTo>
                      <a:cubicBezTo>
                        <a:pt x="22" y="9"/>
                        <a:pt x="20" y="8"/>
                        <a:pt x="18" y="8"/>
                      </a:cubicBezTo>
                      <a:cubicBezTo>
                        <a:pt x="15" y="8"/>
                        <a:pt x="13" y="10"/>
                        <a:pt x="10" y="10"/>
                      </a:cubicBezTo>
                      <a:cubicBezTo>
                        <a:pt x="7" y="11"/>
                        <a:pt x="6" y="7"/>
                        <a:pt x="3" y="6"/>
                      </a:cubicBezTo>
                      <a:cubicBezTo>
                        <a:pt x="2" y="5"/>
                        <a:pt x="0" y="3"/>
                        <a:pt x="2" y="1"/>
                      </a:cubicBezTo>
                      <a:cubicBezTo>
                        <a:pt x="3" y="0"/>
                        <a:pt x="7" y="2"/>
                        <a:pt x="8" y="2"/>
                      </a:cubicBezTo>
                      <a:cubicBezTo>
                        <a:pt x="11" y="3"/>
                        <a:pt x="14" y="1"/>
                        <a:pt x="17" y="2"/>
                      </a:cubicBezTo>
                      <a:cubicBezTo>
                        <a:pt x="19" y="2"/>
                        <a:pt x="20" y="4"/>
                        <a:pt x="22" y="5"/>
                      </a:cubicBezTo>
                      <a:cubicBezTo>
                        <a:pt x="22" y="6"/>
                        <a:pt x="25" y="9"/>
                        <a:pt x="25" y="9"/>
                      </a:cubicBezTo>
                      <a:cubicBezTo>
                        <a:pt x="23" y="9"/>
                        <a:pt x="26" y="9"/>
                        <a:pt x="25" y="9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556" descr="" title="">
                  <a:extLst>
                    <a:ext uri="{FF2B5EF4-FFF2-40B4-BE49-F238E27FC236}">
                      <a16:creationId xmlns:a16="http://schemas.microsoft.com/office/drawing/2014/main" id="{3BF0F776-6C81-4849-8DC9-38DAF31A82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82722" y="3732982"/>
                  <a:ext cx="253283" cy="166915"/>
                </a:xfrm>
                <a:custGeom>
                  <a:avLst/>
                  <a:gdLst>
                    <a:gd name="T0" fmla="*/ 27 w 29"/>
                    <a:gd name="T1" fmla="*/ 16 h 19"/>
                    <a:gd name="T2" fmla="*/ 24 w 29"/>
                    <a:gd name="T3" fmla="*/ 12 h 19"/>
                    <a:gd name="T4" fmla="*/ 19 w 29"/>
                    <a:gd name="T5" fmla="*/ 10 h 19"/>
                    <a:gd name="T6" fmla="*/ 14 w 29"/>
                    <a:gd name="T7" fmla="*/ 3 h 19"/>
                    <a:gd name="T8" fmla="*/ 8 w 29"/>
                    <a:gd name="T9" fmla="*/ 2 h 19"/>
                    <a:gd name="T10" fmla="*/ 2 w 29"/>
                    <a:gd name="T11" fmla="*/ 0 h 19"/>
                    <a:gd name="T12" fmla="*/ 3 w 29"/>
                    <a:gd name="T13" fmla="*/ 2 h 19"/>
                    <a:gd name="T14" fmla="*/ 5 w 29"/>
                    <a:gd name="T15" fmla="*/ 3 h 19"/>
                    <a:gd name="T16" fmla="*/ 6 w 29"/>
                    <a:gd name="T17" fmla="*/ 4 h 19"/>
                    <a:gd name="T18" fmla="*/ 4 w 29"/>
                    <a:gd name="T19" fmla="*/ 2 h 19"/>
                    <a:gd name="T20" fmla="*/ 4 w 29"/>
                    <a:gd name="T21" fmla="*/ 4 h 19"/>
                    <a:gd name="T22" fmla="*/ 7 w 29"/>
                    <a:gd name="T23" fmla="*/ 6 h 19"/>
                    <a:gd name="T24" fmla="*/ 12 w 29"/>
                    <a:gd name="T25" fmla="*/ 9 h 19"/>
                    <a:gd name="T26" fmla="*/ 10 w 29"/>
                    <a:gd name="T27" fmla="*/ 10 h 19"/>
                    <a:gd name="T28" fmla="*/ 14 w 29"/>
                    <a:gd name="T29" fmla="*/ 10 h 19"/>
                    <a:gd name="T30" fmla="*/ 14 w 29"/>
                    <a:gd name="T31" fmla="*/ 12 h 19"/>
                    <a:gd name="T32" fmla="*/ 19 w 29"/>
                    <a:gd name="T33" fmla="*/ 12 h 19"/>
                    <a:gd name="T34" fmla="*/ 27 w 29"/>
                    <a:gd name="T35" fmla="*/ 16 h 19"/>
                    <a:gd name="T36" fmla="*/ 27 w 29"/>
                    <a:gd name="T37" fmla="*/ 16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9" h="19">
                      <a:moveTo>
                        <a:pt x="27" y="16"/>
                      </a:moveTo>
                      <a:cubicBezTo>
                        <a:pt x="26" y="15"/>
                        <a:pt x="25" y="13"/>
                        <a:pt x="24" y="12"/>
                      </a:cubicBezTo>
                      <a:cubicBezTo>
                        <a:pt x="23" y="10"/>
                        <a:pt x="21" y="10"/>
                        <a:pt x="19" y="10"/>
                      </a:cubicBezTo>
                      <a:cubicBezTo>
                        <a:pt x="17" y="8"/>
                        <a:pt x="17" y="4"/>
                        <a:pt x="14" y="3"/>
                      </a:cubicBezTo>
                      <a:cubicBezTo>
                        <a:pt x="13" y="3"/>
                        <a:pt x="10" y="3"/>
                        <a:pt x="8" y="2"/>
                      </a:cubicBezTo>
                      <a:cubicBezTo>
                        <a:pt x="7" y="1"/>
                        <a:pt x="5" y="0"/>
                        <a:pt x="2" y="0"/>
                      </a:cubicBezTo>
                      <a:cubicBezTo>
                        <a:pt x="0" y="0"/>
                        <a:pt x="1" y="2"/>
                        <a:pt x="3" y="2"/>
                      </a:cubicBezTo>
                      <a:cubicBezTo>
                        <a:pt x="4" y="2"/>
                        <a:pt x="4" y="2"/>
                        <a:pt x="5" y="3"/>
                      </a:cubicBezTo>
                      <a:cubicBezTo>
                        <a:pt x="5" y="3"/>
                        <a:pt x="6" y="4"/>
                        <a:pt x="6" y="4"/>
                      </a:cubicBezTo>
                      <a:cubicBezTo>
                        <a:pt x="5" y="4"/>
                        <a:pt x="4" y="3"/>
                        <a:pt x="4" y="2"/>
                      </a:cubicBezTo>
                      <a:cubicBezTo>
                        <a:pt x="4" y="2"/>
                        <a:pt x="4" y="4"/>
                        <a:pt x="4" y="4"/>
                      </a:cubicBezTo>
                      <a:cubicBezTo>
                        <a:pt x="4" y="6"/>
                        <a:pt x="6" y="6"/>
                        <a:pt x="7" y="6"/>
                      </a:cubicBezTo>
                      <a:cubicBezTo>
                        <a:pt x="7" y="6"/>
                        <a:pt x="12" y="9"/>
                        <a:pt x="12" y="9"/>
                      </a:cubicBezTo>
                      <a:cubicBezTo>
                        <a:pt x="12" y="9"/>
                        <a:pt x="11" y="9"/>
                        <a:pt x="10" y="10"/>
                      </a:cubicBezTo>
                      <a:cubicBezTo>
                        <a:pt x="10" y="10"/>
                        <a:pt x="14" y="10"/>
                        <a:pt x="14" y="10"/>
                      </a:cubicBezTo>
                      <a:cubicBezTo>
                        <a:pt x="16" y="11"/>
                        <a:pt x="14" y="12"/>
                        <a:pt x="14" y="12"/>
                      </a:cubicBezTo>
                      <a:cubicBezTo>
                        <a:pt x="15" y="13"/>
                        <a:pt x="18" y="12"/>
                        <a:pt x="19" y="12"/>
                      </a:cubicBezTo>
                      <a:cubicBezTo>
                        <a:pt x="14" y="13"/>
                        <a:pt x="29" y="19"/>
                        <a:pt x="27" y="16"/>
                      </a:cubicBezTo>
                      <a:cubicBezTo>
                        <a:pt x="26" y="15"/>
                        <a:pt x="28" y="18"/>
                        <a:pt x="27" y="16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57" descr="" title="">
                  <a:extLst>
                    <a:ext uri="{FF2B5EF4-FFF2-40B4-BE49-F238E27FC236}">
                      <a16:creationId xmlns:a16="http://schemas.microsoft.com/office/drawing/2014/main" id="{0274B246-D7D6-499F-8EC6-70B73BED3A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83077" y="3539244"/>
                  <a:ext cx="113231" cy="122204"/>
                </a:xfrm>
                <a:custGeom>
                  <a:avLst/>
                  <a:gdLst>
                    <a:gd name="T0" fmla="*/ 11 w 13"/>
                    <a:gd name="T1" fmla="*/ 14 h 14"/>
                    <a:gd name="T2" fmla="*/ 11 w 13"/>
                    <a:gd name="T3" fmla="*/ 14 h 14"/>
                    <a:gd name="T4" fmla="*/ 8 w 13"/>
                    <a:gd name="T5" fmla="*/ 11 h 14"/>
                    <a:gd name="T6" fmla="*/ 7 w 13"/>
                    <a:gd name="T7" fmla="*/ 7 h 14"/>
                    <a:gd name="T8" fmla="*/ 6 w 13"/>
                    <a:gd name="T9" fmla="*/ 5 h 14"/>
                    <a:gd name="T10" fmla="*/ 7 w 13"/>
                    <a:gd name="T11" fmla="*/ 2 h 14"/>
                    <a:gd name="T12" fmla="*/ 4 w 13"/>
                    <a:gd name="T13" fmla="*/ 4 h 14"/>
                    <a:gd name="T14" fmla="*/ 6 w 13"/>
                    <a:gd name="T15" fmla="*/ 1 h 14"/>
                    <a:gd name="T16" fmla="*/ 1 w 13"/>
                    <a:gd name="T17" fmla="*/ 0 h 14"/>
                    <a:gd name="T18" fmla="*/ 3 w 13"/>
                    <a:gd name="T19" fmla="*/ 6 h 14"/>
                    <a:gd name="T20" fmla="*/ 11 w 13"/>
                    <a:gd name="T21" fmla="*/ 14 h 14"/>
                    <a:gd name="T22" fmla="*/ 11 w 13"/>
                    <a:gd name="T23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" h="14">
                      <a:moveTo>
                        <a:pt x="11" y="14"/>
                      </a:moveTo>
                      <a:cubicBezTo>
                        <a:pt x="11" y="14"/>
                        <a:pt x="11" y="14"/>
                        <a:pt x="11" y="14"/>
                      </a:cubicBezTo>
                      <a:cubicBezTo>
                        <a:pt x="11" y="13"/>
                        <a:pt x="9" y="11"/>
                        <a:pt x="8" y="11"/>
                      </a:cubicBezTo>
                      <a:cubicBezTo>
                        <a:pt x="7" y="9"/>
                        <a:pt x="8" y="8"/>
                        <a:pt x="7" y="7"/>
                      </a:cubicBezTo>
                      <a:cubicBezTo>
                        <a:pt x="6" y="6"/>
                        <a:pt x="6" y="6"/>
                        <a:pt x="6" y="5"/>
                      </a:cubicBezTo>
                      <a:cubicBezTo>
                        <a:pt x="5" y="3"/>
                        <a:pt x="6" y="3"/>
                        <a:pt x="7" y="2"/>
                      </a:cubicBezTo>
                      <a:cubicBezTo>
                        <a:pt x="9" y="0"/>
                        <a:pt x="3" y="3"/>
                        <a:pt x="4" y="4"/>
                      </a:cubicBezTo>
                      <a:cubicBezTo>
                        <a:pt x="3" y="3"/>
                        <a:pt x="6" y="1"/>
                        <a:pt x="6" y="1"/>
                      </a:cubicBezTo>
                      <a:cubicBezTo>
                        <a:pt x="5" y="0"/>
                        <a:pt x="1" y="0"/>
                        <a:pt x="1" y="0"/>
                      </a:cubicBezTo>
                      <a:cubicBezTo>
                        <a:pt x="0" y="1"/>
                        <a:pt x="2" y="5"/>
                        <a:pt x="3" y="6"/>
                      </a:cubicBezTo>
                      <a:cubicBezTo>
                        <a:pt x="5" y="8"/>
                        <a:pt x="8" y="13"/>
                        <a:pt x="11" y="14"/>
                      </a:cubicBezTo>
                      <a:cubicBezTo>
                        <a:pt x="13" y="14"/>
                        <a:pt x="8" y="13"/>
                        <a:pt x="11" y="14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4" name="Freeform 558" descr="" title="">
                  <a:extLst>
                    <a:ext uri="{FF2B5EF4-FFF2-40B4-BE49-F238E27FC236}">
                      <a16:creationId xmlns:a16="http://schemas.microsoft.com/office/drawing/2014/main" id="{4DFD3369-A457-49B1-89B6-15DC393BB0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92018" y="3399156"/>
                  <a:ext cx="35757" cy="35767"/>
                </a:xfrm>
                <a:custGeom>
                  <a:avLst/>
                  <a:gdLst>
                    <a:gd name="T0" fmla="*/ 3 w 4"/>
                    <a:gd name="T1" fmla="*/ 3 h 4"/>
                    <a:gd name="T2" fmla="*/ 2 w 4"/>
                    <a:gd name="T3" fmla="*/ 1 h 4"/>
                    <a:gd name="T4" fmla="*/ 3 w 4"/>
                    <a:gd name="T5" fmla="*/ 3 h 4"/>
                    <a:gd name="T6" fmla="*/ 3 w 4"/>
                    <a:gd name="T7" fmla="*/ 3 h 4"/>
                    <a:gd name="T8" fmla="*/ 3 w 4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3" y="3"/>
                      </a:moveTo>
                      <a:cubicBezTo>
                        <a:pt x="2" y="2"/>
                        <a:pt x="0" y="2"/>
                        <a:pt x="2" y="1"/>
                      </a:cubicBezTo>
                      <a:cubicBezTo>
                        <a:pt x="3" y="0"/>
                        <a:pt x="4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2" y="2"/>
                        <a:pt x="4" y="4"/>
                        <a:pt x="3" y="3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559" descr="" title="">
                  <a:extLst>
                    <a:ext uri="{FF2B5EF4-FFF2-40B4-BE49-F238E27FC236}">
                      <a16:creationId xmlns:a16="http://schemas.microsoft.com/office/drawing/2014/main" id="{372CE3B9-46F6-4C3C-ADE0-1065A98243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47319" y="3357431"/>
                  <a:ext cx="53635" cy="50669"/>
                </a:xfrm>
                <a:custGeom>
                  <a:avLst/>
                  <a:gdLst>
                    <a:gd name="T0" fmla="*/ 5 w 6"/>
                    <a:gd name="T1" fmla="*/ 2 h 6"/>
                    <a:gd name="T2" fmla="*/ 0 w 6"/>
                    <a:gd name="T3" fmla="*/ 1 h 6"/>
                    <a:gd name="T4" fmla="*/ 1 w 6"/>
                    <a:gd name="T5" fmla="*/ 3 h 6"/>
                    <a:gd name="T6" fmla="*/ 1 w 6"/>
                    <a:gd name="T7" fmla="*/ 6 h 6"/>
                    <a:gd name="T8" fmla="*/ 5 w 6"/>
                    <a:gd name="T9" fmla="*/ 5 h 6"/>
                    <a:gd name="T10" fmla="*/ 3 w 6"/>
                    <a:gd name="T11" fmla="*/ 3 h 6"/>
                    <a:gd name="T12" fmla="*/ 5 w 6"/>
                    <a:gd name="T13" fmla="*/ 2 h 6"/>
                    <a:gd name="T14" fmla="*/ 5 w 6"/>
                    <a:gd name="T15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" h="6">
                      <a:moveTo>
                        <a:pt x="5" y="2"/>
                      </a:moveTo>
                      <a:cubicBezTo>
                        <a:pt x="4" y="2"/>
                        <a:pt x="1" y="0"/>
                        <a:pt x="0" y="1"/>
                      </a:cubicBezTo>
                      <a:cubicBezTo>
                        <a:pt x="1" y="0"/>
                        <a:pt x="2" y="4"/>
                        <a:pt x="1" y="3"/>
                      </a:cubicBezTo>
                      <a:cubicBezTo>
                        <a:pt x="1" y="4"/>
                        <a:pt x="1" y="5"/>
                        <a:pt x="1" y="6"/>
                      </a:cubicBezTo>
                      <a:cubicBezTo>
                        <a:pt x="1" y="5"/>
                        <a:pt x="5" y="4"/>
                        <a:pt x="5" y="5"/>
                      </a:cubicBezTo>
                      <a:cubicBezTo>
                        <a:pt x="5" y="4"/>
                        <a:pt x="4" y="4"/>
                        <a:pt x="3" y="3"/>
                      </a:cubicBezTo>
                      <a:cubicBezTo>
                        <a:pt x="4" y="4"/>
                        <a:pt x="6" y="2"/>
                        <a:pt x="5" y="2"/>
                      </a:cubicBezTo>
                      <a:cubicBezTo>
                        <a:pt x="4" y="2"/>
                        <a:pt x="6" y="2"/>
                        <a:pt x="5" y="2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6" name="Freeform 560" descr="" title="">
                  <a:extLst>
                    <a:ext uri="{FF2B5EF4-FFF2-40B4-BE49-F238E27FC236}">
                      <a16:creationId xmlns:a16="http://schemas.microsoft.com/office/drawing/2014/main" id="{285BF403-BD09-4B12-8DDE-A87AA25FA5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23481" y="3372332"/>
                  <a:ext cx="32778" cy="53649"/>
                </a:xfrm>
                <a:custGeom>
                  <a:avLst/>
                  <a:gdLst>
                    <a:gd name="T0" fmla="*/ 2 w 4"/>
                    <a:gd name="T1" fmla="*/ 0 h 6"/>
                    <a:gd name="T2" fmla="*/ 2 w 4"/>
                    <a:gd name="T3" fmla="*/ 2 h 6"/>
                    <a:gd name="T4" fmla="*/ 2 w 4"/>
                    <a:gd name="T5" fmla="*/ 5 h 6"/>
                    <a:gd name="T6" fmla="*/ 3 w 4"/>
                    <a:gd name="T7" fmla="*/ 3 h 6"/>
                    <a:gd name="T8" fmla="*/ 2 w 4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6">
                      <a:moveTo>
                        <a:pt x="2" y="0"/>
                      </a:moveTo>
                      <a:cubicBezTo>
                        <a:pt x="0" y="0"/>
                        <a:pt x="2" y="1"/>
                        <a:pt x="2" y="2"/>
                      </a:cubicBezTo>
                      <a:cubicBezTo>
                        <a:pt x="2" y="3"/>
                        <a:pt x="1" y="5"/>
                        <a:pt x="2" y="5"/>
                      </a:cubicBezTo>
                      <a:cubicBezTo>
                        <a:pt x="3" y="6"/>
                        <a:pt x="3" y="3"/>
                        <a:pt x="3" y="3"/>
                      </a:cubicBezTo>
                      <a:cubicBezTo>
                        <a:pt x="3" y="2"/>
                        <a:pt x="4" y="0"/>
                        <a:pt x="2" y="0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7" name="Freeform 561" descr="" title="">
                  <a:extLst>
                    <a:ext uri="{FF2B5EF4-FFF2-40B4-BE49-F238E27FC236}">
                      <a16:creationId xmlns:a16="http://schemas.microsoft.com/office/drawing/2014/main" id="{6E80E341-3AC5-470A-BD1E-90E10F77BA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69844" y="3321661"/>
                  <a:ext cx="44697" cy="95376"/>
                </a:xfrm>
                <a:custGeom>
                  <a:avLst/>
                  <a:gdLst>
                    <a:gd name="T0" fmla="*/ 4 w 5"/>
                    <a:gd name="T1" fmla="*/ 10 h 11"/>
                    <a:gd name="T2" fmla="*/ 2 w 5"/>
                    <a:gd name="T3" fmla="*/ 6 h 11"/>
                    <a:gd name="T4" fmla="*/ 1 w 5"/>
                    <a:gd name="T5" fmla="*/ 3 h 11"/>
                    <a:gd name="T6" fmla="*/ 5 w 5"/>
                    <a:gd name="T7" fmla="*/ 5 h 11"/>
                    <a:gd name="T8" fmla="*/ 4 w 5"/>
                    <a:gd name="T9" fmla="*/ 10 h 11"/>
                    <a:gd name="T10" fmla="*/ 4 w 5"/>
                    <a:gd name="T11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" h="11">
                      <a:moveTo>
                        <a:pt x="4" y="10"/>
                      </a:moveTo>
                      <a:cubicBezTo>
                        <a:pt x="4" y="9"/>
                        <a:pt x="2" y="6"/>
                        <a:pt x="2" y="6"/>
                      </a:cubicBezTo>
                      <a:cubicBezTo>
                        <a:pt x="4" y="4"/>
                        <a:pt x="0" y="4"/>
                        <a:pt x="1" y="3"/>
                      </a:cubicBezTo>
                      <a:cubicBezTo>
                        <a:pt x="2" y="0"/>
                        <a:pt x="5" y="5"/>
                        <a:pt x="5" y="5"/>
                      </a:cubicBezTo>
                      <a:cubicBezTo>
                        <a:pt x="5" y="6"/>
                        <a:pt x="5" y="11"/>
                        <a:pt x="4" y="10"/>
                      </a:cubicBezTo>
                      <a:cubicBezTo>
                        <a:pt x="4" y="9"/>
                        <a:pt x="5" y="11"/>
                        <a:pt x="4" y="10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8" name="Freeform 562" descr="" title="">
                  <a:extLst>
                    <a:ext uri="{FF2B5EF4-FFF2-40B4-BE49-F238E27FC236}">
                      <a16:creationId xmlns:a16="http://schemas.microsoft.com/office/drawing/2014/main" id="{44443A97-7A9D-4A7F-944B-F36964F615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34086" y="3285894"/>
                  <a:ext cx="62576" cy="62592"/>
                </a:xfrm>
                <a:custGeom>
                  <a:avLst/>
                  <a:gdLst>
                    <a:gd name="T0" fmla="*/ 4 w 7"/>
                    <a:gd name="T1" fmla="*/ 6 h 7"/>
                    <a:gd name="T2" fmla="*/ 2 w 7"/>
                    <a:gd name="T3" fmla="*/ 3 h 7"/>
                    <a:gd name="T4" fmla="*/ 0 w 7"/>
                    <a:gd name="T5" fmla="*/ 2 h 7"/>
                    <a:gd name="T6" fmla="*/ 5 w 7"/>
                    <a:gd name="T7" fmla="*/ 1 h 7"/>
                    <a:gd name="T8" fmla="*/ 4 w 7"/>
                    <a:gd name="T9" fmla="*/ 3 h 7"/>
                    <a:gd name="T10" fmla="*/ 7 w 7"/>
                    <a:gd name="T11" fmla="*/ 4 h 7"/>
                    <a:gd name="T12" fmla="*/ 5 w 7"/>
                    <a:gd name="T13" fmla="*/ 5 h 7"/>
                    <a:gd name="T14" fmla="*/ 4 w 7"/>
                    <a:gd name="T15" fmla="*/ 6 h 7"/>
                    <a:gd name="T16" fmla="*/ 4 w 7"/>
                    <a:gd name="T17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" h="7">
                      <a:moveTo>
                        <a:pt x="4" y="6"/>
                      </a:moveTo>
                      <a:cubicBezTo>
                        <a:pt x="2" y="4"/>
                        <a:pt x="1" y="4"/>
                        <a:pt x="2" y="3"/>
                      </a:cubicBezTo>
                      <a:cubicBezTo>
                        <a:pt x="2" y="2"/>
                        <a:pt x="0" y="2"/>
                        <a:pt x="0" y="2"/>
                      </a:cubicBezTo>
                      <a:cubicBezTo>
                        <a:pt x="0" y="1"/>
                        <a:pt x="4" y="0"/>
                        <a:pt x="5" y="1"/>
                      </a:cubicBezTo>
                      <a:cubicBezTo>
                        <a:pt x="5" y="1"/>
                        <a:pt x="3" y="2"/>
                        <a:pt x="4" y="3"/>
                      </a:cubicBezTo>
                      <a:cubicBezTo>
                        <a:pt x="5" y="3"/>
                        <a:pt x="7" y="4"/>
                        <a:pt x="7" y="4"/>
                      </a:cubicBezTo>
                      <a:cubicBezTo>
                        <a:pt x="7" y="5"/>
                        <a:pt x="5" y="5"/>
                        <a:pt x="5" y="5"/>
                      </a:cubicBezTo>
                      <a:cubicBezTo>
                        <a:pt x="4" y="5"/>
                        <a:pt x="5" y="7"/>
                        <a:pt x="4" y="6"/>
                      </a:cubicBezTo>
                      <a:cubicBezTo>
                        <a:pt x="2" y="5"/>
                        <a:pt x="4" y="6"/>
                        <a:pt x="4" y="6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9" name="Freeform 563" descr="" title="">
                  <a:extLst>
                    <a:ext uri="{FF2B5EF4-FFF2-40B4-BE49-F238E27FC236}">
                      <a16:creationId xmlns:a16="http://schemas.microsoft.com/office/drawing/2014/main" id="{33DA587A-FC8F-4BC6-BBDD-81C884CDB4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96660" y="3285894"/>
                  <a:ext cx="59597" cy="80475"/>
                </a:xfrm>
                <a:custGeom>
                  <a:avLst/>
                  <a:gdLst>
                    <a:gd name="T0" fmla="*/ 3 w 7"/>
                    <a:gd name="T1" fmla="*/ 8 h 9"/>
                    <a:gd name="T2" fmla="*/ 4 w 7"/>
                    <a:gd name="T3" fmla="*/ 6 h 9"/>
                    <a:gd name="T4" fmla="*/ 2 w 7"/>
                    <a:gd name="T5" fmla="*/ 4 h 9"/>
                    <a:gd name="T6" fmla="*/ 3 w 7"/>
                    <a:gd name="T7" fmla="*/ 1 h 9"/>
                    <a:gd name="T8" fmla="*/ 6 w 7"/>
                    <a:gd name="T9" fmla="*/ 5 h 9"/>
                    <a:gd name="T10" fmla="*/ 3 w 7"/>
                    <a:gd name="T11" fmla="*/ 8 h 9"/>
                    <a:gd name="T12" fmla="*/ 3 w 7"/>
                    <a:gd name="T13" fmla="*/ 8 h 9"/>
                    <a:gd name="T14" fmla="*/ 3 w 7"/>
                    <a:gd name="T15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" h="9">
                      <a:moveTo>
                        <a:pt x="3" y="8"/>
                      </a:moveTo>
                      <a:cubicBezTo>
                        <a:pt x="4" y="7"/>
                        <a:pt x="5" y="7"/>
                        <a:pt x="4" y="6"/>
                      </a:cubicBezTo>
                      <a:cubicBezTo>
                        <a:pt x="4" y="5"/>
                        <a:pt x="2" y="5"/>
                        <a:pt x="2" y="4"/>
                      </a:cubicBezTo>
                      <a:cubicBezTo>
                        <a:pt x="3" y="3"/>
                        <a:pt x="0" y="0"/>
                        <a:pt x="3" y="1"/>
                      </a:cubicBezTo>
                      <a:cubicBezTo>
                        <a:pt x="6" y="2"/>
                        <a:pt x="6" y="3"/>
                        <a:pt x="6" y="5"/>
                      </a:cubicBezTo>
                      <a:cubicBezTo>
                        <a:pt x="7" y="7"/>
                        <a:pt x="3" y="8"/>
                        <a:pt x="3" y="8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4" y="7"/>
                        <a:pt x="2" y="9"/>
                        <a:pt x="3" y="8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0" name="Freeform 564" descr="" title="">
                  <a:extLst>
                    <a:ext uri="{FF2B5EF4-FFF2-40B4-BE49-F238E27FC236}">
                      <a16:creationId xmlns:a16="http://schemas.microsoft.com/office/drawing/2014/main" id="{DC5DDAF6-86B8-4A8E-B59F-EDE2B4BDAF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78782" y="3303777"/>
                  <a:ext cx="26817" cy="8941"/>
                </a:xfrm>
                <a:custGeom>
                  <a:avLst/>
                  <a:gdLst>
                    <a:gd name="T0" fmla="*/ 2 w 3"/>
                    <a:gd name="T1" fmla="*/ 1 h 1"/>
                    <a:gd name="T2" fmla="*/ 0 w 3"/>
                    <a:gd name="T3" fmla="*/ 0 h 1"/>
                    <a:gd name="T4" fmla="*/ 3 w 3"/>
                    <a:gd name="T5" fmla="*/ 0 h 1"/>
                    <a:gd name="T6" fmla="*/ 2 w 3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2" y="1"/>
                      </a:move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0" y="0"/>
                        <a:pt x="2" y="0"/>
                        <a:pt x="3" y="0"/>
                      </a:cubicBezTo>
                      <a:cubicBezTo>
                        <a:pt x="3" y="0"/>
                        <a:pt x="2" y="1"/>
                        <a:pt x="2" y="1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1" name="Freeform 565" descr="" title="">
                  <a:extLst>
                    <a:ext uri="{FF2B5EF4-FFF2-40B4-BE49-F238E27FC236}">
                      <a16:creationId xmlns:a16="http://schemas.microsoft.com/office/drawing/2014/main" id="{E4C1B5EC-66D7-4557-BBB1-88601B4285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38480" y="3312720"/>
                  <a:ext cx="116210" cy="59612"/>
                </a:xfrm>
                <a:custGeom>
                  <a:avLst/>
                  <a:gdLst>
                    <a:gd name="T0" fmla="*/ 10 w 13"/>
                    <a:gd name="T1" fmla="*/ 1 h 7"/>
                    <a:gd name="T2" fmla="*/ 7 w 13"/>
                    <a:gd name="T3" fmla="*/ 1 h 7"/>
                    <a:gd name="T4" fmla="*/ 5 w 13"/>
                    <a:gd name="T5" fmla="*/ 1 h 7"/>
                    <a:gd name="T6" fmla="*/ 5 w 13"/>
                    <a:gd name="T7" fmla="*/ 4 h 7"/>
                    <a:gd name="T8" fmla="*/ 1 w 13"/>
                    <a:gd name="T9" fmla="*/ 3 h 7"/>
                    <a:gd name="T10" fmla="*/ 1 w 13"/>
                    <a:gd name="T11" fmla="*/ 6 h 7"/>
                    <a:gd name="T12" fmla="*/ 11 w 13"/>
                    <a:gd name="T13" fmla="*/ 4 h 7"/>
                    <a:gd name="T14" fmla="*/ 9 w 13"/>
                    <a:gd name="T15" fmla="*/ 3 h 7"/>
                    <a:gd name="T16" fmla="*/ 12 w 13"/>
                    <a:gd name="T17" fmla="*/ 3 h 7"/>
                    <a:gd name="T18" fmla="*/ 10 w 13"/>
                    <a:gd name="T19" fmla="*/ 1 h 7"/>
                    <a:gd name="T20" fmla="*/ 10 w 13"/>
                    <a:gd name="T21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3" h="7">
                      <a:moveTo>
                        <a:pt x="10" y="1"/>
                      </a:moveTo>
                      <a:cubicBezTo>
                        <a:pt x="9" y="1"/>
                        <a:pt x="8" y="1"/>
                        <a:pt x="7" y="1"/>
                      </a:cubicBezTo>
                      <a:cubicBezTo>
                        <a:pt x="6" y="1"/>
                        <a:pt x="6" y="1"/>
                        <a:pt x="5" y="1"/>
                      </a:cubicBezTo>
                      <a:cubicBezTo>
                        <a:pt x="3" y="2"/>
                        <a:pt x="4" y="4"/>
                        <a:pt x="5" y="4"/>
                      </a:cubicBezTo>
                      <a:cubicBezTo>
                        <a:pt x="4" y="4"/>
                        <a:pt x="2" y="1"/>
                        <a:pt x="1" y="3"/>
                      </a:cubicBezTo>
                      <a:cubicBezTo>
                        <a:pt x="0" y="4"/>
                        <a:pt x="0" y="5"/>
                        <a:pt x="1" y="6"/>
                      </a:cubicBezTo>
                      <a:cubicBezTo>
                        <a:pt x="2" y="7"/>
                        <a:pt x="10" y="5"/>
                        <a:pt x="11" y="4"/>
                      </a:cubicBezTo>
                      <a:cubicBezTo>
                        <a:pt x="11" y="4"/>
                        <a:pt x="10" y="3"/>
                        <a:pt x="9" y="3"/>
                      </a:cubicBezTo>
                      <a:cubicBezTo>
                        <a:pt x="10" y="3"/>
                        <a:pt x="12" y="3"/>
                        <a:pt x="12" y="3"/>
                      </a:cubicBezTo>
                      <a:cubicBezTo>
                        <a:pt x="13" y="2"/>
                        <a:pt x="11" y="0"/>
                        <a:pt x="10" y="1"/>
                      </a:cubicBezTo>
                      <a:cubicBezTo>
                        <a:pt x="9" y="1"/>
                        <a:pt x="11" y="0"/>
                        <a:pt x="10" y="1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2" name="Freeform 566" descr="" title="">
                  <a:extLst>
                    <a:ext uri="{FF2B5EF4-FFF2-40B4-BE49-F238E27FC236}">
                      <a16:creationId xmlns:a16="http://schemas.microsoft.com/office/drawing/2014/main" id="{E63BA44C-E1B7-4D7A-A804-AAFC6DF52E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83177" y="3259069"/>
                  <a:ext cx="71515" cy="62592"/>
                </a:xfrm>
                <a:custGeom>
                  <a:avLst/>
                  <a:gdLst>
                    <a:gd name="T0" fmla="*/ 2 w 8"/>
                    <a:gd name="T1" fmla="*/ 6 h 7"/>
                    <a:gd name="T2" fmla="*/ 5 w 8"/>
                    <a:gd name="T3" fmla="*/ 4 h 7"/>
                    <a:gd name="T4" fmla="*/ 8 w 8"/>
                    <a:gd name="T5" fmla="*/ 4 h 7"/>
                    <a:gd name="T6" fmla="*/ 5 w 8"/>
                    <a:gd name="T7" fmla="*/ 2 h 7"/>
                    <a:gd name="T8" fmla="*/ 2 w 8"/>
                    <a:gd name="T9" fmla="*/ 6 h 7"/>
                    <a:gd name="T10" fmla="*/ 2 w 8"/>
                    <a:gd name="T11" fmla="*/ 6 h 7"/>
                    <a:gd name="T12" fmla="*/ 2 w 8"/>
                    <a:gd name="T13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7">
                      <a:moveTo>
                        <a:pt x="2" y="6"/>
                      </a:moveTo>
                      <a:cubicBezTo>
                        <a:pt x="3" y="5"/>
                        <a:pt x="4" y="5"/>
                        <a:pt x="5" y="4"/>
                      </a:cubicBezTo>
                      <a:cubicBezTo>
                        <a:pt x="6" y="4"/>
                        <a:pt x="8" y="4"/>
                        <a:pt x="8" y="4"/>
                      </a:cubicBezTo>
                      <a:cubicBezTo>
                        <a:pt x="8" y="4"/>
                        <a:pt x="7" y="0"/>
                        <a:pt x="5" y="2"/>
                      </a:cubicBezTo>
                      <a:cubicBezTo>
                        <a:pt x="5" y="2"/>
                        <a:pt x="1" y="5"/>
                        <a:pt x="2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4" y="5"/>
                        <a:pt x="0" y="7"/>
                        <a:pt x="2" y="6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3" name="Freeform 567" descr="" title="">
                  <a:extLst>
                    <a:ext uri="{FF2B5EF4-FFF2-40B4-BE49-F238E27FC236}">
                      <a16:creationId xmlns:a16="http://schemas.microsoft.com/office/drawing/2014/main" id="{157B02EB-BEEF-4A62-8F3C-8B55FC5A22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85551" y="3497513"/>
                  <a:ext cx="86414" cy="32786"/>
                </a:xfrm>
                <a:custGeom>
                  <a:avLst/>
                  <a:gdLst>
                    <a:gd name="T0" fmla="*/ 9 w 10"/>
                    <a:gd name="T1" fmla="*/ 2 h 4"/>
                    <a:gd name="T2" fmla="*/ 9 w 10"/>
                    <a:gd name="T3" fmla="*/ 1 h 4"/>
                    <a:gd name="T4" fmla="*/ 6 w 10"/>
                    <a:gd name="T5" fmla="*/ 0 h 4"/>
                    <a:gd name="T6" fmla="*/ 2 w 10"/>
                    <a:gd name="T7" fmla="*/ 2 h 4"/>
                    <a:gd name="T8" fmla="*/ 3 w 10"/>
                    <a:gd name="T9" fmla="*/ 4 h 4"/>
                    <a:gd name="T10" fmla="*/ 9 w 10"/>
                    <a:gd name="T11" fmla="*/ 2 h 4"/>
                    <a:gd name="T12" fmla="*/ 9 w 10"/>
                    <a:gd name="T13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" h="4">
                      <a:moveTo>
                        <a:pt x="9" y="2"/>
                      </a:moveTo>
                      <a:cubicBezTo>
                        <a:pt x="10" y="2"/>
                        <a:pt x="8" y="1"/>
                        <a:pt x="9" y="1"/>
                      </a:cubicBezTo>
                      <a:cubicBezTo>
                        <a:pt x="8" y="0"/>
                        <a:pt x="7" y="0"/>
                        <a:pt x="6" y="0"/>
                      </a:cubicBezTo>
                      <a:cubicBezTo>
                        <a:pt x="5" y="1"/>
                        <a:pt x="3" y="1"/>
                        <a:pt x="2" y="2"/>
                      </a:cubicBezTo>
                      <a:cubicBezTo>
                        <a:pt x="0" y="3"/>
                        <a:pt x="2" y="4"/>
                        <a:pt x="3" y="4"/>
                      </a:cubicBezTo>
                      <a:cubicBezTo>
                        <a:pt x="5" y="4"/>
                        <a:pt x="7" y="1"/>
                        <a:pt x="9" y="2"/>
                      </a:cubicBezTo>
                      <a:cubicBezTo>
                        <a:pt x="10" y="2"/>
                        <a:pt x="7" y="1"/>
                        <a:pt x="9" y="2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4" name="Freeform 568" descr="" title="">
                  <a:extLst>
                    <a:ext uri="{FF2B5EF4-FFF2-40B4-BE49-F238E27FC236}">
                      <a16:creationId xmlns:a16="http://schemas.microsoft.com/office/drawing/2014/main" id="{642D1763-8F42-4136-92C5-A162EBAAC8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81258" y="3548185"/>
                  <a:ext cx="50656" cy="44710"/>
                </a:xfrm>
                <a:custGeom>
                  <a:avLst/>
                  <a:gdLst>
                    <a:gd name="T0" fmla="*/ 6 w 6"/>
                    <a:gd name="T1" fmla="*/ 2 h 5"/>
                    <a:gd name="T2" fmla="*/ 3 w 6"/>
                    <a:gd name="T3" fmla="*/ 2 h 5"/>
                    <a:gd name="T4" fmla="*/ 3 w 6"/>
                    <a:gd name="T5" fmla="*/ 4 h 5"/>
                    <a:gd name="T6" fmla="*/ 0 w 6"/>
                    <a:gd name="T7" fmla="*/ 5 h 5"/>
                    <a:gd name="T8" fmla="*/ 6 w 6"/>
                    <a:gd name="T9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5">
                      <a:moveTo>
                        <a:pt x="6" y="2"/>
                      </a:moveTo>
                      <a:cubicBezTo>
                        <a:pt x="6" y="0"/>
                        <a:pt x="4" y="1"/>
                        <a:pt x="3" y="2"/>
                      </a:cubicBezTo>
                      <a:cubicBezTo>
                        <a:pt x="3" y="2"/>
                        <a:pt x="3" y="3"/>
                        <a:pt x="3" y="4"/>
                      </a:cubicBezTo>
                      <a:cubicBezTo>
                        <a:pt x="2" y="4"/>
                        <a:pt x="0" y="5"/>
                        <a:pt x="0" y="5"/>
                      </a:cubicBezTo>
                      <a:cubicBezTo>
                        <a:pt x="0" y="5"/>
                        <a:pt x="6" y="5"/>
                        <a:pt x="6" y="2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5" name="Freeform 569" descr="" title="">
                  <a:extLst>
                    <a:ext uri="{FF2B5EF4-FFF2-40B4-BE49-F238E27FC236}">
                      <a16:creationId xmlns:a16="http://schemas.microsoft.com/office/drawing/2014/main" id="{1B1B69D8-D929-4973-8208-9196AF733D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852115" y="2463256"/>
                  <a:ext cx="181768" cy="113260"/>
                </a:xfrm>
                <a:custGeom>
                  <a:avLst/>
                  <a:gdLst>
                    <a:gd name="T0" fmla="*/ 19 w 21"/>
                    <a:gd name="T1" fmla="*/ 9 h 13"/>
                    <a:gd name="T2" fmla="*/ 18 w 21"/>
                    <a:gd name="T3" fmla="*/ 7 h 13"/>
                    <a:gd name="T4" fmla="*/ 14 w 21"/>
                    <a:gd name="T5" fmla="*/ 4 h 13"/>
                    <a:gd name="T6" fmla="*/ 8 w 21"/>
                    <a:gd name="T7" fmla="*/ 1 h 13"/>
                    <a:gd name="T8" fmla="*/ 5 w 21"/>
                    <a:gd name="T9" fmla="*/ 6 h 13"/>
                    <a:gd name="T10" fmla="*/ 0 w 21"/>
                    <a:gd name="T11" fmla="*/ 8 h 13"/>
                    <a:gd name="T12" fmla="*/ 7 w 21"/>
                    <a:gd name="T13" fmla="*/ 11 h 13"/>
                    <a:gd name="T14" fmla="*/ 15 w 21"/>
                    <a:gd name="T15" fmla="*/ 12 h 13"/>
                    <a:gd name="T16" fmla="*/ 20 w 21"/>
                    <a:gd name="T17" fmla="*/ 9 h 13"/>
                    <a:gd name="T18" fmla="*/ 19 w 21"/>
                    <a:gd name="T19" fmla="*/ 9 h 13"/>
                    <a:gd name="T20" fmla="*/ 19 w 21"/>
                    <a:gd name="T21" fmla="*/ 9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1" h="13">
                      <a:moveTo>
                        <a:pt x="19" y="9"/>
                      </a:moveTo>
                      <a:cubicBezTo>
                        <a:pt x="15" y="10"/>
                        <a:pt x="19" y="8"/>
                        <a:pt x="18" y="7"/>
                      </a:cubicBezTo>
                      <a:cubicBezTo>
                        <a:pt x="17" y="7"/>
                        <a:pt x="15" y="4"/>
                        <a:pt x="14" y="4"/>
                      </a:cubicBezTo>
                      <a:cubicBezTo>
                        <a:pt x="12" y="4"/>
                        <a:pt x="10" y="1"/>
                        <a:pt x="8" y="1"/>
                      </a:cubicBezTo>
                      <a:cubicBezTo>
                        <a:pt x="6" y="0"/>
                        <a:pt x="6" y="5"/>
                        <a:pt x="5" y="6"/>
                      </a:cubicBezTo>
                      <a:cubicBezTo>
                        <a:pt x="4" y="6"/>
                        <a:pt x="0" y="6"/>
                        <a:pt x="0" y="8"/>
                      </a:cubicBezTo>
                      <a:cubicBezTo>
                        <a:pt x="1" y="10"/>
                        <a:pt x="6" y="11"/>
                        <a:pt x="7" y="11"/>
                      </a:cubicBezTo>
                      <a:cubicBezTo>
                        <a:pt x="9" y="12"/>
                        <a:pt x="13" y="13"/>
                        <a:pt x="15" y="12"/>
                      </a:cubicBezTo>
                      <a:cubicBezTo>
                        <a:pt x="15" y="12"/>
                        <a:pt x="20" y="10"/>
                        <a:pt x="20" y="9"/>
                      </a:cubicBezTo>
                      <a:cubicBezTo>
                        <a:pt x="20" y="9"/>
                        <a:pt x="19" y="9"/>
                        <a:pt x="19" y="9"/>
                      </a:cubicBezTo>
                      <a:cubicBezTo>
                        <a:pt x="18" y="10"/>
                        <a:pt x="21" y="9"/>
                        <a:pt x="19" y="9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6" name="Freeform 570" descr="" title="">
                  <a:extLst>
                    <a:ext uri="{FF2B5EF4-FFF2-40B4-BE49-F238E27FC236}">
                      <a16:creationId xmlns:a16="http://schemas.microsoft.com/office/drawing/2014/main" id="{8D35560E-6EB0-49B4-B642-23BB0BEB5B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89542" y="2516907"/>
                  <a:ext cx="44697" cy="32786"/>
                </a:xfrm>
                <a:custGeom>
                  <a:avLst/>
                  <a:gdLst>
                    <a:gd name="T0" fmla="*/ 2 w 5"/>
                    <a:gd name="T1" fmla="*/ 4 h 4"/>
                    <a:gd name="T2" fmla="*/ 4 w 5"/>
                    <a:gd name="T3" fmla="*/ 1 h 4"/>
                    <a:gd name="T4" fmla="*/ 2 w 5"/>
                    <a:gd name="T5" fmla="*/ 4 h 4"/>
                    <a:gd name="T6" fmla="*/ 2 w 5"/>
                    <a:gd name="T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4">
                      <a:moveTo>
                        <a:pt x="2" y="4"/>
                      </a:moveTo>
                      <a:cubicBezTo>
                        <a:pt x="0" y="4"/>
                        <a:pt x="4" y="0"/>
                        <a:pt x="4" y="1"/>
                      </a:cubicBezTo>
                      <a:cubicBezTo>
                        <a:pt x="5" y="1"/>
                        <a:pt x="3" y="4"/>
                        <a:pt x="2" y="4"/>
                      </a:cubicBezTo>
                      <a:cubicBezTo>
                        <a:pt x="1" y="4"/>
                        <a:pt x="4" y="4"/>
                        <a:pt x="2" y="4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7" name="Freeform 571" descr="" title="">
                  <a:extLst>
                    <a:ext uri="{FF2B5EF4-FFF2-40B4-BE49-F238E27FC236}">
                      <a16:creationId xmlns:a16="http://schemas.microsoft.com/office/drawing/2014/main" id="{8D6CE704-4996-481D-8437-BA87005CE6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35905" y="2549691"/>
                  <a:ext cx="17879" cy="17884"/>
                </a:xfrm>
                <a:custGeom>
                  <a:avLst/>
                  <a:gdLst>
                    <a:gd name="T0" fmla="*/ 1 w 2"/>
                    <a:gd name="T1" fmla="*/ 2 h 2"/>
                    <a:gd name="T2" fmla="*/ 1 w 2"/>
                    <a:gd name="T3" fmla="*/ 0 h 2"/>
                    <a:gd name="T4" fmla="*/ 1 w 2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1" y="2"/>
                      </a:moveTo>
                      <a:cubicBezTo>
                        <a:pt x="0" y="2"/>
                        <a:pt x="0" y="1"/>
                        <a:pt x="1" y="0"/>
                      </a:cubicBezTo>
                      <a:cubicBezTo>
                        <a:pt x="2" y="0"/>
                        <a:pt x="2" y="2"/>
                        <a:pt x="1" y="2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8" name="Freeform 572" descr="" title="">
                  <a:extLst>
                    <a:ext uri="{FF2B5EF4-FFF2-40B4-BE49-F238E27FC236}">
                      <a16:creationId xmlns:a16="http://schemas.microsoft.com/office/drawing/2014/main" id="{5C279FEF-E514-4697-91A5-208BACFA09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84994" y="2183082"/>
                  <a:ext cx="804546" cy="393436"/>
                </a:xfrm>
                <a:custGeom>
                  <a:avLst/>
                  <a:gdLst>
                    <a:gd name="T0" fmla="*/ 76 w 92"/>
                    <a:gd name="T1" fmla="*/ 41 h 45"/>
                    <a:gd name="T2" fmla="*/ 71 w 92"/>
                    <a:gd name="T3" fmla="*/ 39 h 45"/>
                    <a:gd name="T4" fmla="*/ 61 w 92"/>
                    <a:gd name="T5" fmla="*/ 38 h 45"/>
                    <a:gd name="T6" fmla="*/ 45 w 92"/>
                    <a:gd name="T7" fmla="*/ 43 h 45"/>
                    <a:gd name="T8" fmla="*/ 29 w 92"/>
                    <a:gd name="T9" fmla="*/ 41 h 45"/>
                    <a:gd name="T10" fmla="*/ 21 w 92"/>
                    <a:gd name="T11" fmla="*/ 38 h 45"/>
                    <a:gd name="T12" fmla="*/ 10 w 92"/>
                    <a:gd name="T13" fmla="*/ 31 h 45"/>
                    <a:gd name="T14" fmla="*/ 40 w 92"/>
                    <a:gd name="T15" fmla="*/ 29 h 45"/>
                    <a:gd name="T16" fmla="*/ 9 w 92"/>
                    <a:gd name="T17" fmla="*/ 26 h 45"/>
                    <a:gd name="T18" fmla="*/ 16 w 92"/>
                    <a:gd name="T19" fmla="*/ 19 h 45"/>
                    <a:gd name="T20" fmla="*/ 14 w 92"/>
                    <a:gd name="T21" fmla="*/ 18 h 45"/>
                    <a:gd name="T22" fmla="*/ 7 w 92"/>
                    <a:gd name="T23" fmla="*/ 17 h 45"/>
                    <a:gd name="T24" fmla="*/ 4 w 92"/>
                    <a:gd name="T25" fmla="*/ 11 h 45"/>
                    <a:gd name="T26" fmla="*/ 8 w 92"/>
                    <a:gd name="T27" fmla="*/ 7 h 45"/>
                    <a:gd name="T28" fmla="*/ 24 w 92"/>
                    <a:gd name="T29" fmla="*/ 1 h 45"/>
                    <a:gd name="T30" fmla="*/ 29 w 92"/>
                    <a:gd name="T31" fmla="*/ 7 h 45"/>
                    <a:gd name="T32" fmla="*/ 39 w 92"/>
                    <a:gd name="T33" fmla="*/ 6 h 45"/>
                    <a:gd name="T34" fmla="*/ 43 w 92"/>
                    <a:gd name="T35" fmla="*/ 8 h 45"/>
                    <a:gd name="T36" fmla="*/ 47 w 92"/>
                    <a:gd name="T37" fmla="*/ 9 h 45"/>
                    <a:gd name="T38" fmla="*/ 43 w 92"/>
                    <a:gd name="T39" fmla="*/ 4 h 45"/>
                    <a:gd name="T40" fmla="*/ 54 w 92"/>
                    <a:gd name="T41" fmla="*/ 10 h 45"/>
                    <a:gd name="T42" fmla="*/ 60 w 92"/>
                    <a:gd name="T43" fmla="*/ 14 h 45"/>
                    <a:gd name="T44" fmla="*/ 59 w 92"/>
                    <a:gd name="T45" fmla="*/ 1 h 45"/>
                    <a:gd name="T46" fmla="*/ 69 w 92"/>
                    <a:gd name="T47" fmla="*/ 6 h 45"/>
                    <a:gd name="T48" fmla="*/ 74 w 92"/>
                    <a:gd name="T49" fmla="*/ 19 h 45"/>
                    <a:gd name="T50" fmla="*/ 82 w 92"/>
                    <a:gd name="T51" fmla="*/ 26 h 45"/>
                    <a:gd name="T52" fmla="*/ 92 w 92"/>
                    <a:gd name="T53" fmla="*/ 33 h 45"/>
                    <a:gd name="T54" fmla="*/ 83 w 92"/>
                    <a:gd name="T55" fmla="*/ 35 h 45"/>
                    <a:gd name="T56" fmla="*/ 81 w 92"/>
                    <a:gd name="T57" fmla="*/ 36 h 45"/>
                    <a:gd name="T58" fmla="*/ 85 w 92"/>
                    <a:gd name="T59" fmla="*/ 36 h 45"/>
                    <a:gd name="T60" fmla="*/ 89 w 92"/>
                    <a:gd name="T61" fmla="*/ 39 h 45"/>
                    <a:gd name="T62" fmla="*/ 83 w 92"/>
                    <a:gd name="T63" fmla="*/ 4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92" h="45">
                      <a:moveTo>
                        <a:pt x="83" y="41"/>
                      </a:moveTo>
                      <a:cubicBezTo>
                        <a:pt x="81" y="41"/>
                        <a:pt x="79" y="41"/>
                        <a:pt x="76" y="41"/>
                      </a:cubicBezTo>
                      <a:cubicBezTo>
                        <a:pt x="75" y="41"/>
                        <a:pt x="74" y="41"/>
                        <a:pt x="73" y="41"/>
                      </a:cubicBezTo>
                      <a:cubicBezTo>
                        <a:pt x="72" y="41"/>
                        <a:pt x="72" y="40"/>
                        <a:pt x="71" y="39"/>
                      </a:cubicBezTo>
                      <a:cubicBezTo>
                        <a:pt x="70" y="39"/>
                        <a:pt x="66" y="40"/>
                        <a:pt x="65" y="38"/>
                      </a:cubicBezTo>
                      <a:cubicBezTo>
                        <a:pt x="65" y="35"/>
                        <a:pt x="63" y="37"/>
                        <a:pt x="61" y="38"/>
                      </a:cubicBezTo>
                      <a:cubicBezTo>
                        <a:pt x="58" y="40"/>
                        <a:pt x="56" y="39"/>
                        <a:pt x="54" y="40"/>
                      </a:cubicBezTo>
                      <a:cubicBezTo>
                        <a:pt x="51" y="41"/>
                        <a:pt x="48" y="42"/>
                        <a:pt x="45" y="43"/>
                      </a:cubicBezTo>
                      <a:cubicBezTo>
                        <a:pt x="41" y="43"/>
                        <a:pt x="35" y="45"/>
                        <a:pt x="31" y="43"/>
                      </a:cubicBezTo>
                      <a:cubicBezTo>
                        <a:pt x="31" y="43"/>
                        <a:pt x="29" y="42"/>
                        <a:pt x="29" y="41"/>
                      </a:cubicBezTo>
                      <a:cubicBezTo>
                        <a:pt x="29" y="40"/>
                        <a:pt x="29" y="38"/>
                        <a:pt x="27" y="38"/>
                      </a:cubicBezTo>
                      <a:cubicBezTo>
                        <a:pt x="25" y="38"/>
                        <a:pt x="23" y="38"/>
                        <a:pt x="21" y="38"/>
                      </a:cubicBezTo>
                      <a:cubicBezTo>
                        <a:pt x="19" y="38"/>
                        <a:pt x="17" y="38"/>
                        <a:pt x="15" y="36"/>
                      </a:cubicBezTo>
                      <a:cubicBezTo>
                        <a:pt x="14" y="36"/>
                        <a:pt x="9" y="32"/>
                        <a:pt x="10" y="31"/>
                      </a:cubicBezTo>
                      <a:cubicBezTo>
                        <a:pt x="16" y="28"/>
                        <a:pt x="23" y="29"/>
                        <a:pt x="28" y="29"/>
                      </a:cubicBezTo>
                      <a:cubicBezTo>
                        <a:pt x="29" y="29"/>
                        <a:pt x="40" y="29"/>
                        <a:pt x="40" y="29"/>
                      </a:cubicBezTo>
                      <a:cubicBezTo>
                        <a:pt x="40" y="27"/>
                        <a:pt x="26" y="25"/>
                        <a:pt x="25" y="25"/>
                      </a:cubicBezTo>
                      <a:cubicBezTo>
                        <a:pt x="20" y="25"/>
                        <a:pt x="14" y="28"/>
                        <a:pt x="9" y="26"/>
                      </a:cubicBezTo>
                      <a:cubicBezTo>
                        <a:pt x="7" y="25"/>
                        <a:pt x="3" y="23"/>
                        <a:pt x="7" y="21"/>
                      </a:cubicBezTo>
                      <a:cubicBezTo>
                        <a:pt x="10" y="20"/>
                        <a:pt x="13" y="19"/>
                        <a:pt x="16" y="19"/>
                      </a:cubicBezTo>
                      <a:cubicBezTo>
                        <a:pt x="18" y="18"/>
                        <a:pt x="20" y="18"/>
                        <a:pt x="21" y="18"/>
                      </a:cubicBezTo>
                      <a:cubicBezTo>
                        <a:pt x="19" y="19"/>
                        <a:pt x="16" y="18"/>
                        <a:pt x="14" y="18"/>
                      </a:cubicBezTo>
                      <a:cubicBezTo>
                        <a:pt x="13" y="18"/>
                        <a:pt x="7" y="19"/>
                        <a:pt x="6" y="18"/>
                      </a:cubicBezTo>
                      <a:cubicBezTo>
                        <a:pt x="6" y="18"/>
                        <a:pt x="7" y="17"/>
                        <a:pt x="7" y="17"/>
                      </a:cubicBezTo>
                      <a:cubicBezTo>
                        <a:pt x="7" y="16"/>
                        <a:pt x="0" y="17"/>
                        <a:pt x="1" y="15"/>
                      </a:cubicBezTo>
                      <a:cubicBezTo>
                        <a:pt x="2" y="14"/>
                        <a:pt x="3" y="12"/>
                        <a:pt x="4" y="11"/>
                      </a:cubicBezTo>
                      <a:cubicBezTo>
                        <a:pt x="8" y="10"/>
                        <a:pt x="4" y="10"/>
                        <a:pt x="4" y="9"/>
                      </a:cubicBezTo>
                      <a:cubicBezTo>
                        <a:pt x="4" y="9"/>
                        <a:pt x="7" y="7"/>
                        <a:pt x="8" y="7"/>
                      </a:cubicBezTo>
                      <a:cubicBezTo>
                        <a:pt x="10" y="6"/>
                        <a:pt x="11" y="5"/>
                        <a:pt x="13" y="4"/>
                      </a:cubicBezTo>
                      <a:cubicBezTo>
                        <a:pt x="17" y="2"/>
                        <a:pt x="20" y="1"/>
                        <a:pt x="24" y="1"/>
                      </a:cubicBezTo>
                      <a:cubicBezTo>
                        <a:pt x="29" y="1"/>
                        <a:pt x="24" y="7"/>
                        <a:pt x="24" y="7"/>
                      </a:cubicBezTo>
                      <a:cubicBezTo>
                        <a:pt x="26" y="8"/>
                        <a:pt x="28" y="8"/>
                        <a:pt x="29" y="7"/>
                      </a:cubicBezTo>
                      <a:cubicBezTo>
                        <a:pt x="30" y="7"/>
                        <a:pt x="30" y="4"/>
                        <a:pt x="31" y="4"/>
                      </a:cubicBezTo>
                      <a:cubicBezTo>
                        <a:pt x="33" y="4"/>
                        <a:pt x="37" y="4"/>
                        <a:pt x="39" y="6"/>
                      </a:cubicBezTo>
                      <a:cubicBezTo>
                        <a:pt x="42" y="8"/>
                        <a:pt x="35" y="11"/>
                        <a:pt x="40" y="10"/>
                      </a:cubicBezTo>
                      <a:cubicBezTo>
                        <a:pt x="41" y="10"/>
                        <a:pt x="42" y="9"/>
                        <a:pt x="43" y="8"/>
                      </a:cubicBezTo>
                      <a:cubicBezTo>
                        <a:pt x="44" y="8"/>
                        <a:pt x="44" y="8"/>
                        <a:pt x="45" y="8"/>
                      </a:cubicBezTo>
                      <a:cubicBezTo>
                        <a:pt x="46" y="8"/>
                        <a:pt x="46" y="8"/>
                        <a:pt x="47" y="9"/>
                      </a:cubicBezTo>
                      <a:cubicBezTo>
                        <a:pt x="48" y="9"/>
                        <a:pt x="48" y="7"/>
                        <a:pt x="48" y="6"/>
                      </a:cubicBezTo>
                      <a:cubicBezTo>
                        <a:pt x="47" y="6"/>
                        <a:pt x="44" y="4"/>
                        <a:pt x="43" y="4"/>
                      </a:cubicBezTo>
                      <a:cubicBezTo>
                        <a:pt x="45" y="3"/>
                        <a:pt x="49" y="5"/>
                        <a:pt x="50" y="6"/>
                      </a:cubicBezTo>
                      <a:cubicBezTo>
                        <a:pt x="53" y="7"/>
                        <a:pt x="53" y="8"/>
                        <a:pt x="54" y="10"/>
                      </a:cubicBezTo>
                      <a:cubicBezTo>
                        <a:pt x="54" y="11"/>
                        <a:pt x="54" y="16"/>
                        <a:pt x="56" y="16"/>
                      </a:cubicBezTo>
                      <a:cubicBezTo>
                        <a:pt x="57" y="16"/>
                        <a:pt x="61" y="16"/>
                        <a:pt x="60" y="14"/>
                      </a:cubicBezTo>
                      <a:cubicBezTo>
                        <a:pt x="59" y="10"/>
                        <a:pt x="57" y="7"/>
                        <a:pt x="56" y="3"/>
                      </a:cubicBezTo>
                      <a:cubicBezTo>
                        <a:pt x="55" y="0"/>
                        <a:pt x="58" y="1"/>
                        <a:pt x="59" y="1"/>
                      </a:cubicBezTo>
                      <a:cubicBezTo>
                        <a:pt x="62" y="2"/>
                        <a:pt x="62" y="0"/>
                        <a:pt x="64" y="1"/>
                      </a:cubicBezTo>
                      <a:cubicBezTo>
                        <a:pt x="66" y="3"/>
                        <a:pt x="69" y="4"/>
                        <a:pt x="69" y="6"/>
                      </a:cubicBezTo>
                      <a:cubicBezTo>
                        <a:pt x="70" y="9"/>
                        <a:pt x="71" y="11"/>
                        <a:pt x="73" y="13"/>
                      </a:cubicBezTo>
                      <a:cubicBezTo>
                        <a:pt x="74" y="16"/>
                        <a:pt x="75" y="17"/>
                        <a:pt x="74" y="19"/>
                      </a:cubicBezTo>
                      <a:cubicBezTo>
                        <a:pt x="73" y="22"/>
                        <a:pt x="76" y="25"/>
                        <a:pt x="78" y="26"/>
                      </a:cubicBezTo>
                      <a:cubicBezTo>
                        <a:pt x="79" y="26"/>
                        <a:pt x="81" y="26"/>
                        <a:pt x="82" y="26"/>
                      </a:cubicBezTo>
                      <a:cubicBezTo>
                        <a:pt x="83" y="27"/>
                        <a:pt x="84" y="28"/>
                        <a:pt x="85" y="28"/>
                      </a:cubicBezTo>
                      <a:cubicBezTo>
                        <a:pt x="88" y="29"/>
                        <a:pt x="92" y="29"/>
                        <a:pt x="92" y="33"/>
                      </a:cubicBezTo>
                      <a:cubicBezTo>
                        <a:pt x="92" y="35"/>
                        <a:pt x="83" y="32"/>
                        <a:pt x="83" y="32"/>
                      </a:cubicBezTo>
                      <a:cubicBezTo>
                        <a:pt x="83" y="33"/>
                        <a:pt x="83" y="34"/>
                        <a:pt x="83" y="35"/>
                      </a:cubicBezTo>
                      <a:cubicBezTo>
                        <a:pt x="83" y="35"/>
                        <a:pt x="80" y="35"/>
                        <a:pt x="80" y="35"/>
                      </a:cubicBezTo>
                      <a:cubicBezTo>
                        <a:pt x="81" y="35"/>
                        <a:pt x="81" y="36"/>
                        <a:pt x="81" y="36"/>
                      </a:cubicBezTo>
                      <a:cubicBezTo>
                        <a:pt x="81" y="37"/>
                        <a:pt x="81" y="38"/>
                        <a:pt x="81" y="38"/>
                      </a:cubicBezTo>
                      <a:cubicBezTo>
                        <a:pt x="81" y="38"/>
                        <a:pt x="85" y="36"/>
                        <a:pt x="85" y="36"/>
                      </a:cubicBezTo>
                      <a:cubicBezTo>
                        <a:pt x="87" y="36"/>
                        <a:pt x="86" y="37"/>
                        <a:pt x="86" y="38"/>
                      </a:cubicBezTo>
                      <a:cubicBezTo>
                        <a:pt x="86" y="38"/>
                        <a:pt x="88" y="38"/>
                        <a:pt x="89" y="39"/>
                      </a:cubicBezTo>
                      <a:cubicBezTo>
                        <a:pt x="89" y="39"/>
                        <a:pt x="83" y="41"/>
                        <a:pt x="83" y="41"/>
                      </a:cubicBezTo>
                      <a:cubicBezTo>
                        <a:pt x="81" y="41"/>
                        <a:pt x="86" y="41"/>
                        <a:pt x="83" y="41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9" name="Freeform 573" descr="" title="">
                  <a:extLst>
                    <a:ext uri="{FF2B5EF4-FFF2-40B4-BE49-F238E27FC236}">
                      <a16:creationId xmlns:a16="http://schemas.microsoft.com/office/drawing/2014/main" id="{0E1A9815-C92D-4CE5-B723-853DA2DBF9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18381" y="2147315"/>
                  <a:ext cx="122171" cy="80475"/>
                </a:xfrm>
                <a:custGeom>
                  <a:avLst/>
                  <a:gdLst>
                    <a:gd name="T0" fmla="*/ 9 w 14"/>
                    <a:gd name="T1" fmla="*/ 8 h 9"/>
                    <a:gd name="T2" fmla="*/ 5 w 14"/>
                    <a:gd name="T3" fmla="*/ 5 h 9"/>
                    <a:gd name="T4" fmla="*/ 0 w 14"/>
                    <a:gd name="T5" fmla="*/ 3 h 9"/>
                    <a:gd name="T6" fmla="*/ 4 w 14"/>
                    <a:gd name="T7" fmla="*/ 0 h 9"/>
                    <a:gd name="T8" fmla="*/ 10 w 14"/>
                    <a:gd name="T9" fmla="*/ 1 h 9"/>
                    <a:gd name="T10" fmla="*/ 12 w 14"/>
                    <a:gd name="T11" fmla="*/ 4 h 9"/>
                    <a:gd name="T12" fmla="*/ 9 w 14"/>
                    <a:gd name="T13" fmla="*/ 8 h 9"/>
                    <a:gd name="T14" fmla="*/ 9 w 14"/>
                    <a:gd name="T15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" h="9">
                      <a:moveTo>
                        <a:pt x="9" y="8"/>
                      </a:moveTo>
                      <a:cubicBezTo>
                        <a:pt x="7" y="8"/>
                        <a:pt x="6" y="5"/>
                        <a:pt x="5" y="5"/>
                      </a:cubicBezTo>
                      <a:cubicBezTo>
                        <a:pt x="4" y="4"/>
                        <a:pt x="0" y="3"/>
                        <a:pt x="0" y="3"/>
                      </a:cubicBezTo>
                      <a:cubicBezTo>
                        <a:pt x="1" y="2"/>
                        <a:pt x="3" y="1"/>
                        <a:pt x="4" y="0"/>
                      </a:cubicBezTo>
                      <a:cubicBezTo>
                        <a:pt x="6" y="0"/>
                        <a:pt x="8" y="0"/>
                        <a:pt x="10" y="1"/>
                      </a:cubicBezTo>
                      <a:cubicBezTo>
                        <a:pt x="12" y="2"/>
                        <a:pt x="14" y="2"/>
                        <a:pt x="12" y="4"/>
                      </a:cubicBezTo>
                      <a:cubicBezTo>
                        <a:pt x="11" y="5"/>
                        <a:pt x="10" y="9"/>
                        <a:pt x="9" y="8"/>
                      </a:cubicBezTo>
                      <a:cubicBezTo>
                        <a:pt x="8" y="8"/>
                        <a:pt x="9" y="8"/>
                        <a:pt x="9" y="8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0" name="Freeform 574" descr="" title="">
                  <a:extLst>
                    <a:ext uri="{FF2B5EF4-FFF2-40B4-BE49-F238E27FC236}">
                      <a16:creationId xmlns:a16="http://schemas.microsoft.com/office/drawing/2014/main" id="{931CAE7E-0D50-4F40-93FC-EE0ED66409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12067" y="2111547"/>
                  <a:ext cx="277120" cy="256331"/>
                </a:xfrm>
                <a:custGeom>
                  <a:avLst/>
                  <a:gdLst>
                    <a:gd name="T0" fmla="*/ 18 w 32"/>
                    <a:gd name="T1" fmla="*/ 27 h 29"/>
                    <a:gd name="T2" fmla="*/ 10 w 32"/>
                    <a:gd name="T3" fmla="*/ 19 h 29"/>
                    <a:gd name="T4" fmla="*/ 1 w 32"/>
                    <a:gd name="T5" fmla="*/ 15 h 29"/>
                    <a:gd name="T6" fmla="*/ 0 w 32"/>
                    <a:gd name="T7" fmla="*/ 13 h 29"/>
                    <a:gd name="T8" fmla="*/ 4 w 32"/>
                    <a:gd name="T9" fmla="*/ 12 h 29"/>
                    <a:gd name="T10" fmla="*/ 11 w 32"/>
                    <a:gd name="T11" fmla="*/ 14 h 29"/>
                    <a:gd name="T12" fmla="*/ 11 w 32"/>
                    <a:gd name="T13" fmla="*/ 12 h 29"/>
                    <a:gd name="T14" fmla="*/ 13 w 32"/>
                    <a:gd name="T15" fmla="*/ 11 h 29"/>
                    <a:gd name="T16" fmla="*/ 7 w 32"/>
                    <a:gd name="T17" fmla="*/ 8 h 29"/>
                    <a:gd name="T18" fmla="*/ 7 w 32"/>
                    <a:gd name="T19" fmla="*/ 6 h 29"/>
                    <a:gd name="T20" fmla="*/ 10 w 32"/>
                    <a:gd name="T21" fmla="*/ 7 h 29"/>
                    <a:gd name="T22" fmla="*/ 11 w 32"/>
                    <a:gd name="T23" fmla="*/ 5 h 29"/>
                    <a:gd name="T24" fmla="*/ 8 w 32"/>
                    <a:gd name="T25" fmla="*/ 4 h 29"/>
                    <a:gd name="T26" fmla="*/ 10 w 32"/>
                    <a:gd name="T27" fmla="*/ 3 h 29"/>
                    <a:gd name="T28" fmla="*/ 14 w 32"/>
                    <a:gd name="T29" fmla="*/ 4 h 29"/>
                    <a:gd name="T30" fmla="*/ 13 w 32"/>
                    <a:gd name="T31" fmla="*/ 3 h 29"/>
                    <a:gd name="T32" fmla="*/ 19 w 32"/>
                    <a:gd name="T33" fmla="*/ 5 h 29"/>
                    <a:gd name="T34" fmla="*/ 18 w 32"/>
                    <a:gd name="T35" fmla="*/ 3 h 29"/>
                    <a:gd name="T36" fmla="*/ 19 w 32"/>
                    <a:gd name="T37" fmla="*/ 3 h 29"/>
                    <a:gd name="T38" fmla="*/ 17 w 32"/>
                    <a:gd name="T39" fmla="*/ 2 h 29"/>
                    <a:gd name="T40" fmla="*/ 25 w 32"/>
                    <a:gd name="T41" fmla="*/ 1 h 29"/>
                    <a:gd name="T42" fmla="*/ 23 w 32"/>
                    <a:gd name="T43" fmla="*/ 3 h 29"/>
                    <a:gd name="T44" fmla="*/ 28 w 32"/>
                    <a:gd name="T45" fmla="*/ 4 h 29"/>
                    <a:gd name="T46" fmla="*/ 27 w 32"/>
                    <a:gd name="T47" fmla="*/ 7 h 29"/>
                    <a:gd name="T48" fmla="*/ 26 w 32"/>
                    <a:gd name="T49" fmla="*/ 8 h 29"/>
                    <a:gd name="T50" fmla="*/ 23 w 32"/>
                    <a:gd name="T51" fmla="*/ 10 h 29"/>
                    <a:gd name="T52" fmla="*/ 21 w 32"/>
                    <a:gd name="T53" fmla="*/ 13 h 29"/>
                    <a:gd name="T54" fmla="*/ 24 w 32"/>
                    <a:gd name="T55" fmla="*/ 11 h 29"/>
                    <a:gd name="T56" fmla="*/ 26 w 32"/>
                    <a:gd name="T57" fmla="*/ 13 h 29"/>
                    <a:gd name="T58" fmla="*/ 29 w 32"/>
                    <a:gd name="T59" fmla="*/ 13 h 29"/>
                    <a:gd name="T60" fmla="*/ 28 w 32"/>
                    <a:gd name="T61" fmla="*/ 10 h 29"/>
                    <a:gd name="T62" fmla="*/ 30 w 32"/>
                    <a:gd name="T63" fmla="*/ 11 h 29"/>
                    <a:gd name="T64" fmla="*/ 30 w 32"/>
                    <a:gd name="T65" fmla="*/ 14 h 29"/>
                    <a:gd name="T66" fmla="*/ 31 w 32"/>
                    <a:gd name="T67" fmla="*/ 17 h 29"/>
                    <a:gd name="T68" fmla="*/ 28 w 32"/>
                    <a:gd name="T69" fmla="*/ 23 h 29"/>
                    <a:gd name="T70" fmla="*/ 22 w 32"/>
                    <a:gd name="T71" fmla="*/ 23 h 29"/>
                    <a:gd name="T72" fmla="*/ 21 w 32"/>
                    <a:gd name="T73" fmla="*/ 23 h 29"/>
                    <a:gd name="T74" fmla="*/ 23 w 32"/>
                    <a:gd name="T75" fmla="*/ 26 h 29"/>
                    <a:gd name="T76" fmla="*/ 18 w 32"/>
                    <a:gd name="T77" fmla="*/ 27 h 29"/>
                    <a:gd name="T78" fmla="*/ 18 w 32"/>
                    <a:gd name="T79" fmla="*/ 27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2" h="29">
                      <a:moveTo>
                        <a:pt x="18" y="27"/>
                      </a:moveTo>
                      <a:cubicBezTo>
                        <a:pt x="15" y="25"/>
                        <a:pt x="13" y="21"/>
                        <a:pt x="10" y="19"/>
                      </a:cubicBezTo>
                      <a:cubicBezTo>
                        <a:pt x="7" y="18"/>
                        <a:pt x="4" y="16"/>
                        <a:pt x="1" y="15"/>
                      </a:cubicBezTo>
                      <a:cubicBezTo>
                        <a:pt x="0" y="14"/>
                        <a:pt x="0" y="14"/>
                        <a:pt x="0" y="13"/>
                      </a:cubicBezTo>
                      <a:cubicBezTo>
                        <a:pt x="0" y="10"/>
                        <a:pt x="2" y="11"/>
                        <a:pt x="4" y="12"/>
                      </a:cubicBezTo>
                      <a:cubicBezTo>
                        <a:pt x="6" y="13"/>
                        <a:pt x="8" y="15"/>
                        <a:pt x="11" y="14"/>
                      </a:cubicBezTo>
                      <a:cubicBezTo>
                        <a:pt x="12" y="14"/>
                        <a:pt x="11" y="12"/>
                        <a:pt x="11" y="12"/>
                      </a:cubicBezTo>
                      <a:cubicBezTo>
                        <a:pt x="11" y="11"/>
                        <a:pt x="13" y="12"/>
                        <a:pt x="13" y="11"/>
                      </a:cubicBezTo>
                      <a:cubicBezTo>
                        <a:pt x="14" y="10"/>
                        <a:pt x="7" y="8"/>
                        <a:pt x="7" y="8"/>
                      </a:cubicBezTo>
                      <a:cubicBezTo>
                        <a:pt x="5" y="7"/>
                        <a:pt x="6" y="6"/>
                        <a:pt x="7" y="6"/>
                      </a:cubicBezTo>
                      <a:cubicBezTo>
                        <a:pt x="9" y="5"/>
                        <a:pt x="9" y="6"/>
                        <a:pt x="10" y="7"/>
                      </a:cubicBezTo>
                      <a:cubicBezTo>
                        <a:pt x="10" y="7"/>
                        <a:pt x="11" y="5"/>
                        <a:pt x="11" y="5"/>
                      </a:cubicBezTo>
                      <a:cubicBezTo>
                        <a:pt x="12" y="5"/>
                        <a:pt x="8" y="4"/>
                        <a:pt x="8" y="4"/>
                      </a:cubicBezTo>
                      <a:cubicBezTo>
                        <a:pt x="8" y="4"/>
                        <a:pt x="10" y="3"/>
                        <a:pt x="10" y="3"/>
                      </a:cubicBezTo>
                      <a:cubicBezTo>
                        <a:pt x="11" y="3"/>
                        <a:pt x="13" y="4"/>
                        <a:pt x="14" y="4"/>
                      </a:cubicBezTo>
                      <a:cubicBezTo>
                        <a:pt x="14" y="4"/>
                        <a:pt x="13" y="3"/>
                        <a:pt x="13" y="3"/>
                      </a:cubicBezTo>
                      <a:cubicBezTo>
                        <a:pt x="14" y="2"/>
                        <a:pt x="18" y="5"/>
                        <a:pt x="19" y="5"/>
                      </a:cubicBezTo>
                      <a:cubicBezTo>
                        <a:pt x="20" y="4"/>
                        <a:pt x="18" y="4"/>
                        <a:pt x="18" y="3"/>
                      </a:cubicBezTo>
                      <a:cubicBezTo>
                        <a:pt x="18" y="3"/>
                        <a:pt x="19" y="3"/>
                        <a:pt x="19" y="3"/>
                      </a:cubicBezTo>
                      <a:cubicBezTo>
                        <a:pt x="19" y="3"/>
                        <a:pt x="17" y="3"/>
                        <a:pt x="17" y="2"/>
                      </a:cubicBezTo>
                      <a:cubicBezTo>
                        <a:pt x="17" y="2"/>
                        <a:pt x="24" y="0"/>
                        <a:pt x="25" y="1"/>
                      </a:cubicBezTo>
                      <a:cubicBezTo>
                        <a:pt x="26" y="1"/>
                        <a:pt x="23" y="2"/>
                        <a:pt x="23" y="3"/>
                      </a:cubicBezTo>
                      <a:cubicBezTo>
                        <a:pt x="24" y="4"/>
                        <a:pt x="27" y="3"/>
                        <a:pt x="28" y="4"/>
                      </a:cubicBezTo>
                      <a:cubicBezTo>
                        <a:pt x="28" y="5"/>
                        <a:pt x="24" y="7"/>
                        <a:pt x="27" y="7"/>
                      </a:cubicBezTo>
                      <a:cubicBezTo>
                        <a:pt x="28" y="7"/>
                        <a:pt x="27" y="8"/>
                        <a:pt x="26" y="8"/>
                      </a:cubicBezTo>
                      <a:cubicBezTo>
                        <a:pt x="25" y="8"/>
                        <a:pt x="24" y="8"/>
                        <a:pt x="23" y="10"/>
                      </a:cubicBezTo>
                      <a:cubicBezTo>
                        <a:pt x="23" y="10"/>
                        <a:pt x="21" y="13"/>
                        <a:pt x="21" y="13"/>
                      </a:cubicBezTo>
                      <a:cubicBezTo>
                        <a:pt x="22" y="13"/>
                        <a:pt x="23" y="11"/>
                        <a:pt x="24" y="11"/>
                      </a:cubicBezTo>
                      <a:cubicBezTo>
                        <a:pt x="25" y="11"/>
                        <a:pt x="25" y="12"/>
                        <a:pt x="26" y="13"/>
                      </a:cubicBezTo>
                      <a:cubicBezTo>
                        <a:pt x="27" y="13"/>
                        <a:pt x="30" y="17"/>
                        <a:pt x="29" y="13"/>
                      </a:cubicBezTo>
                      <a:cubicBezTo>
                        <a:pt x="29" y="12"/>
                        <a:pt x="27" y="11"/>
                        <a:pt x="28" y="10"/>
                      </a:cubicBezTo>
                      <a:cubicBezTo>
                        <a:pt x="29" y="10"/>
                        <a:pt x="30" y="10"/>
                        <a:pt x="30" y="11"/>
                      </a:cubicBezTo>
                      <a:cubicBezTo>
                        <a:pt x="30" y="12"/>
                        <a:pt x="29" y="13"/>
                        <a:pt x="30" y="14"/>
                      </a:cubicBezTo>
                      <a:cubicBezTo>
                        <a:pt x="31" y="15"/>
                        <a:pt x="32" y="16"/>
                        <a:pt x="31" y="17"/>
                      </a:cubicBezTo>
                      <a:cubicBezTo>
                        <a:pt x="29" y="19"/>
                        <a:pt x="32" y="22"/>
                        <a:pt x="28" y="23"/>
                      </a:cubicBezTo>
                      <a:cubicBezTo>
                        <a:pt x="28" y="23"/>
                        <a:pt x="21" y="25"/>
                        <a:pt x="22" y="23"/>
                      </a:cubicBezTo>
                      <a:cubicBezTo>
                        <a:pt x="22" y="22"/>
                        <a:pt x="21" y="22"/>
                        <a:pt x="21" y="23"/>
                      </a:cubicBezTo>
                      <a:cubicBezTo>
                        <a:pt x="22" y="24"/>
                        <a:pt x="22" y="25"/>
                        <a:pt x="23" y="26"/>
                      </a:cubicBezTo>
                      <a:cubicBezTo>
                        <a:pt x="23" y="28"/>
                        <a:pt x="19" y="27"/>
                        <a:pt x="18" y="27"/>
                      </a:cubicBezTo>
                      <a:cubicBezTo>
                        <a:pt x="17" y="26"/>
                        <a:pt x="22" y="29"/>
                        <a:pt x="18" y="27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1" name="Freeform 575" descr="" title="">
                  <a:extLst>
                    <a:ext uri="{FF2B5EF4-FFF2-40B4-BE49-F238E27FC236}">
                      <a16:creationId xmlns:a16="http://schemas.microsoft.com/office/drawing/2014/main" id="{5944F444-9908-44ED-989C-99FA2C12EC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07066" y="2111547"/>
                  <a:ext cx="244342" cy="193736"/>
                </a:xfrm>
                <a:custGeom>
                  <a:avLst/>
                  <a:gdLst>
                    <a:gd name="T0" fmla="*/ 7 w 28"/>
                    <a:gd name="T1" fmla="*/ 22 h 22"/>
                    <a:gd name="T2" fmla="*/ 3 w 28"/>
                    <a:gd name="T3" fmla="*/ 19 h 22"/>
                    <a:gd name="T4" fmla="*/ 1 w 28"/>
                    <a:gd name="T5" fmla="*/ 11 h 22"/>
                    <a:gd name="T6" fmla="*/ 1 w 28"/>
                    <a:gd name="T7" fmla="*/ 4 h 22"/>
                    <a:gd name="T8" fmla="*/ 6 w 28"/>
                    <a:gd name="T9" fmla="*/ 4 h 22"/>
                    <a:gd name="T10" fmla="*/ 5 w 28"/>
                    <a:gd name="T11" fmla="*/ 1 h 22"/>
                    <a:gd name="T12" fmla="*/ 16 w 28"/>
                    <a:gd name="T13" fmla="*/ 2 h 22"/>
                    <a:gd name="T14" fmla="*/ 25 w 28"/>
                    <a:gd name="T15" fmla="*/ 3 h 22"/>
                    <a:gd name="T16" fmla="*/ 23 w 28"/>
                    <a:gd name="T17" fmla="*/ 8 h 22"/>
                    <a:gd name="T18" fmla="*/ 19 w 28"/>
                    <a:gd name="T19" fmla="*/ 13 h 22"/>
                    <a:gd name="T20" fmla="*/ 12 w 28"/>
                    <a:gd name="T21" fmla="*/ 13 h 22"/>
                    <a:gd name="T22" fmla="*/ 10 w 28"/>
                    <a:gd name="T23" fmla="*/ 14 h 22"/>
                    <a:gd name="T24" fmla="*/ 11 w 28"/>
                    <a:gd name="T25" fmla="*/ 17 h 22"/>
                    <a:gd name="T26" fmla="*/ 7 w 28"/>
                    <a:gd name="T27" fmla="*/ 22 h 22"/>
                    <a:gd name="T28" fmla="*/ 7 w 28"/>
                    <a:gd name="T29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8" h="22">
                      <a:moveTo>
                        <a:pt x="7" y="22"/>
                      </a:moveTo>
                      <a:cubicBezTo>
                        <a:pt x="5" y="21"/>
                        <a:pt x="3" y="21"/>
                        <a:pt x="3" y="19"/>
                      </a:cubicBezTo>
                      <a:cubicBezTo>
                        <a:pt x="3" y="16"/>
                        <a:pt x="0" y="14"/>
                        <a:pt x="1" y="11"/>
                      </a:cubicBezTo>
                      <a:cubicBezTo>
                        <a:pt x="1" y="9"/>
                        <a:pt x="0" y="6"/>
                        <a:pt x="1" y="4"/>
                      </a:cubicBezTo>
                      <a:cubicBezTo>
                        <a:pt x="2" y="4"/>
                        <a:pt x="6" y="5"/>
                        <a:pt x="6" y="4"/>
                      </a:cubicBezTo>
                      <a:cubicBezTo>
                        <a:pt x="6" y="3"/>
                        <a:pt x="0" y="3"/>
                        <a:pt x="5" y="1"/>
                      </a:cubicBezTo>
                      <a:cubicBezTo>
                        <a:pt x="9" y="0"/>
                        <a:pt x="12" y="1"/>
                        <a:pt x="16" y="2"/>
                      </a:cubicBezTo>
                      <a:cubicBezTo>
                        <a:pt x="19" y="2"/>
                        <a:pt x="22" y="2"/>
                        <a:pt x="25" y="3"/>
                      </a:cubicBezTo>
                      <a:cubicBezTo>
                        <a:pt x="28" y="4"/>
                        <a:pt x="25" y="6"/>
                        <a:pt x="23" y="8"/>
                      </a:cubicBezTo>
                      <a:cubicBezTo>
                        <a:pt x="22" y="10"/>
                        <a:pt x="21" y="12"/>
                        <a:pt x="19" y="13"/>
                      </a:cubicBezTo>
                      <a:cubicBezTo>
                        <a:pt x="18" y="15"/>
                        <a:pt x="14" y="13"/>
                        <a:pt x="12" y="13"/>
                      </a:cubicBezTo>
                      <a:cubicBezTo>
                        <a:pt x="12" y="13"/>
                        <a:pt x="9" y="13"/>
                        <a:pt x="10" y="14"/>
                      </a:cubicBezTo>
                      <a:cubicBezTo>
                        <a:pt x="10" y="15"/>
                        <a:pt x="12" y="15"/>
                        <a:pt x="11" y="17"/>
                      </a:cubicBezTo>
                      <a:cubicBezTo>
                        <a:pt x="10" y="17"/>
                        <a:pt x="8" y="22"/>
                        <a:pt x="7" y="22"/>
                      </a:cubicBezTo>
                      <a:cubicBezTo>
                        <a:pt x="5" y="21"/>
                        <a:pt x="8" y="22"/>
                        <a:pt x="7" y="22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2" name="Freeform 576" descr="" title="">
                  <a:extLst>
                    <a:ext uri="{FF2B5EF4-FFF2-40B4-BE49-F238E27FC236}">
                      <a16:creationId xmlns:a16="http://schemas.microsoft.com/office/drawing/2014/main" id="{E8D1F3ED-0061-4D25-9AEA-1A6853964C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98934" y="2087704"/>
                  <a:ext cx="470809" cy="289115"/>
                </a:xfrm>
                <a:custGeom>
                  <a:avLst/>
                  <a:gdLst>
                    <a:gd name="T0" fmla="*/ 52 w 54"/>
                    <a:gd name="T1" fmla="*/ 10 h 33"/>
                    <a:gd name="T2" fmla="*/ 45 w 54"/>
                    <a:gd name="T3" fmla="*/ 4 h 33"/>
                    <a:gd name="T4" fmla="*/ 41 w 54"/>
                    <a:gd name="T5" fmla="*/ 3 h 33"/>
                    <a:gd name="T6" fmla="*/ 35 w 54"/>
                    <a:gd name="T7" fmla="*/ 4 h 33"/>
                    <a:gd name="T8" fmla="*/ 32 w 54"/>
                    <a:gd name="T9" fmla="*/ 3 h 33"/>
                    <a:gd name="T10" fmla="*/ 27 w 54"/>
                    <a:gd name="T11" fmla="*/ 1 h 33"/>
                    <a:gd name="T12" fmla="*/ 20 w 54"/>
                    <a:gd name="T13" fmla="*/ 0 h 33"/>
                    <a:gd name="T14" fmla="*/ 11 w 54"/>
                    <a:gd name="T15" fmla="*/ 1 h 33"/>
                    <a:gd name="T16" fmla="*/ 8 w 54"/>
                    <a:gd name="T17" fmla="*/ 3 h 33"/>
                    <a:gd name="T18" fmla="*/ 7 w 54"/>
                    <a:gd name="T19" fmla="*/ 11 h 33"/>
                    <a:gd name="T20" fmla="*/ 7 w 54"/>
                    <a:gd name="T21" fmla="*/ 15 h 33"/>
                    <a:gd name="T22" fmla="*/ 4 w 54"/>
                    <a:gd name="T23" fmla="*/ 18 h 33"/>
                    <a:gd name="T24" fmla="*/ 0 w 54"/>
                    <a:gd name="T25" fmla="*/ 24 h 33"/>
                    <a:gd name="T26" fmla="*/ 7 w 54"/>
                    <a:gd name="T27" fmla="*/ 26 h 33"/>
                    <a:gd name="T28" fmla="*/ 15 w 54"/>
                    <a:gd name="T29" fmla="*/ 32 h 33"/>
                    <a:gd name="T30" fmla="*/ 19 w 54"/>
                    <a:gd name="T31" fmla="*/ 30 h 33"/>
                    <a:gd name="T32" fmla="*/ 25 w 54"/>
                    <a:gd name="T33" fmla="*/ 29 h 33"/>
                    <a:gd name="T34" fmla="*/ 28 w 54"/>
                    <a:gd name="T35" fmla="*/ 26 h 33"/>
                    <a:gd name="T36" fmla="*/ 31 w 54"/>
                    <a:gd name="T37" fmla="*/ 21 h 33"/>
                    <a:gd name="T38" fmla="*/ 37 w 54"/>
                    <a:gd name="T39" fmla="*/ 17 h 33"/>
                    <a:gd name="T40" fmla="*/ 46 w 54"/>
                    <a:gd name="T41" fmla="*/ 13 h 33"/>
                    <a:gd name="T42" fmla="*/ 52 w 54"/>
                    <a:gd name="T43" fmla="*/ 10 h 33"/>
                    <a:gd name="T44" fmla="*/ 52 w 54"/>
                    <a:gd name="T45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54" h="33">
                      <a:moveTo>
                        <a:pt x="52" y="10"/>
                      </a:moveTo>
                      <a:cubicBezTo>
                        <a:pt x="50" y="8"/>
                        <a:pt x="48" y="6"/>
                        <a:pt x="45" y="4"/>
                      </a:cubicBezTo>
                      <a:cubicBezTo>
                        <a:pt x="44" y="4"/>
                        <a:pt x="42" y="3"/>
                        <a:pt x="41" y="3"/>
                      </a:cubicBezTo>
                      <a:cubicBezTo>
                        <a:pt x="38" y="2"/>
                        <a:pt x="37" y="3"/>
                        <a:pt x="35" y="4"/>
                      </a:cubicBezTo>
                      <a:cubicBezTo>
                        <a:pt x="34" y="4"/>
                        <a:pt x="33" y="3"/>
                        <a:pt x="32" y="3"/>
                      </a:cubicBezTo>
                      <a:cubicBezTo>
                        <a:pt x="31" y="2"/>
                        <a:pt x="29" y="2"/>
                        <a:pt x="27" y="1"/>
                      </a:cubicBezTo>
                      <a:cubicBezTo>
                        <a:pt x="25" y="1"/>
                        <a:pt x="22" y="0"/>
                        <a:pt x="20" y="0"/>
                      </a:cubicBezTo>
                      <a:cubicBezTo>
                        <a:pt x="17" y="0"/>
                        <a:pt x="14" y="1"/>
                        <a:pt x="11" y="1"/>
                      </a:cubicBezTo>
                      <a:cubicBezTo>
                        <a:pt x="9" y="2"/>
                        <a:pt x="6" y="1"/>
                        <a:pt x="8" y="3"/>
                      </a:cubicBezTo>
                      <a:cubicBezTo>
                        <a:pt x="10" y="7"/>
                        <a:pt x="10" y="8"/>
                        <a:pt x="7" y="11"/>
                      </a:cubicBezTo>
                      <a:cubicBezTo>
                        <a:pt x="5" y="13"/>
                        <a:pt x="7" y="14"/>
                        <a:pt x="7" y="15"/>
                      </a:cubicBezTo>
                      <a:cubicBezTo>
                        <a:pt x="6" y="16"/>
                        <a:pt x="4" y="16"/>
                        <a:pt x="4" y="18"/>
                      </a:cubicBezTo>
                      <a:cubicBezTo>
                        <a:pt x="3" y="20"/>
                        <a:pt x="1" y="22"/>
                        <a:pt x="0" y="24"/>
                      </a:cubicBezTo>
                      <a:cubicBezTo>
                        <a:pt x="0" y="25"/>
                        <a:pt x="6" y="26"/>
                        <a:pt x="7" y="26"/>
                      </a:cubicBezTo>
                      <a:cubicBezTo>
                        <a:pt x="10" y="28"/>
                        <a:pt x="12" y="32"/>
                        <a:pt x="15" y="32"/>
                      </a:cubicBezTo>
                      <a:cubicBezTo>
                        <a:pt x="16" y="33"/>
                        <a:pt x="18" y="31"/>
                        <a:pt x="19" y="30"/>
                      </a:cubicBezTo>
                      <a:cubicBezTo>
                        <a:pt x="21" y="29"/>
                        <a:pt x="23" y="30"/>
                        <a:pt x="25" y="29"/>
                      </a:cubicBezTo>
                      <a:cubicBezTo>
                        <a:pt x="27" y="29"/>
                        <a:pt x="27" y="28"/>
                        <a:pt x="28" y="26"/>
                      </a:cubicBezTo>
                      <a:cubicBezTo>
                        <a:pt x="28" y="24"/>
                        <a:pt x="28" y="23"/>
                        <a:pt x="31" y="21"/>
                      </a:cubicBezTo>
                      <a:cubicBezTo>
                        <a:pt x="33" y="20"/>
                        <a:pt x="34" y="18"/>
                        <a:pt x="37" y="17"/>
                      </a:cubicBezTo>
                      <a:cubicBezTo>
                        <a:pt x="40" y="15"/>
                        <a:pt x="43" y="14"/>
                        <a:pt x="46" y="13"/>
                      </a:cubicBezTo>
                      <a:cubicBezTo>
                        <a:pt x="46" y="13"/>
                        <a:pt x="53" y="10"/>
                        <a:pt x="52" y="10"/>
                      </a:cubicBezTo>
                      <a:cubicBezTo>
                        <a:pt x="51" y="9"/>
                        <a:pt x="54" y="11"/>
                        <a:pt x="52" y="10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3" name="Freeform 577" descr="" title="">
                  <a:extLst>
                    <a:ext uri="{FF2B5EF4-FFF2-40B4-BE49-F238E27FC236}">
                      <a16:creationId xmlns:a16="http://schemas.microsoft.com/office/drawing/2014/main" id="{D6FA05BB-38A5-42D3-9534-CBD1974E82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13733" y="2007227"/>
                  <a:ext cx="62576" cy="35767"/>
                </a:xfrm>
                <a:custGeom>
                  <a:avLst/>
                  <a:gdLst>
                    <a:gd name="T0" fmla="*/ 4 w 7"/>
                    <a:gd name="T1" fmla="*/ 4 h 4"/>
                    <a:gd name="T2" fmla="*/ 1 w 7"/>
                    <a:gd name="T3" fmla="*/ 3 h 4"/>
                    <a:gd name="T4" fmla="*/ 3 w 7"/>
                    <a:gd name="T5" fmla="*/ 0 h 4"/>
                    <a:gd name="T6" fmla="*/ 4 w 7"/>
                    <a:gd name="T7" fmla="*/ 4 h 4"/>
                    <a:gd name="T8" fmla="*/ 4 w 7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4">
                      <a:moveTo>
                        <a:pt x="4" y="4"/>
                      </a:moveTo>
                      <a:cubicBezTo>
                        <a:pt x="3" y="4"/>
                        <a:pt x="1" y="4"/>
                        <a:pt x="1" y="3"/>
                      </a:cubicBezTo>
                      <a:cubicBezTo>
                        <a:pt x="0" y="2"/>
                        <a:pt x="3" y="0"/>
                        <a:pt x="3" y="0"/>
                      </a:cubicBezTo>
                      <a:cubicBezTo>
                        <a:pt x="6" y="0"/>
                        <a:pt x="7" y="4"/>
                        <a:pt x="4" y="4"/>
                      </a:cubicBezTo>
                      <a:cubicBezTo>
                        <a:pt x="1" y="3"/>
                        <a:pt x="6" y="4"/>
                        <a:pt x="4" y="4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4" name="Freeform 578" descr="" title="">
                  <a:extLst>
                    <a:ext uri="{FF2B5EF4-FFF2-40B4-BE49-F238E27FC236}">
                      <a16:creationId xmlns:a16="http://schemas.microsoft.com/office/drawing/2014/main" id="{69F43B2F-9B14-47D8-9DD6-8496AEC6A8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74389" y="1849260"/>
                  <a:ext cx="524444" cy="247386"/>
                </a:xfrm>
                <a:custGeom>
                  <a:avLst/>
                  <a:gdLst>
                    <a:gd name="T0" fmla="*/ 50 w 60"/>
                    <a:gd name="T1" fmla="*/ 22 h 28"/>
                    <a:gd name="T2" fmla="*/ 48 w 60"/>
                    <a:gd name="T3" fmla="*/ 21 h 28"/>
                    <a:gd name="T4" fmla="*/ 46 w 60"/>
                    <a:gd name="T5" fmla="*/ 23 h 28"/>
                    <a:gd name="T6" fmla="*/ 43 w 60"/>
                    <a:gd name="T7" fmla="*/ 22 h 28"/>
                    <a:gd name="T8" fmla="*/ 40 w 60"/>
                    <a:gd name="T9" fmla="*/ 23 h 28"/>
                    <a:gd name="T10" fmla="*/ 24 w 60"/>
                    <a:gd name="T11" fmla="*/ 27 h 28"/>
                    <a:gd name="T12" fmla="*/ 19 w 60"/>
                    <a:gd name="T13" fmla="*/ 28 h 28"/>
                    <a:gd name="T14" fmla="*/ 17 w 60"/>
                    <a:gd name="T15" fmla="*/ 24 h 28"/>
                    <a:gd name="T16" fmla="*/ 24 w 60"/>
                    <a:gd name="T17" fmla="*/ 22 h 28"/>
                    <a:gd name="T18" fmla="*/ 29 w 60"/>
                    <a:gd name="T19" fmla="*/ 22 h 28"/>
                    <a:gd name="T20" fmla="*/ 31 w 60"/>
                    <a:gd name="T21" fmla="*/ 20 h 28"/>
                    <a:gd name="T22" fmla="*/ 24 w 60"/>
                    <a:gd name="T23" fmla="*/ 20 h 28"/>
                    <a:gd name="T24" fmla="*/ 19 w 60"/>
                    <a:gd name="T25" fmla="*/ 21 h 28"/>
                    <a:gd name="T26" fmla="*/ 19 w 60"/>
                    <a:gd name="T27" fmla="*/ 19 h 28"/>
                    <a:gd name="T28" fmla="*/ 12 w 60"/>
                    <a:gd name="T29" fmla="*/ 21 h 28"/>
                    <a:gd name="T30" fmla="*/ 11 w 60"/>
                    <a:gd name="T31" fmla="*/ 22 h 28"/>
                    <a:gd name="T32" fmla="*/ 9 w 60"/>
                    <a:gd name="T33" fmla="*/ 23 h 28"/>
                    <a:gd name="T34" fmla="*/ 5 w 60"/>
                    <a:gd name="T35" fmla="*/ 21 h 28"/>
                    <a:gd name="T36" fmla="*/ 0 w 60"/>
                    <a:gd name="T37" fmla="*/ 20 h 28"/>
                    <a:gd name="T38" fmla="*/ 4 w 60"/>
                    <a:gd name="T39" fmla="*/ 18 h 28"/>
                    <a:gd name="T40" fmla="*/ 9 w 60"/>
                    <a:gd name="T41" fmla="*/ 17 h 28"/>
                    <a:gd name="T42" fmla="*/ 11 w 60"/>
                    <a:gd name="T43" fmla="*/ 16 h 28"/>
                    <a:gd name="T44" fmla="*/ 5 w 60"/>
                    <a:gd name="T45" fmla="*/ 16 h 28"/>
                    <a:gd name="T46" fmla="*/ 4 w 60"/>
                    <a:gd name="T47" fmla="*/ 14 h 28"/>
                    <a:gd name="T48" fmla="*/ 12 w 60"/>
                    <a:gd name="T49" fmla="*/ 13 h 28"/>
                    <a:gd name="T50" fmla="*/ 4 w 60"/>
                    <a:gd name="T51" fmla="*/ 12 h 28"/>
                    <a:gd name="T52" fmla="*/ 13 w 60"/>
                    <a:gd name="T53" fmla="*/ 10 h 28"/>
                    <a:gd name="T54" fmla="*/ 9 w 60"/>
                    <a:gd name="T55" fmla="*/ 8 h 28"/>
                    <a:gd name="T56" fmla="*/ 14 w 60"/>
                    <a:gd name="T57" fmla="*/ 6 h 28"/>
                    <a:gd name="T58" fmla="*/ 17 w 60"/>
                    <a:gd name="T59" fmla="*/ 10 h 28"/>
                    <a:gd name="T60" fmla="*/ 25 w 60"/>
                    <a:gd name="T61" fmla="*/ 11 h 28"/>
                    <a:gd name="T62" fmla="*/ 29 w 60"/>
                    <a:gd name="T63" fmla="*/ 14 h 28"/>
                    <a:gd name="T64" fmla="*/ 32 w 60"/>
                    <a:gd name="T65" fmla="*/ 17 h 28"/>
                    <a:gd name="T66" fmla="*/ 39 w 60"/>
                    <a:gd name="T67" fmla="*/ 16 h 28"/>
                    <a:gd name="T68" fmla="*/ 37 w 60"/>
                    <a:gd name="T69" fmla="*/ 13 h 28"/>
                    <a:gd name="T70" fmla="*/ 38 w 60"/>
                    <a:gd name="T71" fmla="*/ 9 h 28"/>
                    <a:gd name="T72" fmla="*/ 36 w 60"/>
                    <a:gd name="T73" fmla="*/ 8 h 28"/>
                    <a:gd name="T74" fmla="*/ 38 w 60"/>
                    <a:gd name="T75" fmla="*/ 5 h 28"/>
                    <a:gd name="T76" fmla="*/ 43 w 60"/>
                    <a:gd name="T77" fmla="*/ 3 h 28"/>
                    <a:gd name="T78" fmla="*/ 44 w 60"/>
                    <a:gd name="T79" fmla="*/ 7 h 28"/>
                    <a:gd name="T80" fmla="*/ 45 w 60"/>
                    <a:gd name="T81" fmla="*/ 9 h 28"/>
                    <a:gd name="T82" fmla="*/ 44 w 60"/>
                    <a:gd name="T83" fmla="*/ 10 h 28"/>
                    <a:gd name="T84" fmla="*/ 47 w 60"/>
                    <a:gd name="T85" fmla="*/ 11 h 28"/>
                    <a:gd name="T86" fmla="*/ 51 w 60"/>
                    <a:gd name="T87" fmla="*/ 14 h 28"/>
                    <a:gd name="T88" fmla="*/ 53 w 60"/>
                    <a:gd name="T89" fmla="*/ 13 h 28"/>
                    <a:gd name="T90" fmla="*/ 57 w 60"/>
                    <a:gd name="T91" fmla="*/ 12 h 28"/>
                    <a:gd name="T92" fmla="*/ 59 w 60"/>
                    <a:gd name="T93" fmla="*/ 15 h 28"/>
                    <a:gd name="T94" fmla="*/ 58 w 60"/>
                    <a:gd name="T95" fmla="*/ 20 h 28"/>
                    <a:gd name="T96" fmla="*/ 50 w 60"/>
                    <a:gd name="T97" fmla="*/ 22 h 28"/>
                    <a:gd name="T98" fmla="*/ 50 w 60"/>
                    <a:gd name="T99" fmla="*/ 22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60" h="28">
                      <a:moveTo>
                        <a:pt x="50" y="22"/>
                      </a:moveTo>
                      <a:cubicBezTo>
                        <a:pt x="49" y="22"/>
                        <a:pt x="49" y="21"/>
                        <a:pt x="48" y="21"/>
                      </a:cubicBezTo>
                      <a:cubicBezTo>
                        <a:pt x="48" y="21"/>
                        <a:pt x="46" y="22"/>
                        <a:pt x="46" y="23"/>
                      </a:cubicBezTo>
                      <a:cubicBezTo>
                        <a:pt x="45" y="23"/>
                        <a:pt x="44" y="23"/>
                        <a:pt x="43" y="22"/>
                      </a:cubicBezTo>
                      <a:cubicBezTo>
                        <a:pt x="42" y="22"/>
                        <a:pt x="41" y="22"/>
                        <a:pt x="40" y="23"/>
                      </a:cubicBezTo>
                      <a:cubicBezTo>
                        <a:pt x="35" y="25"/>
                        <a:pt x="30" y="26"/>
                        <a:pt x="24" y="27"/>
                      </a:cubicBezTo>
                      <a:cubicBezTo>
                        <a:pt x="23" y="27"/>
                        <a:pt x="20" y="28"/>
                        <a:pt x="19" y="28"/>
                      </a:cubicBezTo>
                      <a:cubicBezTo>
                        <a:pt x="17" y="27"/>
                        <a:pt x="13" y="26"/>
                        <a:pt x="17" y="24"/>
                      </a:cubicBezTo>
                      <a:cubicBezTo>
                        <a:pt x="19" y="24"/>
                        <a:pt x="22" y="22"/>
                        <a:pt x="24" y="22"/>
                      </a:cubicBezTo>
                      <a:cubicBezTo>
                        <a:pt x="26" y="22"/>
                        <a:pt x="28" y="22"/>
                        <a:pt x="29" y="22"/>
                      </a:cubicBezTo>
                      <a:cubicBezTo>
                        <a:pt x="29" y="22"/>
                        <a:pt x="32" y="20"/>
                        <a:pt x="31" y="20"/>
                      </a:cubicBezTo>
                      <a:cubicBezTo>
                        <a:pt x="30" y="19"/>
                        <a:pt x="25" y="20"/>
                        <a:pt x="24" y="20"/>
                      </a:cubicBezTo>
                      <a:cubicBezTo>
                        <a:pt x="22" y="21"/>
                        <a:pt x="21" y="21"/>
                        <a:pt x="19" y="21"/>
                      </a:cubicBezTo>
                      <a:cubicBezTo>
                        <a:pt x="17" y="21"/>
                        <a:pt x="19" y="20"/>
                        <a:pt x="19" y="19"/>
                      </a:cubicBezTo>
                      <a:cubicBezTo>
                        <a:pt x="19" y="16"/>
                        <a:pt x="13" y="21"/>
                        <a:pt x="12" y="21"/>
                      </a:cubicBezTo>
                      <a:cubicBezTo>
                        <a:pt x="12" y="21"/>
                        <a:pt x="11" y="22"/>
                        <a:pt x="11" y="22"/>
                      </a:cubicBezTo>
                      <a:cubicBezTo>
                        <a:pt x="9" y="20"/>
                        <a:pt x="9" y="22"/>
                        <a:pt x="9" y="23"/>
                      </a:cubicBezTo>
                      <a:cubicBezTo>
                        <a:pt x="9" y="23"/>
                        <a:pt x="6" y="21"/>
                        <a:pt x="5" y="21"/>
                      </a:cubicBezTo>
                      <a:cubicBezTo>
                        <a:pt x="4" y="21"/>
                        <a:pt x="0" y="22"/>
                        <a:pt x="0" y="20"/>
                      </a:cubicBezTo>
                      <a:cubicBezTo>
                        <a:pt x="0" y="18"/>
                        <a:pt x="2" y="19"/>
                        <a:pt x="4" y="18"/>
                      </a:cubicBezTo>
                      <a:cubicBezTo>
                        <a:pt x="6" y="18"/>
                        <a:pt x="8" y="18"/>
                        <a:pt x="9" y="17"/>
                      </a:cubicBezTo>
                      <a:cubicBezTo>
                        <a:pt x="9" y="17"/>
                        <a:pt x="12" y="16"/>
                        <a:pt x="11" y="16"/>
                      </a:cubicBezTo>
                      <a:cubicBezTo>
                        <a:pt x="9" y="15"/>
                        <a:pt x="6" y="16"/>
                        <a:pt x="5" y="16"/>
                      </a:cubicBezTo>
                      <a:cubicBezTo>
                        <a:pt x="2" y="16"/>
                        <a:pt x="0" y="14"/>
                        <a:pt x="4" y="14"/>
                      </a:cubicBezTo>
                      <a:cubicBezTo>
                        <a:pt x="6" y="14"/>
                        <a:pt x="10" y="13"/>
                        <a:pt x="12" y="13"/>
                      </a:cubicBezTo>
                      <a:cubicBezTo>
                        <a:pt x="11" y="13"/>
                        <a:pt x="4" y="14"/>
                        <a:pt x="4" y="12"/>
                      </a:cubicBezTo>
                      <a:cubicBezTo>
                        <a:pt x="3" y="10"/>
                        <a:pt x="12" y="11"/>
                        <a:pt x="13" y="10"/>
                      </a:cubicBezTo>
                      <a:cubicBezTo>
                        <a:pt x="13" y="10"/>
                        <a:pt x="9" y="9"/>
                        <a:pt x="9" y="8"/>
                      </a:cubicBezTo>
                      <a:cubicBezTo>
                        <a:pt x="8" y="7"/>
                        <a:pt x="14" y="6"/>
                        <a:pt x="14" y="6"/>
                      </a:cubicBezTo>
                      <a:cubicBezTo>
                        <a:pt x="17" y="6"/>
                        <a:pt x="15" y="10"/>
                        <a:pt x="17" y="10"/>
                      </a:cubicBezTo>
                      <a:cubicBezTo>
                        <a:pt x="20" y="10"/>
                        <a:pt x="22" y="10"/>
                        <a:pt x="25" y="11"/>
                      </a:cubicBezTo>
                      <a:cubicBezTo>
                        <a:pt x="26" y="12"/>
                        <a:pt x="28" y="13"/>
                        <a:pt x="29" y="14"/>
                      </a:cubicBezTo>
                      <a:cubicBezTo>
                        <a:pt x="31" y="16"/>
                        <a:pt x="30" y="17"/>
                        <a:pt x="32" y="17"/>
                      </a:cubicBezTo>
                      <a:cubicBezTo>
                        <a:pt x="35" y="17"/>
                        <a:pt x="37" y="17"/>
                        <a:pt x="39" y="16"/>
                      </a:cubicBezTo>
                      <a:cubicBezTo>
                        <a:pt x="43" y="15"/>
                        <a:pt x="37" y="14"/>
                        <a:pt x="37" y="13"/>
                      </a:cubicBezTo>
                      <a:cubicBezTo>
                        <a:pt x="37" y="13"/>
                        <a:pt x="45" y="12"/>
                        <a:pt x="38" y="9"/>
                      </a:cubicBezTo>
                      <a:cubicBezTo>
                        <a:pt x="37" y="9"/>
                        <a:pt x="35" y="9"/>
                        <a:pt x="36" y="8"/>
                      </a:cubicBezTo>
                      <a:cubicBezTo>
                        <a:pt x="37" y="7"/>
                        <a:pt x="38" y="6"/>
                        <a:pt x="38" y="5"/>
                      </a:cubicBezTo>
                      <a:cubicBezTo>
                        <a:pt x="39" y="4"/>
                        <a:pt x="43" y="0"/>
                        <a:pt x="43" y="3"/>
                      </a:cubicBezTo>
                      <a:cubicBezTo>
                        <a:pt x="43" y="4"/>
                        <a:pt x="44" y="5"/>
                        <a:pt x="44" y="7"/>
                      </a:cubicBezTo>
                      <a:cubicBezTo>
                        <a:pt x="45" y="7"/>
                        <a:pt x="45" y="8"/>
                        <a:pt x="45" y="9"/>
                      </a:cubicBezTo>
                      <a:cubicBezTo>
                        <a:pt x="46" y="10"/>
                        <a:pt x="44" y="9"/>
                        <a:pt x="44" y="10"/>
                      </a:cubicBezTo>
                      <a:cubicBezTo>
                        <a:pt x="44" y="12"/>
                        <a:pt x="47" y="10"/>
                        <a:pt x="47" y="11"/>
                      </a:cubicBezTo>
                      <a:cubicBezTo>
                        <a:pt x="47" y="13"/>
                        <a:pt x="50" y="14"/>
                        <a:pt x="51" y="14"/>
                      </a:cubicBezTo>
                      <a:cubicBezTo>
                        <a:pt x="53" y="14"/>
                        <a:pt x="53" y="15"/>
                        <a:pt x="53" y="13"/>
                      </a:cubicBezTo>
                      <a:cubicBezTo>
                        <a:pt x="53" y="11"/>
                        <a:pt x="55" y="11"/>
                        <a:pt x="57" y="12"/>
                      </a:cubicBezTo>
                      <a:cubicBezTo>
                        <a:pt x="58" y="12"/>
                        <a:pt x="60" y="14"/>
                        <a:pt x="59" y="15"/>
                      </a:cubicBezTo>
                      <a:cubicBezTo>
                        <a:pt x="59" y="16"/>
                        <a:pt x="58" y="19"/>
                        <a:pt x="58" y="20"/>
                      </a:cubicBezTo>
                      <a:cubicBezTo>
                        <a:pt x="57" y="21"/>
                        <a:pt x="51" y="22"/>
                        <a:pt x="50" y="22"/>
                      </a:cubicBezTo>
                      <a:cubicBezTo>
                        <a:pt x="48" y="21"/>
                        <a:pt x="51" y="22"/>
                        <a:pt x="50" y="22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5" name="Freeform 579" descr="" title="">
                  <a:extLst>
                    <a:ext uri="{FF2B5EF4-FFF2-40B4-BE49-F238E27FC236}">
                      <a16:creationId xmlns:a16="http://schemas.microsoft.com/office/drawing/2014/main" id="{4A217A1D-62F9-4F90-97F2-A41CD7A703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84994" y="1947618"/>
                  <a:ext cx="89393" cy="59612"/>
                </a:xfrm>
                <a:custGeom>
                  <a:avLst/>
                  <a:gdLst>
                    <a:gd name="T0" fmla="*/ 9 w 10"/>
                    <a:gd name="T1" fmla="*/ 1 h 7"/>
                    <a:gd name="T2" fmla="*/ 0 w 10"/>
                    <a:gd name="T3" fmla="*/ 5 h 7"/>
                    <a:gd name="T4" fmla="*/ 6 w 10"/>
                    <a:gd name="T5" fmla="*/ 5 h 7"/>
                    <a:gd name="T6" fmla="*/ 9 w 10"/>
                    <a:gd name="T7" fmla="*/ 1 h 7"/>
                    <a:gd name="T8" fmla="*/ 9 w 10"/>
                    <a:gd name="T9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7">
                      <a:moveTo>
                        <a:pt x="9" y="1"/>
                      </a:moveTo>
                      <a:cubicBezTo>
                        <a:pt x="8" y="1"/>
                        <a:pt x="0" y="5"/>
                        <a:pt x="0" y="5"/>
                      </a:cubicBezTo>
                      <a:cubicBezTo>
                        <a:pt x="2" y="6"/>
                        <a:pt x="5" y="7"/>
                        <a:pt x="6" y="5"/>
                      </a:cubicBezTo>
                      <a:cubicBezTo>
                        <a:pt x="7" y="4"/>
                        <a:pt x="9" y="0"/>
                        <a:pt x="9" y="1"/>
                      </a:cubicBezTo>
                      <a:cubicBezTo>
                        <a:pt x="7" y="1"/>
                        <a:pt x="10" y="0"/>
                        <a:pt x="9" y="1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6" name="Freeform 580" descr="" title="">
                  <a:extLst>
                    <a:ext uri="{FF2B5EF4-FFF2-40B4-BE49-F238E27FC236}">
                      <a16:creationId xmlns:a16="http://schemas.microsoft.com/office/drawing/2014/main" id="{AE8B6B74-8986-4058-8E1E-53D1FAE0B9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30046" y="1816473"/>
                  <a:ext cx="321819" cy="149031"/>
                </a:xfrm>
                <a:custGeom>
                  <a:avLst/>
                  <a:gdLst>
                    <a:gd name="T0" fmla="*/ 30 w 37"/>
                    <a:gd name="T1" fmla="*/ 12 h 17"/>
                    <a:gd name="T2" fmla="*/ 27 w 37"/>
                    <a:gd name="T3" fmla="*/ 13 h 17"/>
                    <a:gd name="T4" fmla="*/ 26 w 37"/>
                    <a:gd name="T5" fmla="*/ 10 h 17"/>
                    <a:gd name="T6" fmla="*/ 23 w 37"/>
                    <a:gd name="T7" fmla="*/ 8 h 17"/>
                    <a:gd name="T8" fmla="*/ 22 w 37"/>
                    <a:gd name="T9" fmla="*/ 10 h 17"/>
                    <a:gd name="T10" fmla="*/ 21 w 37"/>
                    <a:gd name="T11" fmla="*/ 9 h 17"/>
                    <a:gd name="T12" fmla="*/ 20 w 37"/>
                    <a:gd name="T13" fmla="*/ 13 h 17"/>
                    <a:gd name="T14" fmla="*/ 17 w 37"/>
                    <a:gd name="T15" fmla="*/ 14 h 17"/>
                    <a:gd name="T16" fmla="*/ 16 w 37"/>
                    <a:gd name="T17" fmla="*/ 16 h 17"/>
                    <a:gd name="T18" fmla="*/ 12 w 37"/>
                    <a:gd name="T19" fmla="*/ 17 h 17"/>
                    <a:gd name="T20" fmla="*/ 10 w 37"/>
                    <a:gd name="T21" fmla="*/ 15 h 17"/>
                    <a:gd name="T22" fmla="*/ 5 w 37"/>
                    <a:gd name="T23" fmla="*/ 16 h 17"/>
                    <a:gd name="T24" fmla="*/ 1 w 37"/>
                    <a:gd name="T25" fmla="*/ 17 h 17"/>
                    <a:gd name="T26" fmla="*/ 2 w 37"/>
                    <a:gd name="T27" fmla="*/ 13 h 17"/>
                    <a:gd name="T28" fmla="*/ 0 w 37"/>
                    <a:gd name="T29" fmla="*/ 14 h 17"/>
                    <a:gd name="T30" fmla="*/ 6 w 37"/>
                    <a:gd name="T31" fmla="*/ 12 h 17"/>
                    <a:gd name="T32" fmla="*/ 9 w 37"/>
                    <a:gd name="T33" fmla="*/ 10 h 17"/>
                    <a:gd name="T34" fmla="*/ 13 w 37"/>
                    <a:gd name="T35" fmla="*/ 7 h 17"/>
                    <a:gd name="T36" fmla="*/ 18 w 37"/>
                    <a:gd name="T37" fmla="*/ 3 h 17"/>
                    <a:gd name="T38" fmla="*/ 24 w 37"/>
                    <a:gd name="T39" fmla="*/ 3 h 17"/>
                    <a:gd name="T40" fmla="*/ 30 w 37"/>
                    <a:gd name="T41" fmla="*/ 3 h 17"/>
                    <a:gd name="T42" fmla="*/ 32 w 37"/>
                    <a:gd name="T43" fmla="*/ 0 h 17"/>
                    <a:gd name="T44" fmla="*/ 36 w 37"/>
                    <a:gd name="T45" fmla="*/ 2 h 17"/>
                    <a:gd name="T46" fmla="*/ 34 w 37"/>
                    <a:gd name="T47" fmla="*/ 4 h 17"/>
                    <a:gd name="T48" fmla="*/ 34 w 37"/>
                    <a:gd name="T49" fmla="*/ 7 h 17"/>
                    <a:gd name="T50" fmla="*/ 35 w 37"/>
                    <a:gd name="T51" fmla="*/ 9 h 17"/>
                    <a:gd name="T52" fmla="*/ 31 w 37"/>
                    <a:gd name="T53" fmla="*/ 10 h 17"/>
                    <a:gd name="T54" fmla="*/ 30 w 37"/>
                    <a:gd name="T55" fmla="*/ 12 h 17"/>
                    <a:gd name="T56" fmla="*/ 30 w 37"/>
                    <a:gd name="T57" fmla="*/ 12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7" h="17">
                      <a:moveTo>
                        <a:pt x="30" y="12"/>
                      </a:moveTo>
                      <a:cubicBezTo>
                        <a:pt x="29" y="13"/>
                        <a:pt x="27" y="13"/>
                        <a:pt x="27" y="13"/>
                      </a:cubicBezTo>
                      <a:cubicBezTo>
                        <a:pt x="24" y="13"/>
                        <a:pt x="25" y="11"/>
                        <a:pt x="26" y="10"/>
                      </a:cubicBezTo>
                      <a:cubicBezTo>
                        <a:pt x="27" y="8"/>
                        <a:pt x="24" y="7"/>
                        <a:pt x="23" y="8"/>
                      </a:cubicBezTo>
                      <a:cubicBezTo>
                        <a:pt x="23" y="9"/>
                        <a:pt x="23" y="10"/>
                        <a:pt x="22" y="10"/>
                      </a:cubicBezTo>
                      <a:cubicBezTo>
                        <a:pt x="22" y="10"/>
                        <a:pt x="21" y="10"/>
                        <a:pt x="21" y="9"/>
                      </a:cubicBezTo>
                      <a:cubicBezTo>
                        <a:pt x="20" y="10"/>
                        <a:pt x="21" y="12"/>
                        <a:pt x="20" y="13"/>
                      </a:cubicBezTo>
                      <a:cubicBezTo>
                        <a:pt x="19" y="15"/>
                        <a:pt x="18" y="13"/>
                        <a:pt x="17" y="14"/>
                      </a:cubicBezTo>
                      <a:cubicBezTo>
                        <a:pt x="16" y="14"/>
                        <a:pt x="17" y="16"/>
                        <a:pt x="16" y="16"/>
                      </a:cubicBezTo>
                      <a:cubicBezTo>
                        <a:pt x="16" y="17"/>
                        <a:pt x="13" y="17"/>
                        <a:pt x="12" y="17"/>
                      </a:cubicBezTo>
                      <a:cubicBezTo>
                        <a:pt x="11" y="16"/>
                        <a:pt x="11" y="14"/>
                        <a:pt x="10" y="15"/>
                      </a:cubicBezTo>
                      <a:cubicBezTo>
                        <a:pt x="8" y="16"/>
                        <a:pt x="7" y="16"/>
                        <a:pt x="5" y="16"/>
                      </a:cubicBezTo>
                      <a:cubicBezTo>
                        <a:pt x="4" y="16"/>
                        <a:pt x="2" y="17"/>
                        <a:pt x="1" y="17"/>
                      </a:cubicBezTo>
                      <a:cubicBezTo>
                        <a:pt x="0" y="17"/>
                        <a:pt x="3" y="14"/>
                        <a:pt x="2" y="13"/>
                      </a:cubicBezTo>
                      <a:cubicBezTo>
                        <a:pt x="2" y="13"/>
                        <a:pt x="1" y="14"/>
                        <a:pt x="0" y="14"/>
                      </a:cubicBezTo>
                      <a:cubicBezTo>
                        <a:pt x="0" y="13"/>
                        <a:pt x="5" y="12"/>
                        <a:pt x="6" y="12"/>
                      </a:cubicBezTo>
                      <a:cubicBezTo>
                        <a:pt x="8" y="12"/>
                        <a:pt x="8" y="11"/>
                        <a:pt x="9" y="10"/>
                      </a:cubicBezTo>
                      <a:cubicBezTo>
                        <a:pt x="11" y="8"/>
                        <a:pt x="12" y="8"/>
                        <a:pt x="13" y="7"/>
                      </a:cubicBezTo>
                      <a:cubicBezTo>
                        <a:pt x="15" y="5"/>
                        <a:pt x="16" y="3"/>
                        <a:pt x="18" y="3"/>
                      </a:cubicBezTo>
                      <a:cubicBezTo>
                        <a:pt x="20" y="2"/>
                        <a:pt x="22" y="2"/>
                        <a:pt x="24" y="3"/>
                      </a:cubicBezTo>
                      <a:cubicBezTo>
                        <a:pt x="26" y="3"/>
                        <a:pt x="29" y="4"/>
                        <a:pt x="30" y="3"/>
                      </a:cubicBezTo>
                      <a:cubicBezTo>
                        <a:pt x="31" y="2"/>
                        <a:pt x="30" y="0"/>
                        <a:pt x="32" y="0"/>
                      </a:cubicBezTo>
                      <a:cubicBezTo>
                        <a:pt x="32" y="0"/>
                        <a:pt x="36" y="1"/>
                        <a:pt x="36" y="2"/>
                      </a:cubicBezTo>
                      <a:cubicBezTo>
                        <a:pt x="37" y="2"/>
                        <a:pt x="34" y="3"/>
                        <a:pt x="34" y="4"/>
                      </a:cubicBezTo>
                      <a:cubicBezTo>
                        <a:pt x="34" y="5"/>
                        <a:pt x="37" y="6"/>
                        <a:pt x="34" y="7"/>
                      </a:cubicBezTo>
                      <a:cubicBezTo>
                        <a:pt x="33" y="8"/>
                        <a:pt x="36" y="9"/>
                        <a:pt x="35" y="9"/>
                      </a:cubicBezTo>
                      <a:cubicBezTo>
                        <a:pt x="33" y="10"/>
                        <a:pt x="32" y="10"/>
                        <a:pt x="31" y="10"/>
                      </a:cubicBezTo>
                      <a:cubicBezTo>
                        <a:pt x="31" y="11"/>
                        <a:pt x="31" y="11"/>
                        <a:pt x="30" y="12"/>
                      </a:cubicBezTo>
                      <a:cubicBezTo>
                        <a:pt x="29" y="13"/>
                        <a:pt x="31" y="11"/>
                        <a:pt x="30" y="12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7" name="Freeform 581" descr="" title="">
                  <a:extLst>
                    <a:ext uri="{FF2B5EF4-FFF2-40B4-BE49-F238E27FC236}">
                      <a16:creationId xmlns:a16="http://schemas.microsoft.com/office/drawing/2014/main" id="{9E82B8B3-E9D1-4A81-BF34-EEE6CE13A4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78682" y="1876082"/>
                  <a:ext cx="68535" cy="17884"/>
                </a:xfrm>
                <a:custGeom>
                  <a:avLst/>
                  <a:gdLst>
                    <a:gd name="T0" fmla="*/ 6 w 8"/>
                    <a:gd name="T1" fmla="*/ 2 h 2"/>
                    <a:gd name="T2" fmla="*/ 3 w 8"/>
                    <a:gd name="T3" fmla="*/ 0 h 2"/>
                    <a:gd name="T4" fmla="*/ 6 w 8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" h="2">
                      <a:moveTo>
                        <a:pt x="6" y="2"/>
                      </a:moveTo>
                      <a:cubicBezTo>
                        <a:pt x="4" y="2"/>
                        <a:pt x="0" y="1"/>
                        <a:pt x="3" y="0"/>
                      </a:cubicBezTo>
                      <a:cubicBezTo>
                        <a:pt x="5" y="0"/>
                        <a:pt x="8" y="2"/>
                        <a:pt x="6" y="2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8" name="Freeform 582" descr="" title="">
                  <a:extLst>
                    <a:ext uri="{FF2B5EF4-FFF2-40B4-BE49-F238E27FC236}">
                      <a16:creationId xmlns:a16="http://schemas.microsoft.com/office/drawing/2014/main" id="{D4FD375D-235C-4F7A-8EF3-B3FA6E676A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38279" y="1753882"/>
                  <a:ext cx="184748" cy="86436"/>
                </a:xfrm>
                <a:custGeom>
                  <a:avLst/>
                  <a:gdLst>
                    <a:gd name="T0" fmla="*/ 7 w 21"/>
                    <a:gd name="T1" fmla="*/ 9 h 10"/>
                    <a:gd name="T2" fmla="*/ 2 w 21"/>
                    <a:gd name="T3" fmla="*/ 4 h 10"/>
                    <a:gd name="T4" fmla="*/ 9 w 21"/>
                    <a:gd name="T5" fmla="*/ 2 h 10"/>
                    <a:gd name="T6" fmla="*/ 17 w 21"/>
                    <a:gd name="T7" fmla="*/ 0 h 10"/>
                    <a:gd name="T8" fmla="*/ 19 w 21"/>
                    <a:gd name="T9" fmla="*/ 2 h 10"/>
                    <a:gd name="T10" fmla="*/ 14 w 21"/>
                    <a:gd name="T11" fmla="*/ 4 h 10"/>
                    <a:gd name="T12" fmla="*/ 15 w 21"/>
                    <a:gd name="T13" fmla="*/ 7 h 10"/>
                    <a:gd name="T14" fmla="*/ 7 w 21"/>
                    <a:gd name="T15" fmla="*/ 9 h 10"/>
                    <a:gd name="T16" fmla="*/ 7 w 21"/>
                    <a:gd name="T17" fmla="*/ 9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" h="10">
                      <a:moveTo>
                        <a:pt x="7" y="9"/>
                      </a:moveTo>
                      <a:cubicBezTo>
                        <a:pt x="6" y="9"/>
                        <a:pt x="0" y="6"/>
                        <a:pt x="2" y="4"/>
                      </a:cubicBezTo>
                      <a:cubicBezTo>
                        <a:pt x="4" y="2"/>
                        <a:pt x="7" y="2"/>
                        <a:pt x="9" y="2"/>
                      </a:cubicBezTo>
                      <a:cubicBezTo>
                        <a:pt x="12" y="1"/>
                        <a:pt x="15" y="0"/>
                        <a:pt x="17" y="0"/>
                      </a:cubicBezTo>
                      <a:cubicBezTo>
                        <a:pt x="18" y="0"/>
                        <a:pt x="21" y="1"/>
                        <a:pt x="19" y="2"/>
                      </a:cubicBezTo>
                      <a:cubicBezTo>
                        <a:pt x="18" y="3"/>
                        <a:pt x="15" y="2"/>
                        <a:pt x="14" y="4"/>
                      </a:cubicBezTo>
                      <a:cubicBezTo>
                        <a:pt x="14" y="4"/>
                        <a:pt x="19" y="6"/>
                        <a:pt x="15" y="7"/>
                      </a:cubicBezTo>
                      <a:cubicBezTo>
                        <a:pt x="13" y="8"/>
                        <a:pt x="10" y="10"/>
                        <a:pt x="7" y="9"/>
                      </a:cubicBezTo>
                      <a:cubicBezTo>
                        <a:pt x="5" y="9"/>
                        <a:pt x="9" y="10"/>
                        <a:pt x="7" y="9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9" name="Freeform 583" descr="" title="">
                  <a:extLst>
                    <a:ext uri="{FF2B5EF4-FFF2-40B4-BE49-F238E27FC236}">
                      <a16:creationId xmlns:a16="http://schemas.microsoft.com/office/drawing/2014/main" id="{C85B6B9B-0766-4B72-83CB-156C6E2881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60803" y="1771764"/>
                  <a:ext cx="68535" cy="35767"/>
                </a:xfrm>
                <a:custGeom>
                  <a:avLst/>
                  <a:gdLst>
                    <a:gd name="T0" fmla="*/ 6 w 8"/>
                    <a:gd name="T1" fmla="*/ 4 h 4"/>
                    <a:gd name="T2" fmla="*/ 3 w 8"/>
                    <a:gd name="T3" fmla="*/ 0 h 4"/>
                    <a:gd name="T4" fmla="*/ 6 w 8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" h="4">
                      <a:moveTo>
                        <a:pt x="6" y="4"/>
                      </a:moveTo>
                      <a:cubicBezTo>
                        <a:pt x="4" y="4"/>
                        <a:pt x="0" y="0"/>
                        <a:pt x="3" y="0"/>
                      </a:cubicBezTo>
                      <a:cubicBezTo>
                        <a:pt x="6" y="0"/>
                        <a:pt x="8" y="3"/>
                        <a:pt x="6" y="4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0" name="Freeform 584" descr="" title="">
                  <a:extLst>
                    <a:ext uri="{FF2B5EF4-FFF2-40B4-BE49-F238E27FC236}">
                      <a16:creationId xmlns:a16="http://schemas.microsoft.com/office/drawing/2014/main" id="{4D94A3BB-3FDD-421F-B463-A48488E96A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56158" y="1691288"/>
                  <a:ext cx="184748" cy="62592"/>
                </a:xfrm>
                <a:custGeom>
                  <a:avLst/>
                  <a:gdLst>
                    <a:gd name="T0" fmla="*/ 1 w 21"/>
                    <a:gd name="T1" fmla="*/ 5 h 7"/>
                    <a:gd name="T2" fmla="*/ 4 w 21"/>
                    <a:gd name="T3" fmla="*/ 4 h 7"/>
                    <a:gd name="T4" fmla="*/ 9 w 21"/>
                    <a:gd name="T5" fmla="*/ 1 h 7"/>
                    <a:gd name="T6" fmla="*/ 18 w 21"/>
                    <a:gd name="T7" fmla="*/ 3 h 7"/>
                    <a:gd name="T8" fmla="*/ 11 w 21"/>
                    <a:gd name="T9" fmla="*/ 6 h 7"/>
                    <a:gd name="T10" fmla="*/ 6 w 21"/>
                    <a:gd name="T11" fmla="*/ 6 h 7"/>
                    <a:gd name="T12" fmla="*/ 1 w 21"/>
                    <a:gd name="T13" fmla="*/ 5 h 7"/>
                    <a:gd name="T14" fmla="*/ 1 w 21"/>
                    <a:gd name="T15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1" h="7">
                      <a:moveTo>
                        <a:pt x="1" y="5"/>
                      </a:moveTo>
                      <a:cubicBezTo>
                        <a:pt x="0" y="5"/>
                        <a:pt x="3" y="4"/>
                        <a:pt x="4" y="4"/>
                      </a:cubicBezTo>
                      <a:cubicBezTo>
                        <a:pt x="6" y="3"/>
                        <a:pt x="7" y="2"/>
                        <a:pt x="9" y="1"/>
                      </a:cubicBezTo>
                      <a:cubicBezTo>
                        <a:pt x="12" y="0"/>
                        <a:pt x="15" y="1"/>
                        <a:pt x="18" y="3"/>
                      </a:cubicBezTo>
                      <a:cubicBezTo>
                        <a:pt x="21" y="6"/>
                        <a:pt x="12" y="6"/>
                        <a:pt x="11" y="6"/>
                      </a:cubicBezTo>
                      <a:cubicBezTo>
                        <a:pt x="9" y="6"/>
                        <a:pt x="8" y="7"/>
                        <a:pt x="6" y="6"/>
                      </a:cubicBezTo>
                      <a:cubicBezTo>
                        <a:pt x="4" y="5"/>
                        <a:pt x="2" y="6"/>
                        <a:pt x="1" y="5"/>
                      </a:cubicBezTo>
                      <a:cubicBezTo>
                        <a:pt x="0" y="4"/>
                        <a:pt x="2" y="6"/>
                        <a:pt x="1" y="5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1" name="Freeform 585" descr="" title="">
                  <a:extLst>
                    <a:ext uri="{FF2B5EF4-FFF2-40B4-BE49-F238E27FC236}">
                      <a16:creationId xmlns:a16="http://schemas.microsoft.com/office/drawing/2014/main" id="{DB18BE4C-BBEB-4A07-B307-AB2794D9B8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03126" y="1876082"/>
                  <a:ext cx="244342" cy="166915"/>
                </a:xfrm>
                <a:custGeom>
                  <a:avLst/>
                  <a:gdLst>
                    <a:gd name="T0" fmla="*/ 22 w 28"/>
                    <a:gd name="T1" fmla="*/ 19 h 19"/>
                    <a:gd name="T2" fmla="*/ 15 w 28"/>
                    <a:gd name="T3" fmla="*/ 19 h 19"/>
                    <a:gd name="T4" fmla="*/ 15 w 28"/>
                    <a:gd name="T5" fmla="*/ 17 h 19"/>
                    <a:gd name="T6" fmla="*/ 12 w 28"/>
                    <a:gd name="T7" fmla="*/ 15 h 19"/>
                    <a:gd name="T8" fmla="*/ 17 w 28"/>
                    <a:gd name="T9" fmla="*/ 13 h 19"/>
                    <a:gd name="T10" fmla="*/ 16 w 28"/>
                    <a:gd name="T11" fmla="*/ 12 h 19"/>
                    <a:gd name="T12" fmla="*/ 9 w 28"/>
                    <a:gd name="T13" fmla="*/ 13 h 19"/>
                    <a:gd name="T14" fmla="*/ 2 w 28"/>
                    <a:gd name="T15" fmla="*/ 13 h 19"/>
                    <a:gd name="T16" fmla="*/ 1 w 28"/>
                    <a:gd name="T17" fmla="*/ 12 h 19"/>
                    <a:gd name="T18" fmla="*/ 7 w 28"/>
                    <a:gd name="T19" fmla="*/ 10 h 19"/>
                    <a:gd name="T20" fmla="*/ 4 w 28"/>
                    <a:gd name="T21" fmla="*/ 8 h 19"/>
                    <a:gd name="T22" fmla="*/ 7 w 28"/>
                    <a:gd name="T23" fmla="*/ 6 h 19"/>
                    <a:gd name="T24" fmla="*/ 3 w 28"/>
                    <a:gd name="T25" fmla="*/ 6 h 19"/>
                    <a:gd name="T26" fmla="*/ 7 w 28"/>
                    <a:gd name="T27" fmla="*/ 4 h 19"/>
                    <a:gd name="T28" fmla="*/ 13 w 28"/>
                    <a:gd name="T29" fmla="*/ 8 h 19"/>
                    <a:gd name="T30" fmla="*/ 16 w 28"/>
                    <a:gd name="T31" fmla="*/ 9 h 19"/>
                    <a:gd name="T32" fmla="*/ 13 w 28"/>
                    <a:gd name="T33" fmla="*/ 7 h 19"/>
                    <a:gd name="T34" fmla="*/ 14 w 28"/>
                    <a:gd name="T35" fmla="*/ 5 h 19"/>
                    <a:gd name="T36" fmla="*/ 11 w 28"/>
                    <a:gd name="T37" fmla="*/ 4 h 19"/>
                    <a:gd name="T38" fmla="*/ 11 w 28"/>
                    <a:gd name="T39" fmla="*/ 2 h 19"/>
                    <a:gd name="T40" fmla="*/ 7 w 28"/>
                    <a:gd name="T41" fmla="*/ 3 h 19"/>
                    <a:gd name="T42" fmla="*/ 13 w 28"/>
                    <a:gd name="T43" fmla="*/ 1 h 19"/>
                    <a:gd name="T44" fmla="*/ 12 w 28"/>
                    <a:gd name="T45" fmla="*/ 2 h 19"/>
                    <a:gd name="T46" fmla="*/ 15 w 28"/>
                    <a:gd name="T47" fmla="*/ 3 h 19"/>
                    <a:gd name="T48" fmla="*/ 21 w 28"/>
                    <a:gd name="T49" fmla="*/ 2 h 19"/>
                    <a:gd name="T50" fmla="*/ 26 w 28"/>
                    <a:gd name="T51" fmla="*/ 8 h 19"/>
                    <a:gd name="T52" fmla="*/ 27 w 28"/>
                    <a:gd name="T53" fmla="*/ 12 h 19"/>
                    <a:gd name="T54" fmla="*/ 26 w 28"/>
                    <a:gd name="T55" fmla="*/ 14 h 19"/>
                    <a:gd name="T56" fmla="*/ 26 w 28"/>
                    <a:gd name="T57" fmla="*/ 17 h 19"/>
                    <a:gd name="T58" fmla="*/ 22 w 28"/>
                    <a:gd name="T59" fmla="*/ 1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8" h="19">
                      <a:moveTo>
                        <a:pt x="22" y="19"/>
                      </a:moveTo>
                      <a:cubicBezTo>
                        <a:pt x="20" y="19"/>
                        <a:pt x="17" y="19"/>
                        <a:pt x="15" y="19"/>
                      </a:cubicBezTo>
                      <a:cubicBezTo>
                        <a:pt x="12" y="19"/>
                        <a:pt x="15" y="18"/>
                        <a:pt x="15" y="17"/>
                      </a:cubicBezTo>
                      <a:cubicBezTo>
                        <a:pt x="16" y="16"/>
                        <a:pt x="11" y="16"/>
                        <a:pt x="12" y="15"/>
                      </a:cubicBezTo>
                      <a:cubicBezTo>
                        <a:pt x="13" y="14"/>
                        <a:pt x="15" y="13"/>
                        <a:pt x="17" y="13"/>
                      </a:cubicBezTo>
                      <a:cubicBezTo>
                        <a:pt x="18" y="12"/>
                        <a:pt x="17" y="12"/>
                        <a:pt x="16" y="12"/>
                      </a:cubicBezTo>
                      <a:cubicBezTo>
                        <a:pt x="14" y="11"/>
                        <a:pt x="12" y="12"/>
                        <a:pt x="9" y="13"/>
                      </a:cubicBezTo>
                      <a:cubicBezTo>
                        <a:pt x="7" y="13"/>
                        <a:pt x="5" y="13"/>
                        <a:pt x="2" y="13"/>
                      </a:cubicBezTo>
                      <a:cubicBezTo>
                        <a:pt x="2" y="14"/>
                        <a:pt x="0" y="14"/>
                        <a:pt x="1" y="12"/>
                      </a:cubicBezTo>
                      <a:cubicBezTo>
                        <a:pt x="3" y="10"/>
                        <a:pt x="5" y="11"/>
                        <a:pt x="7" y="10"/>
                      </a:cubicBezTo>
                      <a:cubicBezTo>
                        <a:pt x="11" y="9"/>
                        <a:pt x="4" y="9"/>
                        <a:pt x="4" y="8"/>
                      </a:cubicBezTo>
                      <a:cubicBezTo>
                        <a:pt x="3" y="8"/>
                        <a:pt x="7" y="6"/>
                        <a:pt x="7" y="6"/>
                      </a:cubicBezTo>
                      <a:cubicBezTo>
                        <a:pt x="7" y="6"/>
                        <a:pt x="4" y="6"/>
                        <a:pt x="3" y="6"/>
                      </a:cubicBezTo>
                      <a:cubicBezTo>
                        <a:pt x="3" y="5"/>
                        <a:pt x="6" y="4"/>
                        <a:pt x="7" y="4"/>
                      </a:cubicBezTo>
                      <a:cubicBezTo>
                        <a:pt x="9" y="4"/>
                        <a:pt x="11" y="7"/>
                        <a:pt x="13" y="8"/>
                      </a:cubicBezTo>
                      <a:cubicBezTo>
                        <a:pt x="14" y="8"/>
                        <a:pt x="15" y="10"/>
                        <a:pt x="16" y="9"/>
                      </a:cubicBezTo>
                      <a:cubicBezTo>
                        <a:pt x="19" y="7"/>
                        <a:pt x="13" y="7"/>
                        <a:pt x="13" y="7"/>
                      </a:cubicBezTo>
                      <a:cubicBezTo>
                        <a:pt x="14" y="7"/>
                        <a:pt x="18" y="6"/>
                        <a:pt x="14" y="5"/>
                      </a:cubicBezTo>
                      <a:cubicBezTo>
                        <a:pt x="13" y="5"/>
                        <a:pt x="12" y="5"/>
                        <a:pt x="11" y="4"/>
                      </a:cubicBezTo>
                      <a:cubicBezTo>
                        <a:pt x="9" y="3"/>
                        <a:pt x="11" y="3"/>
                        <a:pt x="11" y="2"/>
                      </a:cubicBezTo>
                      <a:cubicBezTo>
                        <a:pt x="10" y="2"/>
                        <a:pt x="7" y="3"/>
                        <a:pt x="7" y="3"/>
                      </a:cubicBezTo>
                      <a:cubicBezTo>
                        <a:pt x="6" y="2"/>
                        <a:pt x="13" y="1"/>
                        <a:pt x="13" y="1"/>
                      </a:cubicBezTo>
                      <a:cubicBezTo>
                        <a:pt x="13" y="1"/>
                        <a:pt x="12" y="2"/>
                        <a:pt x="12" y="2"/>
                      </a:cubicBezTo>
                      <a:cubicBezTo>
                        <a:pt x="11" y="3"/>
                        <a:pt x="14" y="3"/>
                        <a:pt x="15" y="3"/>
                      </a:cubicBezTo>
                      <a:cubicBezTo>
                        <a:pt x="18" y="4"/>
                        <a:pt x="19" y="4"/>
                        <a:pt x="21" y="2"/>
                      </a:cubicBezTo>
                      <a:cubicBezTo>
                        <a:pt x="24" y="0"/>
                        <a:pt x="27" y="6"/>
                        <a:pt x="26" y="8"/>
                      </a:cubicBezTo>
                      <a:cubicBezTo>
                        <a:pt x="26" y="10"/>
                        <a:pt x="26" y="11"/>
                        <a:pt x="27" y="12"/>
                      </a:cubicBezTo>
                      <a:cubicBezTo>
                        <a:pt x="28" y="14"/>
                        <a:pt x="28" y="15"/>
                        <a:pt x="26" y="14"/>
                      </a:cubicBezTo>
                      <a:cubicBezTo>
                        <a:pt x="24" y="12"/>
                        <a:pt x="25" y="16"/>
                        <a:pt x="26" y="17"/>
                      </a:cubicBezTo>
                      <a:cubicBezTo>
                        <a:pt x="27" y="18"/>
                        <a:pt x="23" y="19"/>
                        <a:pt x="22" y="19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Freeform 586" descr="" title="">
                  <a:extLst>
                    <a:ext uri="{FF2B5EF4-FFF2-40B4-BE49-F238E27FC236}">
                      <a16:creationId xmlns:a16="http://schemas.microsoft.com/office/drawing/2014/main" id="{E2DC8DEE-061D-4E76-9F35-BA55193CEF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76308" y="1956559"/>
                  <a:ext cx="77476" cy="23844"/>
                </a:xfrm>
                <a:custGeom>
                  <a:avLst/>
                  <a:gdLst>
                    <a:gd name="T0" fmla="*/ 1 w 9"/>
                    <a:gd name="T1" fmla="*/ 3 h 3"/>
                    <a:gd name="T2" fmla="*/ 7 w 9"/>
                    <a:gd name="T3" fmla="*/ 0 h 3"/>
                    <a:gd name="T4" fmla="*/ 1 w 9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" h="3">
                      <a:moveTo>
                        <a:pt x="1" y="3"/>
                      </a:moveTo>
                      <a:cubicBezTo>
                        <a:pt x="4" y="2"/>
                        <a:pt x="9" y="0"/>
                        <a:pt x="7" y="0"/>
                      </a:cubicBezTo>
                      <a:cubicBezTo>
                        <a:pt x="4" y="0"/>
                        <a:pt x="0" y="3"/>
                        <a:pt x="1" y="3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Freeform 587" descr="" title="">
                  <a:extLst>
                    <a:ext uri="{FF2B5EF4-FFF2-40B4-BE49-F238E27FC236}">
                      <a16:creationId xmlns:a16="http://schemas.microsoft.com/office/drawing/2014/main" id="{300797D5-CCD4-435C-AE30-E1C7704C81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58429" y="1947618"/>
                  <a:ext cx="71515" cy="17884"/>
                </a:xfrm>
                <a:custGeom>
                  <a:avLst/>
                  <a:gdLst>
                    <a:gd name="T0" fmla="*/ 1 w 8"/>
                    <a:gd name="T1" fmla="*/ 2 h 2"/>
                    <a:gd name="T2" fmla="*/ 6 w 8"/>
                    <a:gd name="T3" fmla="*/ 0 h 2"/>
                    <a:gd name="T4" fmla="*/ 1 w 8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" h="2">
                      <a:moveTo>
                        <a:pt x="1" y="2"/>
                      </a:moveTo>
                      <a:cubicBezTo>
                        <a:pt x="0" y="2"/>
                        <a:pt x="4" y="0"/>
                        <a:pt x="6" y="0"/>
                      </a:cubicBezTo>
                      <a:cubicBezTo>
                        <a:pt x="8" y="0"/>
                        <a:pt x="4" y="2"/>
                        <a:pt x="1" y="2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Freeform 588" descr="" title="">
                  <a:extLst>
                    <a:ext uri="{FF2B5EF4-FFF2-40B4-BE49-F238E27FC236}">
                      <a16:creationId xmlns:a16="http://schemas.microsoft.com/office/drawing/2014/main" id="{FE8C20ED-880E-4532-A58B-1350E8CAE7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22671" y="1920791"/>
                  <a:ext cx="89393" cy="44710"/>
                </a:xfrm>
                <a:custGeom>
                  <a:avLst/>
                  <a:gdLst>
                    <a:gd name="T0" fmla="*/ 2 w 10"/>
                    <a:gd name="T1" fmla="*/ 3 h 5"/>
                    <a:gd name="T2" fmla="*/ 10 w 10"/>
                    <a:gd name="T3" fmla="*/ 1 h 5"/>
                    <a:gd name="T4" fmla="*/ 2 w 10"/>
                    <a:gd name="T5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5">
                      <a:moveTo>
                        <a:pt x="2" y="3"/>
                      </a:moveTo>
                      <a:cubicBezTo>
                        <a:pt x="0" y="2"/>
                        <a:pt x="10" y="0"/>
                        <a:pt x="10" y="1"/>
                      </a:cubicBezTo>
                      <a:cubicBezTo>
                        <a:pt x="10" y="2"/>
                        <a:pt x="6" y="5"/>
                        <a:pt x="2" y="3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Freeform 589" descr="" title="">
                  <a:extLst>
                    <a:ext uri="{FF2B5EF4-FFF2-40B4-BE49-F238E27FC236}">
                      <a16:creationId xmlns:a16="http://schemas.microsoft.com/office/drawing/2014/main" id="{D202EE29-626D-452D-9D90-014D79BE2B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31612" y="1885027"/>
                  <a:ext cx="62576" cy="44710"/>
                </a:xfrm>
                <a:custGeom>
                  <a:avLst/>
                  <a:gdLst>
                    <a:gd name="T0" fmla="*/ 1 w 7"/>
                    <a:gd name="T1" fmla="*/ 5 h 5"/>
                    <a:gd name="T2" fmla="*/ 0 w 7"/>
                    <a:gd name="T3" fmla="*/ 1 h 5"/>
                    <a:gd name="T4" fmla="*/ 4 w 7"/>
                    <a:gd name="T5" fmla="*/ 2 h 5"/>
                    <a:gd name="T6" fmla="*/ 7 w 7"/>
                    <a:gd name="T7" fmla="*/ 4 h 5"/>
                    <a:gd name="T8" fmla="*/ 1 w 7"/>
                    <a:gd name="T9" fmla="*/ 5 h 5"/>
                    <a:gd name="T10" fmla="*/ 1 w 7"/>
                    <a:gd name="T11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" h="5">
                      <a:moveTo>
                        <a:pt x="1" y="5"/>
                      </a:moveTo>
                      <a:cubicBezTo>
                        <a:pt x="0" y="4"/>
                        <a:pt x="0" y="2"/>
                        <a:pt x="0" y="1"/>
                      </a:cubicBezTo>
                      <a:cubicBezTo>
                        <a:pt x="1" y="0"/>
                        <a:pt x="3" y="1"/>
                        <a:pt x="4" y="2"/>
                      </a:cubicBezTo>
                      <a:cubicBezTo>
                        <a:pt x="4" y="2"/>
                        <a:pt x="7" y="3"/>
                        <a:pt x="7" y="4"/>
                      </a:cubicBezTo>
                      <a:cubicBezTo>
                        <a:pt x="7" y="4"/>
                        <a:pt x="2" y="5"/>
                        <a:pt x="1" y="5"/>
                      </a:cubicBezTo>
                      <a:cubicBezTo>
                        <a:pt x="0" y="4"/>
                        <a:pt x="4" y="5"/>
                        <a:pt x="1" y="5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Freeform 590" descr="" title="">
                  <a:extLst>
                    <a:ext uri="{FF2B5EF4-FFF2-40B4-BE49-F238E27FC236}">
                      <a16:creationId xmlns:a16="http://schemas.microsoft.com/office/drawing/2014/main" id="{C003A29B-AC95-4BA0-8F5E-3BD005273E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45199" y="1780703"/>
                  <a:ext cx="104293" cy="77498"/>
                </a:xfrm>
                <a:custGeom>
                  <a:avLst/>
                  <a:gdLst>
                    <a:gd name="T0" fmla="*/ 8 w 12"/>
                    <a:gd name="T1" fmla="*/ 8 h 9"/>
                    <a:gd name="T2" fmla="*/ 3 w 12"/>
                    <a:gd name="T3" fmla="*/ 1 h 9"/>
                    <a:gd name="T4" fmla="*/ 8 w 12"/>
                    <a:gd name="T5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" h="9">
                      <a:moveTo>
                        <a:pt x="8" y="8"/>
                      </a:moveTo>
                      <a:cubicBezTo>
                        <a:pt x="6" y="9"/>
                        <a:pt x="0" y="0"/>
                        <a:pt x="3" y="1"/>
                      </a:cubicBezTo>
                      <a:cubicBezTo>
                        <a:pt x="6" y="3"/>
                        <a:pt x="12" y="8"/>
                        <a:pt x="8" y="8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Freeform 591" descr="" title="">
                  <a:extLst>
                    <a:ext uri="{FF2B5EF4-FFF2-40B4-BE49-F238E27FC236}">
                      <a16:creationId xmlns:a16="http://schemas.microsoft.com/office/drawing/2014/main" id="{CB35D8C1-3BC8-4F51-A4E4-9492D1C154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12067" y="1771764"/>
                  <a:ext cx="77476" cy="26824"/>
                </a:xfrm>
                <a:custGeom>
                  <a:avLst/>
                  <a:gdLst>
                    <a:gd name="T0" fmla="*/ 2 w 9"/>
                    <a:gd name="T1" fmla="*/ 1 h 3"/>
                    <a:gd name="T2" fmla="*/ 8 w 9"/>
                    <a:gd name="T3" fmla="*/ 2 h 3"/>
                    <a:gd name="T4" fmla="*/ 2 w 9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" h="3">
                      <a:moveTo>
                        <a:pt x="2" y="1"/>
                      </a:moveTo>
                      <a:cubicBezTo>
                        <a:pt x="5" y="0"/>
                        <a:pt x="9" y="2"/>
                        <a:pt x="8" y="2"/>
                      </a:cubicBezTo>
                      <a:cubicBezTo>
                        <a:pt x="3" y="3"/>
                        <a:pt x="0" y="2"/>
                        <a:pt x="2" y="1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Freeform 592" descr="" title="">
                  <a:extLst>
                    <a:ext uri="{FF2B5EF4-FFF2-40B4-BE49-F238E27FC236}">
                      <a16:creationId xmlns:a16="http://schemas.microsoft.com/office/drawing/2014/main" id="{5807D12D-16EE-49F4-8A0F-CFA709953A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63075" y="1631675"/>
                  <a:ext cx="312879" cy="166915"/>
                </a:xfrm>
                <a:custGeom>
                  <a:avLst/>
                  <a:gdLst>
                    <a:gd name="T0" fmla="*/ 28 w 36"/>
                    <a:gd name="T1" fmla="*/ 17 h 19"/>
                    <a:gd name="T2" fmla="*/ 27 w 36"/>
                    <a:gd name="T3" fmla="*/ 15 h 19"/>
                    <a:gd name="T4" fmla="*/ 22 w 36"/>
                    <a:gd name="T5" fmla="*/ 13 h 19"/>
                    <a:gd name="T6" fmla="*/ 14 w 36"/>
                    <a:gd name="T7" fmla="*/ 14 h 19"/>
                    <a:gd name="T8" fmla="*/ 18 w 36"/>
                    <a:gd name="T9" fmla="*/ 12 h 19"/>
                    <a:gd name="T10" fmla="*/ 8 w 36"/>
                    <a:gd name="T11" fmla="*/ 12 h 19"/>
                    <a:gd name="T12" fmla="*/ 13 w 36"/>
                    <a:gd name="T13" fmla="*/ 10 h 19"/>
                    <a:gd name="T14" fmla="*/ 12 w 36"/>
                    <a:gd name="T15" fmla="*/ 9 h 19"/>
                    <a:gd name="T16" fmla="*/ 13 w 36"/>
                    <a:gd name="T17" fmla="*/ 8 h 19"/>
                    <a:gd name="T18" fmla="*/ 11 w 36"/>
                    <a:gd name="T19" fmla="*/ 8 h 19"/>
                    <a:gd name="T20" fmla="*/ 10 w 36"/>
                    <a:gd name="T21" fmla="*/ 6 h 19"/>
                    <a:gd name="T22" fmla="*/ 6 w 36"/>
                    <a:gd name="T23" fmla="*/ 6 h 19"/>
                    <a:gd name="T24" fmla="*/ 3 w 36"/>
                    <a:gd name="T25" fmla="*/ 5 h 19"/>
                    <a:gd name="T26" fmla="*/ 9 w 36"/>
                    <a:gd name="T27" fmla="*/ 2 h 19"/>
                    <a:gd name="T28" fmla="*/ 16 w 36"/>
                    <a:gd name="T29" fmla="*/ 1 h 19"/>
                    <a:gd name="T30" fmla="*/ 18 w 36"/>
                    <a:gd name="T31" fmla="*/ 5 h 19"/>
                    <a:gd name="T32" fmla="*/ 22 w 36"/>
                    <a:gd name="T33" fmla="*/ 4 h 19"/>
                    <a:gd name="T34" fmla="*/ 25 w 36"/>
                    <a:gd name="T35" fmla="*/ 7 h 19"/>
                    <a:gd name="T36" fmla="*/ 30 w 36"/>
                    <a:gd name="T37" fmla="*/ 7 h 19"/>
                    <a:gd name="T38" fmla="*/ 33 w 36"/>
                    <a:gd name="T39" fmla="*/ 12 h 19"/>
                    <a:gd name="T40" fmla="*/ 34 w 36"/>
                    <a:gd name="T41" fmla="*/ 16 h 19"/>
                    <a:gd name="T42" fmla="*/ 28 w 36"/>
                    <a:gd name="T43" fmla="*/ 17 h 19"/>
                    <a:gd name="T44" fmla="*/ 28 w 36"/>
                    <a:gd name="T45" fmla="*/ 17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6" h="19">
                      <a:moveTo>
                        <a:pt x="28" y="17"/>
                      </a:moveTo>
                      <a:cubicBezTo>
                        <a:pt x="27" y="17"/>
                        <a:pt x="27" y="16"/>
                        <a:pt x="27" y="15"/>
                      </a:cubicBezTo>
                      <a:cubicBezTo>
                        <a:pt x="26" y="14"/>
                        <a:pt x="23" y="13"/>
                        <a:pt x="22" y="13"/>
                      </a:cubicBezTo>
                      <a:cubicBezTo>
                        <a:pt x="21" y="13"/>
                        <a:pt x="14" y="15"/>
                        <a:pt x="14" y="14"/>
                      </a:cubicBezTo>
                      <a:cubicBezTo>
                        <a:pt x="14" y="14"/>
                        <a:pt x="18" y="12"/>
                        <a:pt x="18" y="12"/>
                      </a:cubicBezTo>
                      <a:cubicBezTo>
                        <a:pt x="15" y="11"/>
                        <a:pt x="11" y="14"/>
                        <a:pt x="8" y="12"/>
                      </a:cubicBezTo>
                      <a:cubicBezTo>
                        <a:pt x="2" y="9"/>
                        <a:pt x="13" y="10"/>
                        <a:pt x="13" y="10"/>
                      </a:cubicBezTo>
                      <a:cubicBezTo>
                        <a:pt x="13" y="10"/>
                        <a:pt x="12" y="9"/>
                        <a:pt x="12" y="9"/>
                      </a:cubicBezTo>
                      <a:cubicBezTo>
                        <a:pt x="12" y="9"/>
                        <a:pt x="13" y="8"/>
                        <a:pt x="13" y="8"/>
                      </a:cubicBezTo>
                      <a:cubicBezTo>
                        <a:pt x="14" y="7"/>
                        <a:pt x="11" y="8"/>
                        <a:pt x="11" y="8"/>
                      </a:cubicBezTo>
                      <a:cubicBezTo>
                        <a:pt x="10" y="7"/>
                        <a:pt x="12" y="6"/>
                        <a:pt x="10" y="6"/>
                      </a:cubicBezTo>
                      <a:cubicBezTo>
                        <a:pt x="9" y="6"/>
                        <a:pt x="7" y="7"/>
                        <a:pt x="6" y="6"/>
                      </a:cubicBezTo>
                      <a:cubicBezTo>
                        <a:pt x="6" y="5"/>
                        <a:pt x="4" y="6"/>
                        <a:pt x="3" y="5"/>
                      </a:cubicBezTo>
                      <a:cubicBezTo>
                        <a:pt x="0" y="0"/>
                        <a:pt x="7" y="2"/>
                        <a:pt x="9" y="2"/>
                      </a:cubicBezTo>
                      <a:cubicBezTo>
                        <a:pt x="11" y="1"/>
                        <a:pt x="14" y="0"/>
                        <a:pt x="16" y="1"/>
                      </a:cubicBezTo>
                      <a:cubicBezTo>
                        <a:pt x="19" y="2"/>
                        <a:pt x="14" y="7"/>
                        <a:pt x="18" y="5"/>
                      </a:cubicBezTo>
                      <a:cubicBezTo>
                        <a:pt x="19" y="5"/>
                        <a:pt x="21" y="3"/>
                        <a:pt x="22" y="4"/>
                      </a:cubicBezTo>
                      <a:cubicBezTo>
                        <a:pt x="23" y="5"/>
                        <a:pt x="24" y="7"/>
                        <a:pt x="25" y="7"/>
                      </a:cubicBezTo>
                      <a:cubicBezTo>
                        <a:pt x="26" y="7"/>
                        <a:pt x="29" y="6"/>
                        <a:pt x="30" y="7"/>
                      </a:cubicBezTo>
                      <a:cubicBezTo>
                        <a:pt x="32" y="8"/>
                        <a:pt x="32" y="11"/>
                        <a:pt x="33" y="12"/>
                      </a:cubicBezTo>
                      <a:cubicBezTo>
                        <a:pt x="34" y="14"/>
                        <a:pt x="36" y="15"/>
                        <a:pt x="34" y="16"/>
                      </a:cubicBezTo>
                      <a:cubicBezTo>
                        <a:pt x="33" y="18"/>
                        <a:pt x="30" y="18"/>
                        <a:pt x="28" y="17"/>
                      </a:cubicBezTo>
                      <a:cubicBezTo>
                        <a:pt x="27" y="16"/>
                        <a:pt x="31" y="19"/>
                        <a:pt x="28" y="17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Freeform 593" descr="" title="">
                  <a:extLst>
                    <a:ext uri="{FF2B5EF4-FFF2-40B4-BE49-F238E27FC236}">
                      <a16:creationId xmlns:a16="http://schemas.microsoft.com/office/drawing/2014/main" id="{BE988A5C-5BB5-4572-8613-A85C778875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807420" y="1551200"/>
                  <a:ext cx="95351" cy="44710"/>
                </a:xfrm>
                <a:custGeom>
                  <a:avLst/>
                  <a:gdLst>
                    <a:gd name="T0" fmla="*/ 8 w 11"/>
                    <a:gd name="T1" fmla="*/ 5 h 5"/>
                    <a:gd name="T2" fmla="*/ 4 w 11"/>
                    <a:gd name="T3" fmla="*/ 4 h 5"/>
                    <a:gd name="T4" fmla="*/ 2 w 11"/>
                    <a:gd name="T5" fmla="*/ 3 h 5"/>
                    <a:gd name="T6" fmla="*/ 7 w 11"/>
                    <a:gd name="T7" fmla="*/ 2 h 5"/>
                    <a:gd name="T8" fmla="*/ 8 w 11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5">
                      <a:moveTo>
                        <a:pt x="8" y="5"/>
                      </a:moveTo>
                      <a:cubicBezTo>
                        <a:pt x="6" y="5"/>
                        <a:pt x="6" y="4"/>
                        <a:pt x="4" y="4"/>
                      </a:cubicBezTo>
                      <a:cubicBezTo>
                        <a:pt x="4" y="4"/>
                        <a:pt x="0" y="4"/>
                        <a:pt x="2" y="3"/>
                      </a:cubicBezTo>
                      <a:cubicBezTo>
                        <a:pt x="3" y="1"/>
                        <a:pt x="6" y="0"/>
                        <a:pt x="7" y="2"/>
                      </a:cubicBezTo>
                      <a:cubicBezTo>
                        <a:pt x="9" y="3"/>
                        <a:pt x="11" y="5"/>
                        <a:pt x="8" y="5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Freeform 594" descr="" title="">
                  <a:extLst>
                    <a:ext uri="{FF2B5EF4-FFF2-40B4-BE49-F238E27FC236}">
                      <a16:creationId xmlns:a16="http://schemas.microsoft.com/office/drawing/2014/main" id="{DABA3FB3-D023-452E-A10F-774D331E75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884895" y="1691288"/>
                  <a:ext cx="175807" cy="98360"/>
                </a:xfrm>
                <a:custGeom>
                  <a:avLst/>
                  <a:gdLst>
                    <a:gd name="T0" fmla="*/ 8 w 20"/>
                    <a:gd name="T1" fmla="*/ 7 h 11"/>
                    <a:gd name="T2" fmla="*/ 3 w 20"/>
                    <a:gd name="T3" fmla="*/ 5 h 11"/>
                    <a:gd name="T4" fmla="*/ 4 w 20"/>
                    <a:gd name="T5" fmla="*/ 3 h 11"/>
                    <a:gd name="T6" fmla="*/ 1 w 20"/>
                    <a:gd name="T7" fmla="*/ 1 h 11"/>
                    <a:gd name="T8" fmla="*/ 6 w 20"/>
                    <a:gd name="T9" fmla="*/ 1 h 11"/>
                    <a:gd name="T10" fmla="*/ 12 w 20"/>
                    <a:gd name="T11" fmla="*/ 3 h 11"/>
                    <a:gd name="T12" fmla="*/ 16 w 20"/>
                    <a:gd name="T13" fmla="*/ 3 h 11"/>
                    <a:gd name="T14" fmla="*/ 19 w 20"/>
                    <a:gd name="T15" fmla="*/ 4 h 11"/>
                    <a:gd name="T16" fmla="*/ 18 w 20"/>
                    <a:gd name="T17" fmla="*/ 8 h 11"/>
                    <a:gd name="T18" fmla="*/ 15 w 20"/>
                    <a:gd name="T19" fmla="*/ 10 h 11"/>
                    <a:gd name="T20" fmla="*/ 9 w 20"/>
                    <a:gd name="T21" fmla="*/ 11 h 11"/>
                    <a:gd name="T22" fmla="*/ 4 w 20"/>
                    <a:gd name="T23" fmla="*/ 8 h 11"/>
                    <a:gd name="T24" fmla="*/ 8 w 20"/>
                    <a:gd name="T25" fmla="*/ 7 h 11"/>
                    <a:gd name="T26" fmla="*/ 8 w 20"/>
                    <a:gd name="T27" fmla="*/ 7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0" h="11">
                      <a:moveTo>
                        <a:pt x="8" y="7"/>
                      </a:moveTo>
                      <a:cubicBezTo>
                        <a:pt x="6" y="7"/>
                        <a:pt x="4" y="6"/>
                        <a:pt x="3" y="5"/>
                      </a:cubicBezTo>
                      <a:cubicBezTo>
                        <a:pt x="0" y="4"/>
                        <a:pt x="4" y="3"/>
                        <a:pt x="4" y="3"/>
                      </a:cubicBezTo>
                      <a:cubicBezTo>
                        <a:pt x="4" y="2"/>
                        <a:pt x="2" y="1"/>
                        <a:pt x="1" y="1"/>
                      </a:cubicBezTo>
                      <a:cubicBezTo>
                        <a:pt x="1" y="0"/>
                        <a:pt x="6" y="1"/>
                        <a:pt x="6" y="1"/>
                      </a:cubicBezTo>
                      <a:cubicBezTo>
                        <a:pt x="8" y="1"/>
                        <a:pt x="10" y="2"/>
                        <a:pt x="12" y="3"/>
                      </a:cubicBezTo>
                      <a:cubicBezTo>
                        <a:pt x="14" y="3"/>
                        <a:pt x="15" y="3"/>
                        <a:pt x="16" y="3"/>
                      </a:cubicBezTo>
                      <a:cubicBezTo>
                        <a:pt x="17" y="3"/>
                        <a:pt x="20" y="4"/>
                        <a:pt x="19" y="4"/>
                      </a:cubicBezTo>
                      <a:cubicBezTo>
                        <a:pt x="17" y="6"/>
                        <a:pt x="16" y="5"/>
                        <a:pt x="18" y="8"/>
                      </a:cubicBezTo>
                      <a:cubicBezTo>
                        <a:pt x="19" y="9"/>
                        <a:pt x="16" y="9"/>
                        <a:pt x="15" y="10"/>
                      </a:cubicBezTo>
                      <a:cubicBezTo>
                        <a:pt x="13" y="10"/>
                        <a:pt x="11" y="11"/>
                        <a:pt x="9" y="11"/>
                      </a:cubicBezTo>
                      <a:cubicBezTo>
                        <a:pt x="8" y="10"/>
                        <a:pt x="4" y="9"/>
                        <a:pt x="4" y="8"/>
                      </a:cubicBezTo>
                      <a:cubicBezTo>
                        <a:pt x="4" y="8"/>
                        <a:pt x="10" y="7"/>
                        <a:pt x="8" y="7"/>
                      </a:cubicBezTo>
                      <a:cubicBezTo>
                        <a:pt x="5" y="6"/>
                        <a:pt x="10" y="7"/>
                        <a:pt x="8" y="7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Freeform 595" descr="" title="">
                  <a:extLst>
                    <a:ext uri="{FF2B5EF4-FFF2-40B4-BE49-F238E27FC236}">
                      <a16:creationId xmlns:a16="http://schemas.microsoft.com/office/drawing/2014/main" id="{7D896692-0B12-4ECB-B467-D883A292BD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983229" y="1780703"/>
                  <a:ext cx="154949" cy="44710"/>
                </a:xfrm>
                <a:custGeom>
                  <a:avLst/>
                  <a:gdLst>
                    <a:gd name="T0" fmla="*/ 14 w 18"/>
                    <a:gd name="T1" fmla="*/ 5 h 5"/>
                    <a:gd name="T2" fmla="*/ 16 w 18"/>
                    <a:gd name="T3" fmla="*/ 2 h 5"/>
                    <a:gd name="T4" fmla="*/ 13 w 18"/>
                    <a:gd name="T5" fmla="*/ 1 h 5"/>
                    <a:gd name="T6" fmla="*/ 3 w 18"/>
                    <a:gd name="T7" fmla="*/ 1 h 5"/>
                    <a:gd name="T8" fmla="*/ 4 w 18"/>
                    <a:gd name="T9" fmla="*/ 4 h 5"/>
                    <a:gd name="T10" fmla="*/ 14 w 18"/>
                    <a:gd name="T11" fmla="*/ 5 h 5"/>
                    <a:gd name="T12" fmla="*/ 14 w 18"/>
                    <a:gd name="T13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" h="5">
                      <a:moveTo>
                        <a:pt x="14" y="5"/>
                      </a:moveTo>
                      <a:cubicBezTo>
                        <a:pt x="14" y="4"/>
                        <a:pt x="18" y="2"/>
                        <a:pt x="16" y="2"/>
                      </a:cubicBezTo>
                      <a:cubicBezTo>
                        <a:pt x="15" y="1"/>
                        <a:pt x="14" y="1"/>
                        <a:pt x="13" y="1"/>
                      </a:cubicBezTo>
                      <a:cubicBezTo>
                        <a:pt x="10" y="1"/>
                        <a:pt x="6" y="0"/>
                        <a:pt x="3" y="1"/>
                      </a:cubicBezTo>
                      <a:cubicBezTo>
                        <a:pt x="0" y="1"/>
                        <a:pt x="1" y="4"/>
                        <a:pt x="4" y="4"/>
                      </a:cubicBezTo>
                      <a:cubicBezTo>
                        <a:pt x="7" y="4"/>
                        <a:pt x="11" y="5"/>
                        <a:pt x="14" y="5"/>
                      </a:cubicBezTo>
                      <a:cubicBezTo>
                        <a:pt x="16" y="4"/>
                        <a:pt x="12" y="5"/>
                        <a:pt x="14" y="5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Freeform 596" descr="" title="">
                  <a:extLst>
                    <a:ext uri="{FF2B5EF4-FFF2-40B4-BE49-F238E27FC236}">
                      <a16:creationId xmlns:a16="http://schemas.microsoft.com/office/drawing/2014/main" id="{6411B1B4-0FE8-420A-9EB2-79F55D2F86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974290" y="1980404"/>
                  <a:ext cx="146010" cy="98360"/>
                </a:xfrm>
                <a:custGeom>
                  <a:avLst/>
                  <a:gdLst>
                    <a:gd name="T0" fmla="*/ 7 w 17"/>
                    <a:gd name="T1" fmla="*/ 1 h 11"/>
                    <a:gd name="T2" fmla="*/ 1 w 17"/>
                    <a:gd name="T3" fmla="*/ 6 h 11"/>
                    <a:gd name="T4" fmla="*/ 10 w 17"/>
                    <a:gd name="T5" fmla="*/ 10 h 11"/>
                    <a:gd name="T6" fmla="*/ 15 w 17"/>
                    <a:gd name="T7" fmla="*/ 10 h 11"/>
                    <a:gd name="T8" fmla="*/ 15 w 17"/>
                    <a:gd name="T9" fmla="*/ 8 h 11"/>
                    <a:gd name="T10" fmla="*/ 16 w 17"/>
                    <a:gd name="T11" fmla="*/ 6 h 11"/>
                    <a:gd name="T12" fmla="*/ 7 w 17"/>
                    <a:gd name="T13" fmla="*/ 1 h 11"/>
                    <a:gd name="T14" fmla="*/ 7 w 17"/>
                    <a:gd name="T15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7" h="11">
                      <a:moveTo>
                        <a:pt x="7" y="1"/>
                      </a:moveTo>
                      <a:cubicBezTo>
                        <a:pt x="5" y="0"/>
                        <a:pt x="2" y="4"/>
                        <a:pt x="1" y="6"/>
                      </a:cubicBezTo>
                      <a:cubicBezTo>
                        <a:pt x="0" y="8"/>
                        <a:pt x="8" y="10"/>
                        <a:pt x="10" y="10"/>
                      </a:cubicBezTo>
                      <a:cubicBezTo>
                        <a:pt x="11" y="11"/>
                        <a:pt x="14" y="11"/>
                        <a:pt x="15" y="10"/>
                      </a:cubicBezTo>
                      <a:cubicBezTo>
                        <a:pt x="16" y="10"/>
                        <a:pt x="15" y="9"/>
                        <a:pt x="15" y="8"/>
                      </a:cubicBezTo>
                      <a:cubicBezTo>
                        <a:pt x="15" y="7"/>
                        <a:pt x="15" y="6"/>
                        <a:pt x="16" y="6"/>
                      </a:cubicBezTo>
                      <a:cubicBezTo>
                        <a:pt x="17" y="4"/>
                        <a:pt x="9" y="1"/>
                        <a:pt x="7" y="1"/>
                      </a:cubicBezTo>
                      <a:cubicBezTo>
                        <a:pt x="5" y="0"/>
                        <a:pt x="8" y="1"/>
                        <a:pt x="7" y="1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Freeform 597" descr="" title="">
                  <a:extLst>
                    <a:ext uri="{FF2B5EF4-FFF2-40B4-BE49-F238E27FC236}">
                      <a16:creationId xmlns:a16="http://schemas.microsoft.com/office/drawing/2014/main" id="{6A9E2AF3-955E-490D-8D66-2302911914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42825" y="1956559"/>
                  <a:ext cx="35757" cy="23844"/>
                </a:xfrm>
                <a:custGeom>
                  <a:avLst/>
                  <a:gdLst>
                    <a:gd name="T0" fmla="*/ 3 w 4"/>
                    <a:gd name="T1" fmla="*/ 2 h 3"/>
                    <a:gd name="T2" fmla="*/ 1 w 4"/>
                    <a:gd name="T3" fmla="*/ 1 h 3"/>
                    <a:gd name="T4" fmla="*/ 3 w 4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3">
                      <a:moveTo>
                        <a:pt x="3" y="2"/>
                      </a:moveTo>
                      <a:cubicBezTo>
                        <a:pt x="1" y="3"/>
                        <a:pt x="0" y="1"/>
                        <a:pt x="1" y="1"/>
                      </a:cubicBezTo>
                      <a:cubicBezTo>
                        <a:pt x="2" y="0"/>
                        <a:pt x="4" y="2"/>
                        <a:pt x="3" y="2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Freeform 598" descr="" title="">
                  <a:extLst>
                    <a:ext uri="{FF2B5EF4-FFF2-40B4-BE49-F238E27FC236}">
                      <a16:creationId xmlns:a16="http://schemas.microsoft.com/office/drawing/2014/main" id="{0D55EA31-6BB4-4CC2-B4FD-FFCCBAA3D4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200752" y="1798587"/>
                  <a:ext cx="77476" cy="50669"/>
                </a:xfrm>
                <a:custGeom>
                  <a:avLst/>
                  <a:gdLst>
                    <a:gd name="T0" fmla="*/ 1 w 9"/>
                    <a:gd name="T1" fmla="*/ 5 h 6"/>
                    <a:gd name="T2" fmla="*/ 1 w 9"/>
                    <a:gd name="T3" fmla="*/ 1 h 6"/>
                    <a:gd name="T4" fmla="*/ 5 w 9"/>
                    <a:gd name="T5" fmla="*/ 1 h 6"/>
                    <a:gd name="T6" fmla="*/ 9 w 9"/>
                    <a:gd name="T7" fmla="*/ 3 h 6"/>
                    <a:gd name="T8" fmla="*/ 5 w 9"/>
                    <a:gd name="T9" fmla="*/ 5 h 6"/>
                    <a:gd name="T10" fmla="*/ 1 w 9"/>
                    <a:gd name="T11" fmla="*/ 5 h 6"/>
                    <a:gd name="T12" fmla="*/ 1 w 9"/>
                    <a:gd name="T13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" h="6">
                      <a:moveTo>
                        <a:pt x="1" y="5"/>
                      </a:moveTo>
                      <a:cubicBezTo>
                        <a:pt x="1" y="5"/>
                        <a:pt x="2" y="2"/>
                        <a:pt x="1" y="1"/>
                      </a:cubicBezTo>
                      <a:cubicBezTo>
                        <a:pt x="1" y="0"/>
                        <a:pt x="4" y="1"/>
                        <a:pt x="5" y="1"/>
                      </a:cubicBezTo>
                      <a:cubicBezTo>
                        <a:pt x="6" y="1"/>
                        <a:pt x="9" y="2"/>
                        <a:pt x="9" y="3"/>
                      </a:cubicBezTo>
                      <a:cubicBezTo>
                        <a:pt x="8" y="4"/>
                        <a:pt x="6" y="5"/>
                        <a:pt x="5" y="5"/>
                      </a:cubicBezTo>
                      <a:cubicBezTo>
                        <a:pt x="3" y="6"/>
                        <a:pt x="3" y="6"/>
                        <a:pt x="1" y="5"/>
                      </a:cubicBezTo>
                      <a:cubicBezTo>
                        <a:pt x="0" y="4"/>
                        <a:pt x="2" y="6"/>
                        <a:pt x="1" y="5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Freeform 599" descr="" title="">
                  <a:extLst>
                    <a:ext uri="{FF2B5EF4-FFF2-40B4-BE49-F238E27FC236}">
                      <a16:creationId xmlns:a16="http://schemas.microsoft.com/office/drawing/2014/main" id="{8697B0A3-3140-4972-A3A7-471919958C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242469" y="1876082"/>
                  <a:ext cx="26817" cy="35767"/>
                </a:xfrm>
                <a:custGeom>
                  <a:avLst/>
                  <a:gdLst>
                    <a:gd name="T0" fmla="*/ 2 w 3"/>
                    <a:gd name="T1" fmla="*/ 1 h 4"/>
                    <a:gd name="T2" fmla="*/ 1 w 3"/>
                    <a:gd name="T3" fmla="*/ 3 h 4"/>
                    <a:gd name="T4" fmla="*/ 2 w 3"/>
                    <a:gd name="T5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4">
                      <a:moveTo>
                        <a:pt x="2" y="1"/>
                      </a:moveTo>
                      <a:cubicBezTo>
                        <a:pt x="0" y="0"/>
                        <a:pt x="0" y="3"/>
                        <a:pt x="1" y="3"/>
                      </a:cubicBezTo>
                      <a:cubicBezTo>
                        <a:pt x="2" y="4"/>
                        <a:pt x="3" y="2"/>
                        <a:pt x="2" y="1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Freeform 600" descr="" title="">
                  <a:extLst>
                    <a:ext uri="{FF2B5EF4-FFF2-40B4-BE49-F238E27FC236}">
                      <a16:creationId xmlns:a16="http://schemas.microsoft.com/office/drawing/2014/main" id="{F52EAE4F-878A-4D8D-AC83-B5524E08A3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956409" y="1849260"/>
                  <a:ext cx="777728" cy="238447"/>
                </a:xfrm>
                <a:custGeom>
                  <a:avLst/>
                  <a:gdLst>
                    <a:gd name="T0" fmla="*/ 17 w 89"/>
                    <a:gd name="T1" fmla="*/ 7 h 27"/>
                    <a:gd name="T2" fmla="*/ 19 w 89"/>
                    <a:gd name="T3" fmla="*/ 4 h 27"/>
                    <a:gd name="T4" fmla="*/ 15 w 89"/>
                    <a:gd name="T5" fmla="*/ 2 h 27"/>
                    <a:gd name="T6" fmla="*/ 12 w 89"/>
                    <a:gd name="T7" fmla="*/ 2 h 27"/>
                    <a:gd name="T8" fmla="*/ 4 w 89"/>
                    <a:gd name="T9" fmla="*/ 1 h 27"/>
                    <a:gd name="T10" fmla="*/ 4 w 89"/>
                    <a:gd name="T11" fmla="*/ 3 h 27"/>
                    <a:gd name="T12" fmla="*/ 0 w 89"/>
                    <a:gd name="T13" fmla="*/ 4 h 27"/>
                    <a:gd name="T14" fmla="*/ 5 w 89"/>
                    <a:gd name="T15" fmla="*/ 5 h 27"/>
                    <a:gd name="T16" fmla="*/ 7 w 89"/>
                    <a:gd name="T17" fmla="*/ 6 h 27"/>
                    <a:gd name="T18" fmla="*/ 6 w 89"/>
                    <a:gd name="T19" fmla="*/ 7 h 27"/>
                    <a:gd name="T20" fmla="*/ 24 w 89"/>
                    <a:gd name="T21" fmla="*/ 13 h 27"/>
                    <a:gd name="T22" fmla="*/ 25 w 89"/>
                    <a:gd name="T23" fmla="*/ 16 h 27"/>
                    <a:gd name="T24" fmla="*/ 24 w 89"/>
                    <a:gd name="T25" fmla="*/ 21 h 27"/>
                    <a:gd name="T26" fmla="*/ 27 w 89"/>
                    <a:gd name="T27" fmla="*/ 25 h 27"/>
                    <a:gd name="T28" fmla="*/ 30 w 89"/>
                    <a:gd name="T29" fmla="*/ 24 h 27"/>
                    <a:gd name="T30" fmla="*/ 33 w 89"/>
                    <a:gd name="T31" fmla="*/ 26 h 27"/>
                    <a:gd name="T32" fmla="*/ 38 w 89"/>
                    <a:gd name="T33" fmla="*/ 26 h 27"/>
                    <a:gd name="T34" fmla="*/ 42 w 89"/>
                    <a:gd name="T35" fmla="*/ 23 h 27"/>
                    <a:gd name="T36" fmla="*/ 45 w 89"/>
                    <a:gd name="T37" fmla="*/ 26 h 27"/>
                    <a:gd name="T38" fmla="*/ 52 w 89"/>
                    <a:gd name="T39" fmla="*/ 27 h 27"/>
                    <a:gd name="T40" fmla="*/ 62 w 89"/>
                    <a:gd name="T41" fmla="*/ 27 h 27"/>
                    <a:gd name="T42" fmla="*/ 65 w 89"/>
                    <a:gd name="T43" fmla="*/ 27 h 27"/>
                    <a:gd name="T44" fmla="*/ 67 w 89"/>
                    <a:gd name="T45" fmla="*/ 24 h 27"/>
                    <a:gd name="T46" fmla="*/ 70 w 89"/>
                    <a:gd name="T47" fmla="*/ 25 h 27"/>
                    <a:gd name="T48" fmla="*/ 76 w 89"/>
                    <a:gd name="T49" fmla="*/ 27 h 27"/>
                    <a:gd name="T50" fmla="*/ 82 w 89"/>
                    <a:gd name="T51" fmla="*/ 26 h 27"/>
                    <a:gd name="T52" fmla="*/ 85 w 89"/>
                    <a:gd name="T53" fmla="*/ 24 h 27"/>
                    <a:gd name="T54" fmla="*/ 85 w 89"/>
                    <a:gd name="T55" fmla="*/ 22 h 27"/>
                    <a:gd name="T56" fmla="*/ 82 w 89"/>
                    <a:gd name="T57" fmla="*/ 22 h 27"/>
                    <a:gd name="T58" fmla="*/ 85 w 89"/>
                    <a:gd name="T59" fmla="*/ 17 h 27"/>
                    <a:gd name="T60" fmla="*/ 80 w 89"/>
                    <a:gd name="T61" fmla="*/ 16 h 27"/>
                    <a:gd name="T62" fmla="*/ 78 w 89"/>
                    <a:gd name="T63" fmla="*/ 14 h 27"/>
                    <a:gd name="T64" fmla="*/ 70 w 89"/>
                    <a:gd name="T65" fmla="*/ 14 h 27"/>
                    <a:gd name="T66" fmla="*/ 65 w 89"/>
                    <a:gd name="T67" fmla="*/ 14 h 27"/>
                    <a:gd name="T68" fmla="*/ 55 w 89"/>
                    <a:gd name="T69" fmla="*/ 17 h 27"/>
                    <a:gd name="T70" fmla="*/ 56 w 89"/>
                    <a:gd name="T71" fmla="*/ 18 h 27"/>
                    <a:gd name="T72" fmla="*/ 52 w 89"/>
                    <a:gd name="T73" fmla="*/ 18 h 27"/>
                    <a:gd name="T74" fmla="*/ 49 w 89"/>
                    <a:gd name="T75" fmla="*/ 16 h 27"/>
                    <a:gd name="T76" fmla="*/ 46 w 89"/>
                    <a:gd name="T77" fmla="*/ 17 h 27"/>
                    <a:gd name="T78" fmla="*/ 42 w 89"/>
                    <a:gd name="T79" fmla="*/ 16 h 27"/>
                    <a:gd name="T80" fmla="*/ 41 w 89"/>
                    <a:gd name="T81" fmla="*/ 18 h 27"/>
                    <a:gd name="T82" fmla="*/ 38 w 89"/>
                    <a:gd name="T83" fmla="*/ 16 h 27"/>
                    <a:gd name="T84" fmla="*/ 39 w 89"/>
                    <a:gd name="T85" fmla="*/ 14 h 27"/>
                    <a:gd name="T86" fmla="*/ 34 w 89"/>
                    <a:gd name="T87" fmla="*/ 12 h 27"/>
                    <a:gd name="T88" fmla="*/ 30 w 89"/>
                    <a:gd name="T89" fmla="*/ 13 h 27"/>
                    <a:gd name="T90" fmla="*/ 32 w 89"/>
                    <a:gd name="T91" fmla="*/ 12 h 27"/>
                    <a:gd name="T92" fmla="*/ 28 w 89"/>
                    <a:gd name="T93" fmla="*/ 9 h 27"/>
                    <a:gd name="T94" fmla="*/ 38 w 89"/>
                    <a:gd name="T95" fmla="*/ 10 h 27"/>
                    <a:gd name="T96" fmla="*/ 33 w 89"/>
                    <a:gd name="T97" fmla="*/ 7 h 27"/>
                    <a:gd name="T98" fmla="*/ 28 w 89"/>
                    <a:gd name="T99" fmla="*/ 7 h 27"/>
                    <a:gd name="T100" fmla="*/ 32 w 89"/>
                    <a:gd name="T101" fmla="*/ 6 h 27"/>
                    <a:gd name="T102" fmla="*/ 27 w 89"/>
                    <a:gd name="T103" fmla="*/ 5 h 27"/>
                    <a:gd name="T104" fmla="*/ 17 w 89"/>
                    <a:gd name="T105" fmla="*/ 7 h 27"/>
                    <a:gd name="T106" fmla="*/ 17 w 89"/>
                    <a:gd name="T107" fmla="*/ 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9" h="27">
                      <a:moveTo>
                        <a:pt x="17" y="7"/>
                      </a:moveTo>
                      <a:cubicBezTo>
                        <a:pt x="18" y="7"/>
                        <a:pt x="20" y="5"/>
                        <a:pt x="19" y="4"/>
                      </a:cubicBezTo>
                      <a:cubicBezTo>
                        <a:pt x="18" y="3"/>
                        <a:pt x="16" y="2"/>
                        <a:pt x="15" y="2"/>
                      </a:cubicBezTo>
                      <a:cubicBezTo>
                        <a:pt x="14" y="2"/>
                        <a:pt x="13" y="2"/>
                        <a:pt x="12" y="2"/>
                      </a:cubicBezTo>
                      <a:cubicBezTo>
                        <a:pt x="9" y="1"/>
                        <a:pt x="7" y="0"/>
                        <a:pt x="4" y="1"/>
                      </a:cubicBezTo>
                      <a:cubicBezTo>
                        <a:pt x="0" y="2"/>
                        <a:pt x="3" y="2"/>
                        <a:pt x="4" y="3"/>
                      </a:cubicBezTo>
                      <a:cubicBezTo>
                        <a:pt x="4" y="3"/>
                        <a:pt x="0" y="3"/>
                        <a:pt x="0" y="4"/>
                      </a:cubicBezTo>
                      <a:cubicBezTo>
                        <a:pt x="0" y="5"/>
                        <a:pt x="4" y="5"/>
                        <a:pt x="5" y="5"/>
                      </a:cubicBezTo>
                      <a:cubicBezTo>
                        <a:pt x="5" y="6"/>
                        <a:pt x="7" y="6"/>
                        <a:pt x="7" y="6"/>
                      </a:cubicBezTo>
                      <a:cubicBezTo>
                        <a:pt x="7" y="7"/>
                        <a:pt x="6" y="7"/>
                        <a:pt x="6" y="7"/>
                      </a:cubicBezTo>
                      <a:cubicBezTo>
                        <a:pt x="12" y="11"/>
                        <a:pt x="21" y="5"/>
                        <a:pt x="24" y="13"/>
                      </a:cubicBezTo>
                      <a:cubicBezTo>
                        <a:pt x="24" y="14"/>
                        <a:pt x="26" y="15"/>
                        <a:pt x="25" y="16"/>
                      </a:cubicBezTo>
                      <a:cubicBezTo>
                        <a:pt x="24" y="18"/>
                        <a:pt x="23" y="19"/>
                        <a:pt x="24" y="21"/>
                      </a:cubicBezTo>
                      <a:cubicBezTo>
                        <a:pt x="24" y="21"/>
                        <a:pt x="26" y="25"/>
                        <a:pt x="27" y="25"/>
                      </a:cubicBezTo>
                      <a:cubicBezTo>
                        <a:pt x="28" y="26"/>
                        <a:pt x="30" y="23"/>
                        <a:pt x="30" y="24"/>
                      </a:cubicBezTo>
                      <a:cubicBezTo>
                        <a:pt x="31" y="24"/>
                        <a:pt x="32" y="26"/>
                        <a:pt x="33" y="26"/>
                      </a:cubicBezTo>
                      <a:cubicBezTo>
                        <a:pt x="35" y="27"/>
                        <a:pt x="37" y="26"/>
                        <a:pt x="38" y="26"/>
                      </a:cubicBezTo>
                      <a:cubicBezTo>
                        <a:pt x="39" y="25"/>
                        <a:pt x="41" y="23"/>
                        <a:pt x="42" y="23"/>
                      </a:cubicBezTo>
                      <a:cubicBezTo>
                        <a:pt x="42" y="23"/>
                        <a:pt x="44" y="26"/>
                        <a:pt x="45" y="26"/>
                      </a:cubicBezTo>
                      <a:cubicBezTo>
                        <a:pt x="47" y="27"/>
                        <a:pt x="50" y="27"/>
                        <a:pt x="52" y="27"/>
                      </a:cubicBezTo>
                      <a:cubicBezTo>
                        <a:pt x="56" y="27"/>
                        <a:pt x="59" y="27"/>
                        <a:pt x="62" y="27"/>
                      </a:cubicBezTo>
                      <a:cubicBezTo>
                        <a:pt x="63" y="27"/>
                        <a:pt x="64" y="27"/>
                        <a:pt x="65" y="27"/>
                      </a:cubicBezTo>
                      <a:cubicBezTo>
                        <a:pt x="67" y="26"/>
                        <a:pt x="66" y="24"/>
                        <a:pt x="67" y="24"/>
                      </a:cubicBezTo>
                      <a:cubicBezTo>
                        <a:pt x="68" y="23"/>
                        <a:pt x="69" y="24"/>
                        <a:pt x="70" y="25"/>
                      </a:cubicBezTo>
                      <a:cubicBezTo>
                        <a:pt x="71" y="26"/>
                        <a:pt x="74" y="27"/>
                        <a:pt x="76" y="27"/>
                      </a:cubicBezTo>
                      <a:cubicBezTo>
                        <a:pt x="78" y="27"/>
                        <a:pt x="80" y="27"/>
                        <a:pt x="82" y="26"/>
                      </a:cubicBezTo>
                      <a:cubicBezTo>
                        <a:pt x="84" y="26"/>
                        <a:pt x="83" y="24"/>
                        <a:pt x="85" y="24"/>
                      </a:cubicBezTo>
                      <a:cubicBezTo>
                        <a:pt x="86" y="24"/>
                        <a:pt x="87" y="21"/>
                        <a:pt x="85" y="22"/>
                      </a:cubicBezTo>
                      <a:cubicBezTo>
                        <a:pt x="85" y="22"/>
                        <a:pt x="83" y="22"/>
                        <a:pt x="82" y="22"/>
                      </a:cubicBezTo>
                      <a:cubicBezTo>
                        <a:pt x="82" y="22"/>
                        <a:pt x="89" y="18"/>
                        <a:pt x="85" y="17"/>
                      </a:cubicBezTo>
                      <a:cubicBezTo>
                        <a:pt x="84" y="17"/>
                        <a:pt x="82" y="16"/>
                        <a:pt x="80" y="16"/>
                      </a:cubicBezTo>
                      <a:cubicBezTo>
                        <a:pt x="78" y="16"/>
                        <a:pt x="80" y="14"/>
                        <a:pt x="78" y="14"/>
                      </a:cubicBezTo>
                      <a:cubicBezTo>
                        <a:pt x="75" y="14"/>
                        <a:pt x="73" y="14"/>
                        <a:pt x="70" y="14"/>
                      </a:cubicBezTo>
                      <a:cubicBezTo>
                        <a:pt x="68" y="14"/>
                        <a:pt x="67" y="13"/>
                        <a:pt x="65" y="14"/>
                      </a:cubicBezTo>
                      <a:cubicBezTo>
                        <a:pt x="64" y="14"/>
                        <a:pt x="55" y="16"/>
                        <a:pt x="55" y="17"/>
                      </a:cubicBezTo>
                      <a:cubicBezTo>
                        <a:pt x="55" y="17"/>
                        <a:pt x="56" y="17"/>
                        <a:pt x="56" y="18"/>
                      </a:cubicBezTo>
                      <a:cubicBezTo>
                        <a:pt x="56" y="18"/>
                        <a:pt x="53" y="18"/>
                        <a:pt x="52" y="18"/>
                      </a:cubicBezTo>
                      <a:cubicBezTo>
                        <a:pt x="51" y="18"/>
                        <a:pt x="50" y="17"/>
                        <a:pt x="49" y="16"/>
                      </a:cubicBezTo>
                      <a:cubicBezTo>
                        <a:pt x="48" y="16"/>
                        <a:pt x="47" y="17"/>
                        <a:pt x="46" y="17"/>
                      </a:cubicBezTo>
                      <a:cubicBezTo>
                        <a:pt x="45" y="17"/>
                        <a:pt x="43" y="16"/>
                        <a:pt x="42" y="16"/>
                      </a:cubicBezTo>
                      <a:cubicBezTo>
                        <a:pt x="41" y="16"/>
                        <a:pt x="42" y="18"/>
                        <a:pt x="41" y="18"/>
                      </a:cubicBezTo>
                      <a:cubicBezTo>
                        <a:pt x="40" y="18"/>
                        <a:pt x="39" y="16"/>
                        <a:pt x="38" y="16"/>
                      </a:cubicBezTo>
                      <a:cubicBezTo>
                        <a:pt x="35" y="16"/>
                        <a:pt x="39" y="15"/>
                        <a:pt x="39" y="14"/>
                      </a:cubicBezTo>
                      <a:cubicBezTo>
                        <a:pt x="39" y="13"/>
                        <a:pt x="35" y="12"/>
                        <a:pt x="34" y="12"/>
                      </a:cubicBezTo>
                      <a:cubicBezTo>
                        <a:pt x="34" y="12"/>
                        <a:pt x="30" y="13"/>
                        <a:pt x="30" y="13"/>
                      </a:cubicBezTo>
                      <a:cubicBezTo>
                        <a:pt x="30" y="12"/>
                        <a:pt x="32" y="12"/>
                        <a:pt x="32" y="12"/>
                      </a:cubicBezTo>
                      <a:cubicBezTo>
                        <a:pt x="32" y="11"/>
                        <a:pt x="27" y="10"/>
                        <a:pt x="28" y="9"/>
                      </a:cubicBezTo>
                      <a:cubicBezTo>
                        <a:pt x="28" y="9"/>
                        <a:pt x="38" y="10"/>
                        <a:pt x="38" y="10"/>
                      </a:cubicBezTo>
                      <a:cubicBezTo>
                        <a:pt x="38" y="9"/>
                        <a:pt x="34" y="8"/>
                        <a:pt x="33" y="7"/>
                      </a:cubicBezTo>
                      <a:cubicBezTo>
                        <a:pt x="32" y="7"/>
                        <a:pt x="30" y="7"/>
                        <a:pt x="28" y="7"/>
                      </a:cubicBezTo>
                      <a:cubicBezTo>
                        <a:pt x="29" y="7"/>
                        <a:pt x="31" y="7"/>
                        <a:pt x="32" y="6"/>
                      </a:cubicBezTo>
                      <a:cubicBezTo>
                        <a:pt x="32" y="5"/>
                        <a:pt x="27" y="5"/>
                        <a:pt x="27" y="5"/>
                      </a:cubicBezTo>
                      <a:cubicBezTo>
                        <a:pt x="23" y="5"/>
                        <a:pt x="21" y="6"/>
                        <a:pt x="17" y="7"/>
                      </a:cubicBezTo>
                      <a:cubicBezTo>
                        <a:pt x="17" y="7"/>
                        <a:pt x="18" y="7"/>
                        <a:pt x="17" y="7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Freeform 601" descr="" title="">
                  <a:extLst>
                    <a:ext uri="{FF2B5EF4-FFF2-40B4-BE49-F238E27FC236}">
                      <a16:creationId xmlns:a16="http://schemas.microsoft.com/office/drawing/2014/main" id="{B2EA23B8-487A-4499-886D-F509EEFF0C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974290" y="1437939"/>
                  <a:ext cx="515505" cy="324882"/>
                </a:xfrm>
                <a:custGeom>
                  <a:avLst/>
                  <a:gdLst>
                    <a:gd name="T0" fmla="*/ 55 w 59"/>
                    <a:gd name="T1" fmla="*/ 21 h 37"/>
                    <a:gd name="T2" fmla="*/ 46 w 59"/>
                    <a:gd name="T3" fmla="*/ 20 h 37"/>
                    <a:gd name="T4" fmla="*/ 46 w 59"/>
                    <a:gd name="T5" fmla="*/ 18 h 37"/>
                    <a:gd name="T6" fmla="*/ 44 w 59"/>
                    <a:gd name="T7" fmla="*/ 15 h 37"/>
                    <a:gd name="T8" fmla="*/ 44 w 59"/>
                    <a:gd name="T9" fmla="*/ 11 h 37"/>
                    <a:gd name="T10" fmla="*/ 43 w 59"/>
                    <a:gd name="T11" fmla="*/ 15 h 37"/>
                    <a:gd name="T12" fmla="*/ 35 w 59"/>
                    <a:gd name="T13" fmla="*/ 10 h 37"/>
                    <a:gd name="T14" fmla="*/ 24 w 59"/>
                    <a:gd name="T15" fmla="*/ 2 h 37"/>
                    <a:gd name="T16" fmla="*/ 12 w 59"/>
                    <a:gd name="T17" fmla="*/ 1 h 37"/>
                    <a:gd name="T18" fmla="*/ 12 w 59"/>
                    <a:gd name="T19" fmla="*/ 3 h 37"/>
                    <a:gd name="T20" fmla="*/ 6 w 59"/>
                    <a:gd name="T21" fmla="*/ 5 h 37"/>
                    <a:gd name="T22" fmla="*/ 11 w 59"/>
                    <a:gd name="T23" fmla="*/ 9 h 37"/>
                    <a:gd name="T24" fmla="*/ 6 w 59"/>
                    <a:gd name="T25" fmla="*/ 9 h 37"/>
                    <a:gd name="T26" fmla="*/ 5 w 59"/>
                    <a:gd name="T27" fmla="*/ 11 h 37"/>
                    <a:gd name="T28" fmla="*/ 6 w 59"/>
                    <a:gd name="T29" fmla="*/ 14 h 37"/>
                    <a:gd name="T30" fmla="*/ 10 w 59"/>
                    <a:gd name="T31" fmla="*/ 14 h 37"/>
                    <a:gd name="T32" fmla="*/ 0 w 59"/>
                    <a:gd name="T33" fmla="*/ 15 h 37"/>
                    <a:gd name="T34" fmla="*/ 7 w 59"/>
                    <a:gd name="T35" fmla="*/ 20 h 37"/>
                    <a:gd name="T36" fmla="*/ 8 w 59"/>
                    <a:gd name="T37" fmla="*/ 23 h 37"/>
                    <a:gd name="T38" fmla="*/ 14 w 59"/>
                    <a:gd name="T39" fmla="*/ 23 h 37"/>
                    <a:gd name="T40" fmla="*/ 26 w 59"/>
                    <a:gd name="T41" fmla="*/ 23 h 37"/>
                    <a:gd name="T42" fmla="*/ 28 w 59"/>
                    <a:gd name="T43" fmla="*/ 24 h 37"/>
                    <a:gd name="T44" fmla="*/ 16 w 59"/>
                    <a:gd name="T45" fmla="*/ 25 h 37"/>
                    <a:gd name="T46" fmla="*/ 16 w 59"/>
                    <a:gd name="T47" fmla="*/ 30 h 37"/>
                    <a:gd name="T48" fmla="*/ 19 w 59"/>
                    <a:gd name="T49" fmla="*/ 33 h 37"/>
                    <a:gd name="T50" fmla="*/ 32 w 59"/>
                    <a:gd name="T51" fmla="*/ 35 h 37"/>
                    <a:gd name="T52" fmla="*/ 34 w 59"/>
                    <a:gd name="T53" fmla="*/ 36 h 37"/>
                    <a:gd name="T54" fmla="*/ 40 w 59"/>
                    <a:gd name="T55" fmla="*/ 35 h 37"/>
                    <a:gd name="T56" fmla="*/ 41 w 59"/>
                    <a:gd name="T57" fmla="*/ 35 h 37"/>
                    <a:gd name="T58" fmla="*/ 41 w 59"/>
                    <a:gd name="T59" fmla="*/ 29 h 37"/>
                    <a:gd name="T60" fmla="*/ 46 w 59"/>
                    <a:gd name="T61" fmla="*/ 30 h 37"/>
                    <a:gd name="T62" fmla="*/ 51 w 59"/>
                    <a:gd name="T63" fmla="*/ 28 h 37"/>
                    <a:gd name="T64" fmla="*/ 54 w 59"/>
                    <a:gd name="T65" fmla="*/ 26 h 37"/>
                    <a:gd name="T66" fmla="*/ 58 w 59"/>
                    <a:gd name="T67" fmla="*/ 24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59" h="37">
                      <a:moveTo>
                        <a:pt x="58" y="24"/>
                      </a:moveTo>
                      <a:cubicBezTo>
                        <a:pt x="58" y="22"/>
                        <a:pt x="56" y="22"/>
                        <a:pt x="55" y="21"/>
                      </a:cubicBezTo>
                      <a:cubicBezTo>
                        <a:pt x="54" y="20"/>
                        <a:pt x="53" y="22"/>
                        <a:pt x="52" y="21"/>
                      </a:cubicBezTo>
                      <a:cubicBezTo>
                        <a:pt x="50" y="19"/>
                        <a:pt x="48" y="21"/>
                        <a:pt x="46" y="20"/>
                      </a:cubicBezTo>
                      <a:cubicBezTo>
                        <a:pt x="46" y="20"/>
                        <a:pt x="48" y="19"/>
                        <a:pt x="48" y="18"/>
                      </a:cubicBezTo>
                      <a:cubicBezTo>
                        <a:pt x="48" y="18"/>
                        <a:pt x="46" y="18"/>
                        <a:pt x="46" y="18"/>
                      </a:cubicBezTo>
                      <a:cubicBezTo>
                        <a:pt x="46" y="17"/>
                        <a:pt x="47" y="17"/>
                        <a:pt x="47" y="16"/>
                      </a:cubicBezTo>
                      <a:cubicBezTo>
                        <a:pt x="47" y="15"/>
                        <a:pt x="44" y="16"/>
                        <a:pt x="44" y="15"/>
                      </a:cubicBezTo>
                      <a:cubicBezTo>
                        <a:pt x="43" y="15"/>
                        <a:pt x="45" y="14"/>
                        <a:pt x="45" y="14"/>
                      </a:cubicBezTo>
                      <a:cubicBezTo>
                        <a:pt x="46" y="13"/>
                        <a:pt x="44" y="12"/>
                        <a:pt x="44" y="11"/>
                      </a:cubicBezTo>
                      <a:cubicBezTo>
                        <a:pt x="43" y="10"/>
                        <a:pt x="38" y="11"/>
                        <a:pt x="38" y="11"/>
                      </a:cubicBezTo>
                      <a:cubicBezTo>
                        <a:pt x="38" y="12"/>
                        <a:pt x="43" y="14"/>
                        <a:pt x="43" y="15"/>
                      </a:cubicBezTo>
                      <a:cubicBezTo>
                        <a:pt x="42" y="16"/>
                        <a:pt x="39" y="14"/>
                        <a:pt x="38" y="13"/>
                      </a:cubicBezTo>
                      <a:cubicBezTo>
                        <a:pt x="36" y="12"/>
                        <a:pt x="39" y="10"/>
                        <a:pt x="35" y="10"/>
                      </a:cubicBezTo>
                      <a:cubicBezTo>
                        <a:pt x="33" y="10"/>
                        <a:pt x="30" y="10"/>
                        <a:pt x="29" y="8"/>
                      </a:cubicBezTo>
                      <a:cubicBezTo>
                        <a:pt x="28" y="6"/>
                        <a:pt x="26" y="3"/>
                        <a:pt x="24" y="2"/>
                      </a:cubicBezTo>
                      <a:cubicBezTo>
                        <a:pt x="21" y="1"/>
                        <a:pt x="18" y="0"/>
                        <a:pt x="16" y="0"/>
                      </a:cubicBezTo>
                      <a:cubicBezTo>
                        <a:pt x="15" y="0"/>
                        <a:pt x="10" y="0"/>
                        <a:pt x="12" y="1"/>
                      </a:cubicBezTo>
                      <a:cubicBezTo>
                        <a:pt x="13" y="1"/>
                        <a:pt x="17" y="2"/>
                        <a:pt x="17" y="2"/>
                      </a:cubicBezTo>
                      <a:cubicBezTo>
                        <a:pt x="17" y="4"/>
                        <a:pt x="13" y="3"/>
                        <a:pt x="12" y="3"/>
                      </a:cubicBezTo>
                      <a:cubicBezTo>
                        <a:pt x="12" y="3"/>
                        <a:pt x="13" y="4"/>
                        <a:pt x="13" y="4"/>
                      </a:cubicBezTo>
                      <a:cubicBezTo>
                        <a:pt x="13" y="5"/>
                        <a:pt x="7" y="2"/>
                        <a:pt x="6" y="5"/>
                      </a:cubicBezTo>
                      <a:cubicBezTo>
                        <a:pt x="6" y="5"/>
                        <a:pt x="11" y="7"/>
                        <a:pt x="12" y="7"/>
                      </a:cubicBezTo>
                      <a:cubicBezTo>
                        <a:pt x="10" y="6"/>
                        <a:pt x="11" y="9"/>
                        <a:pt x="11" y="9"/>
                      </a:cubicBezTo>
                      <a:cubicBezTo>
                        <a:pt x="11" y="10"/>
                        <a:pt x="4" y="7"/>
                        <a:pt x="3" y="8"/>
                      </a:cubicBezTo>
                      <a:cubicBezTo>
                        <a:pt x="3" y="7"/>
                        <a:pt x="6" y="8"/>
                        <a:pt x="6" y="9"/>
                      </a:cubicBezTo>
                      <a:cubicBezTo>
                        <a:pt x="6" y="8"/>
                        <a:pt x="4" y="9"/>
                        <a:pt x="4" y="9"/>
                      </a:cubicBezTo>
                      <a:cubicBezTo>
                        <a:pt x="3" y="10"/>
                        <a:pt x="5" y="11"/>
                        <a:pt x="5" y="11"/>
                      </a:cubicBezTo>
                      <a:cubicBezTo>
                        <a:pt x="6" y="12"/>
                        <a:pt x="2" y="12"/>
                        <a:pt x="1" y="12"/>
                      </a:cubicBezTo>
                      <a:cubicBezTo>
                        <a:pt x="2" y="12"/>
                        <a:pt x="4" y="13"/>
                        <a:pt x="6" y="14"/>
                      </a:cubicBezTo>
                      <a:cubicBezTo>
                        <a:pt x="8" y="14"/>
                        <a:pt x="10" y="13"/>
                        <a:pt x="12" y="13"/>
                      </a:cubicBezTo>
                      <a:cubicBezTo>
                        <a:pt x="12" y="13"/>
                        <a:pt x="10" y="14"/>
                        <a:pt x="10" y="14"/>
                      </a:cubicBezTo>
                      <a:cubicBezTo>
                        <a:pt x="10" y="15"/>
                        <a:pt x="11" y="15"/>
                        <a:pt x="11" y="15"/>
                      </a:cubicBezTo>
                      <a:cubicBezTo>
                        <a:pt x="11" y="16"/>
                        <a:pt x="0" y="15"/>
                        <a:pt x="0" y="15"/>
                      </a:cubicBezTo>
                      <a:cubicBezTo>
                        <a:pt x="0" y="15"/>
                        <a:pt x="2" y="18"/>
                        <a:pt x="2" y="18"/>
                      </a:cubicBezTo>
                      <a:cubicBezTo>
                        <a:pt x="3" y="19"/>
                        <a:pt x="7" y="21"/>
                        <a:pt x="7" y="20"/>
                      </a:cubicBezTo>
                      <a:cubicBezTo>
                        <a:pt x="7" y="21"/>
                        <a:pt x="5" y="20"/>
                        <a:pt x="6" y="22"/>
                      </a:cubicBezTo>
                      <a:cubicBezTo>
                        <a:pt x="6" y="22"/>
                        <a:pt x="7" y="23"/>
                        <a:pt x="8" y="23"/>
                      </a:cubicBezTo>
                      <a:cubicBezTo>
                        <a:pt x="9" y="24"/>
                        <a:pt x="10" y="23"/>
                        <a:pt x="11" y="23"/>
                      </a:cubicBezTo>
                      <a:cubicBezTo>
                        <a:pt x="12" y="22"/>
                        <a:pt x="13" y="24"/>
                        <a:pt x="14" y="23"/>
                      </a:cubicBezTo>
                      <a:cubicBezTo>
                        <a:pt x="17" y="22"/>
                        <a:pt x="19" y="21"/>
                        <a:pt x="21" y="22"/>
                      </a:cubicBezTo>
                      <a:cubicBezTo>
                        <a:pt x="23" y="23"/>
                        <a:pt x="24" y="23"/>
                        <a:pt x="26" y="23"/>
                      </a:cubicBezTo>
                      <a:cubicBezTo>
                        <a:pt x="25" y="23"/>
                        <a:pt x="23" y="23"/>
                        <a:pt x="21" y="23"/>
                      </a:cubicBezTo>
                      <a:cubicBezTo>
                        <a:pt x="23" y="23"/>
                        <a:pt x="27" y="23"/>
                        <a:pt x="28" y="24"/>
                      </a:cubicBezTo>
                      <a:cubicBezTo>
                        <a:pt x="28" y="24"/>
                        <a:pt x="23" y="25"/>
                        <a:pt x="23" y="25"/>
                      </a:cubicBezTo>
                      <a:cubicBezTo>
                        <a:pt x="21" y="25"/>
                        <a:pt x="18" y="25"/>
                        <a:pt x="16" y="25"/>
                      </a:cubicBezTo>
                      <a:cubicBezTo>
                        <a:pt x="16" y="26"/>
                        <a:pt x="12" y="27"/>
                        <a:pt x="13" y="27"/>
                      </a:cubicBezTo>
                      <a:cubicBezTo>
                        <a:pt x="14" y="28"/>
                        <a:pt x="15" y="28"/>
                        <a:pt x="16" y="30"/>
                      </a:cubicBezTo>
                      <a:cubicBezTo>
                        <a:pt x="16" y="32"/>
                        <a:pt x="22" y="30"/>
                        <a:pt x="23" y="32"/>
                      </a:cubicBezTo>
                      <a:cubicBezTo>
                        <a:pt x="23" y="32"/>
                        <a:pt x="19" y="32"/>
                        <a:pt x="19" y="33"/>
                      </a:cubicBezTo>
                      <a:cubicBezTo>
                        <a:pt x="20" y="34"/>
                        <a:pt x="25" y="36"/>
                        <a:pt x="26" y="36"/>
                      </a:cubicBezTo>
                      <a:cubicBezTo>
                        <a:pt x="26" y="36"/>
                        <a:pt x="32" y="36"/>
                        <a:pt x="32" y="35"/>
                      </a:cubicBezTo>
                      <a:cubicBezTo>
                        <a:pt x="32" y="35"/>
                        <a:pt x="31" y="35"/>
                        <a:pt x="31" y="35"/>
                      </a:cubicBezTo>
                      <a:cubicBezTo>
                        <a:pt x="31" y="33"/>
                        <a:pt x="35" y="36"/>
                        <a:pt x="34" y="36"/>
                      </a:cubicBezTo>
                      <a:cubicBezTo>
                        <a:pt x="35" y="36"/>
                        <a:pt x="33" y="33"/>
                        <a:pt x="33" y="32"/>
                      </a:cubicBezTo>
                      <a:cubicBezTo>
                        <a:pt x="35" y="31"/>
                        <a:pt x="37" y="37"/>
                        <a:pt x="40" y="35"/>
                      </a:cubicBezTo>
                      <a:cubicBezTo>
                        <a:pt x="41" y="34"/>
                        <a:pt x="39" y="32"/>
                        <a:pt x="40" y="32"/>
                      </a:cubicBezTo>
                      <a:cubicBezTo>
                        <a:pt x="41" y="32"/>
                        <a:pt x="41" y="34"/>
                        <a:pt x="41" y="35"/>
                      </a:cubicBezTo>
                      <a:cubicBezTo>
                        <a:pt x="42" y="35"/>
                        <a:pt x="43" y="31"/>
                        <a:pt x="42" y="31"/>
                      </a:cubicBezTo>
                      <a:cubicBezTo>
                        <a:pt x="42" y="30"/>
                        <a:pt x="42" y="29"/>
                        <a:pt x="41" y="29"/>
                      </a:cubicBezTo>
                      <a:cubicBezTo>
                        <a:pt x="41" y="28"/>
                        <a:pt x="42" y="26"/>
                        <a:pt x="43" y="27"/>
                      </a:cubicBezTo>
                      <a:cubicBezTo>
                        <a:pt x="44" y="28"/>
                        <a:pt x="43" y="32"/>
                        <a:pt x="46" y="30"/>
                      </a:cubicBezTo>
                      <a:cubicBezTo>
                        <a:pt x="47" y="29"/>
                        <a:pt x="50" y="25"/>
                        <a:pt x="52" y="27"/>
                      </a:cubicBezTo>
                      <a:cubicBezTo>
                        <a:pt x="53" y="27"/>
                        <a:pt x="51" y="28"/>
                        <a:pt x="51" y="28"/>
                      </a:cubicBezTo>
                      <a:cubicBezTo>
                        <a:pt x="51" y="28"/>
                        <a:pt x="56" y="27"/>
                        <a:pt x="56" y="27"/>
                      </a:cubicBezTo>
                      <a:cubicBezTo>
                        <a:pt x="56" y="27"/>
                        <a:pt x="54" y="27"/>
                        <a:pt x="54" y="26"/>
                      </a:cubicBezTo>
                      <a:cubicBezTo>
                        <a:pt x="54" y="25"/>
                        <a:pt x="59" y="25"/>
                        <a:pt x="58" y="24"/>
                      </a:cubicBezTo>
                      <a:cubicBezTo>
                        <a:pt x="58" y="22"/>
                        <a:pt x="58" y="25"/>
                        <a:pt x="58" y="24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Freeform 602" descr="" title="">
                  <a:extLst>
                    <a:ext uri="{FF2B5EF4-FFF2-40B4-BE49-F238E27FC236}">
                      <a16:creationId xmlns:a16="http://schemas.microsoft.com/office/drawing/2014/main" id="{B945A49B-0043-42D9-B876-B5425139BF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182873" y="1238243"/>
                  <a:ext cx="1361768" cy="709376"/>
                </a:xfrm>
                <a:custGeom>
                  <a:avLst/>
                  <a:gdLst>
                    <a:gd name="T0" fmla="*/ 15 w 156"/>
                    <a:gd name="T1" fmla="*/ 77 h 81"/>
                    <a:gd name="T2" fmla="*/ 27 w 156"/>
                    <a:gd name="T3" fmla="*/ 76 h 81"/>
                    <a:gd name="T4" fmla="*/ 37 w 156"/>
                    <a:gd name="T5" fmla="*/ 78 h 81"/>
                    <a:gd name="T6" fmla="*/ 48 w 156"/>
                    <a:gd name="T7" fmla="*/ 77 h 81"/>
                    <a:gd name="T8" fmla="*/ 65 w 156"/>
                    <a:gd name="T9" fmla="*/ 76 h 81"/>
                    <a:gd name="T10" fmla="*/ 59 w 156"/>
                    <a:gd name="T11" fmla="*/ 70 h 81"/>
                    <a:gd name="T12" fmla="*/ 50 w 156"/>
                    <a:gd name="T13" fmla="*/ 65 h 81"/>
                    <a:gd name="T14" fmla="*/ 73 w 156"/>
                    <a:gd name="T15" fmla="*/ 61 h 81"/>
                    <a:gd name="T16" fmla="*/ 76 w 156"/>
                    <a:gd name="T17" fmla="*/ 55 h 81"/>
                    <a:gd name="T18" fmla="*/ 71 w 156"/>
                    <a:gd name="T19" fmla="*/ 50 h 81"/>
                    <a:gd name="T20" fmla="*/ 72 w 156"/>
                    <a:gd name="T21" fmla="*/ 48 h 81"/>
                    <a:gd name="T22" fmla="*/ 78 w 156"/>
                    <a:gd name="T23" fmla="*/ 45 h 81"/>
                    <a:gd name="T24" fmla="*/ 90 w 156"/>
                    <a:gd name="T25" fmla="*/ 44 h 81"/>
                    <a:gd name="T26" fmla="*/ 105 w 156"/>
                    <a:gd name="T27" fmla="*/ 37 h 81"/>
                    <a:gd name="T28" fmla="*/ 105 w 156"/>
                    <a:gd name="T29" fmla="*/ 32 h 81"/>
                    <a:gd name="T30" fmla="*/ 136 w 156"/>
                    <a:gd name="T31" fmla="*/ 21 h 81"/>
                    <a:gd name="T32" fmla="*/ 115 w 156"/>
                    <a:gd name="T33" fmla="*/ 23 h 81"/>
                    <a:gd name="T34" fmla="*/ 134 w 156"/>
                    <a:gd name="T35" fmla="*/ 18 h 81"/>
                    <a:gd name="T36" fmla="*/ 146 w 156"/>
                    <a:gd name="T37" fmla="*/ 10 h 81"/>
                    <a:gd name="T38" fmla="*/ 133 w 156"/>
                    <a:gd name="T39" fmla="*/ 5 h 81"/>
                    <a:gd name="T40" fmla="*/ 121 w 156"/>
                    <a:gd name="T41" fmla="*/ 5 h 81"/>
                    <a:gd name="T42" fmla="*/ 100 w 156"/>
                    <a:gd name="T43" fmla="*/ 2 h 81"/>
                    <a:gd name="T44" fmla="*/ 91 w 156"/>
                    <a:gd name="T45" fmla="*/ 5 h 81"/>
                    <a:gd name="T46" fmla="*/ 80 w 156"/>
                    <a:gd name="T47" fmla="*/ 8 h 81"/>
                    <a:gd name="T48" fmla="*/ 58 w 156"/>
                    <a:gd name="T49" fmla="*/ 4 h 81"/>
                    <a:gd name="T50" fmla="*/ 52 w 156"/>
                    <a:gd name="T51" fmla="*/ 5 h 81"/>
                    <a:gd name="T52" fmla="*/ 46 w 156"/>
                    <a:gd name="T53" fmla="*/ 10 h 81"/>
                    <a:gd name="T54" fmla="*/ 45 w 156"/>
                    <a:gd name="T55" fmla="*/ 12 h 81"/>
                    <a:gd name="T56" fmla="*/ 31 w 156"/>
                    <a:gd name="T57" fmla="*/ 10 h 81"/>
                    <a:gd name="T58" fmla="*/ 34 w 156"/>
                    <a:gd name="T59" fmla="*/ 16 h 81"/>
                    <a:gd name="T60" fmla="*/ 23 w 156"/>
                    <a:gd name="T61" fmla="*/ 16 h 81"/>
                    <a:gd name="T62" fmla="*/ 5 w 156"/>
                    <a:gd name="T63" fmla="*/ 17 h 81"/>
                    <a:gd name="T64" fmla="*/ 11 w 156"/>
                    <a:gd name="T65" fmla="*/ 21 h 81"/>
                    <a:gd name="T66" fmla="*/ 13 w 156"/>
                    <a:gd name="T67" fmla="*/ 26 h 81"/>
                    <a:gd name="T68" fmla="*/ 23 w 156"/>
                    <a:gd name="T69" fmla="*/ 27 h 81"/>
                    <a:gd name="T70" fmla="*/ 20 w 156"/>
                    <a:gd name="T71" fmla="*/ 31 h 81"/>
                    <a:gd name="T72" fmla="*/ 26 w 156"/>
                    <a:gd name="T73" fmla="*/ 30 h 81"/>
                    <a:gd name="T74" fmla="*/ 42 w 156"/>
                    <a:gd name="T75" fmla="*/ 30 h 81"/>
                    <a:gd name="T76" fmla="*/ 52 w 156"/>
                    <a:gd name="T77" fmla="*/ 31 h 81"/>
                    <a:gd name="T78" fmla="*/ 73 w 156"/>
                    <a:gd name="T79" fmla="*/ 21 h 81"/>
                    <a:gd name="T80" fmla="*/ 60 w 156"/>
                    <a:gd name="T81" fmla="*/ 31 h 81"/>
                    <a:gd name="T82" fmla="*/ 44 w 156"/>
                    <a:gd name="T83" fmla="*/ 35 h 81"/>
                    <a:gd name="T84" fmla="*/ 58 w 156"/>
                    <a:gd name="T85" fmla="*/ 42 h 81"/>
                    <a:gd name="T86" fmla="*/ 32 w 156"/>
                    <a:gd name="T87" fmla="*/ 39 h 81"/>
                    <a:gd name="T88" fmla="*/ 42 w 156"/>
                    <a:gd name="T89" fmla="*/ 50 h 81"/>
                    <a:gd name="T90" fmla="*/ 44 w 156"/>
                    <a:gd name="T91" fmla="*/ 52 h 81"/>
                    <a:gd name="T92" fmla="*/ 30 w 156"/>
                    <a:gd name="T93" fmla="*/ 52 h 81"/>
                    <a:gd name="T94" fmla="*/ 27 w 156"/>
                    <a:gd name="T95" fmla="*/ 59 h 81"/>
                    <a:gd name="T96" fmla="*/ 36 w 156"/>
                    <a:gd name="T97" fmla="*/ 57 h 81"/>
                    <a:gd name="T98" fmla="*/ 34 w 156"/>
                    <a:gd name="T99" fmla="*/ 60 h 81"/>
                    <a:gd name="T100" fmla="*/ 37 w 156"/>
                    <a:gd name="T101" fmla="*/ 65 h 81"/>
                    <a:gd name="T102" fmla="*/ 38 w 156"/>
                    <a:gd name="T103" fmla="*/ 68 h 81"/>
                    <a:gd name="T104" fmla="*/ 19 w 156"/>
                    <a:gd name="T105" fmla="*/ 65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56" h="81">
                      <a:moveTo>
                        <a:pt x="26" y="70"/>
                      </a:moveTo>
                      <a:cubicBezTo>
                        <a:pt x="22" y="70"/>
                        <a:pt x="17" y="70"/>
                        <a:pt x="13" y="71"/>
                      </a:cubicBezTo>
                      <a:cubicBezTo>
                        <a:pt x="11" y="72"/>
                        <a:pt x="11" y="75"/>
                        <a:pt x="12" y="76"/>
                      </a:cubicBezTo>
                      <a:cubicBezTo>
                        <a:pt x="13" y="77"/>
                        <a:pt x="15" y="78"/>
                        <a:pt x="15" y="77"/>
                      </a:cubicBezTo>
                      <a:cubicBezTo>
                        <a:pt x="17" y="77"/>
                        <a:pt x="16" y="76"/>
                        <a:pt x="17" y="75"/>
                      </a:cubicBezTo>
                      <a:cubicBezTo>
                        <a:pt x="17" y="75"/>
                        <a:pt x="17" y="78"/>
                        <a:pt x="17" y="78"/>
                      </a:cubicBezTo>
                      <a:cubicBezTo>
                        <a:pt x="19" y="78"/>
                        <a:pt x="22" y="78"/>
                        <a:pt x="24" y="78"/>
                      </a:cubicBezTo>
                      <a:cubicBezTo>
                        <a:pt x="26" y="78"/>
                        <a:pt x="26" y="76"/>
                        <a:pt x="27" y="76"/>
                      </a:cubicBezTo>
                      <a:cubicBezTo>
                        <a:pt x="29" y="76"/>
                        <a:pt x="27" y="78"/>
                        <a:pt x="27" y="78"/>
                      </a:cubicBezTo>
                      <a:cubicBezTo>
                        <a:pt x="27" y="78"/>
                        <a:pt x="37" y="79"/>
                        <a:pt x="37" y="78"/>
                      </a:cubicBezTo>
                      <a:cubicBezTo>
                        <a:pt x="37" y="78"/>
                        <a:pt x="35" y="77"/>
                        <a:pt x="34" y="76"/>
                      </a:cubicBezTo>
                      <a:cubicBezTo>
                        <a:pt x="34" y="76"/>
                        <a:pt x="38" y="77"/>
                        <a:pt x="37" y="78"/>
                      </a:cubicBezTo>
                      <a:cubicBezTo>
                        <a:pt x="38" y="77"/>
                        <a:pt x="37" y="76"/>
                        <a:pt x="38" y="76"/>
                      </a:cubicBezTo>
                      <a:cubicBezTo>
                        <a:pt x="38" y="76"/>
                        <a:pt x="40" y="77"/>
                        <a:pt x="41" y="77"/>
                      </a:cubicBezTo>
                      <a:cubicBezTo>
                        <a:pt x="43" y="79"/>
                        <a:pt x="41" y="76"/>
                        <a:pt x="42" y="75"/>
                      </a:cubicBezTo>
                      <a:cubicBezTo>
                        <a:pt x="42" y="75"/>
                        <a:pt x="48" y="78"/>
                        <a:pt x="48" y="77"/>
                      </a:cubicBezTo>
                      <a:cubicBezTo>
                        <a:pt x="48" y="76"/>
                        <a:pt x="46" y="76"/>
                        <a:pt x="46" y="75"/>
                      </a:cubicBezTo>
                      <a:cubicBezTo>
                        <a:pt x="46" y="75"/>
                        <a:pt x="53" y="76"/>
                        <a:pt x="53" y="76"/>
                      </a:cubicBezTo>
                      <a:cubicBezTo>
                        <a:pt x="57" y="76"/>
                        <a:pt x="52" y="79"/>
                        <a:pt x="52" y="80"/>
                      </a:cubicBezTo>
                      <a:cubicBezTo>
                        <a:pt x="52" y="81"/>
                        <a:pt x="64" y="76"/>
                        <a:pt x="65" y="76"/>
                      </a:cubicBezTo>
                      <a:cubicBezTo>
                        <a:pt x="67" y="76"/>
                        <a:pt x="72" y="73"/>
                        <a:pt x="68" y="72"/>
                      </a:cubicBezTo>
                      <a:cubicBezTo>
                        <a:pt x="66" y="71"/>
                        <a:pt x="63" y="73"/>
                        <a:pt x="61" y="72"/>
                      </a:cubicBezTo>
                      <a:cubicBezTo>
                        <a:pt x="61" y="72"/>
                        <a:pt x="63" y="70"/>
                        <a:pt x="63" y="70"/>
                      </a:cubicBezTo>
                      <a:cubicBezTo>
                        <a:pt x="63" y="69"/>
                        <a:pt x="60" y="70"/>
                        <a:pt x="59" y="70"/>
                      </a:cubicBezTo>
                      <a:cubicBezTo>
                        <a:pt x="57" y="70"/>
                        <a:pt x="56" y="68"/>
                        <a:pt x="54" y="68"/>
                      </a:cubicBezTo>
                      <a:cubicBezTo>
                        <a:pt x="53" y="69"/>
                        <a:pt x="50" y="70"/>
                        <a:pt x="48" y="69"/>
                      </a:cubicBezTo>
                      <a:cubicBezTo>
                        <a:pt x="49" y="69"/>
                        <a:pt x="50" y="69"/>
                        <a:pt x="51" y="69"/>
                      </a:cubicBezTo>
                      <a:cubicBezTo>
                        <a:pt x="52" y="68"/>
                        <a:pt x="50" y="66"/>
                        <a:pt x="50" y="65"/>
                      </a:cubicBezTo>
                      <a:cubicBezTo>
                        <a:pt x="50" y="67"/>
                        <a:pt x="59" y="68"/>
                        <a:pt x="60" y="68"/>
                      </a:cubicBezTo>
                      <a:cubicBezTo>
                        <a:pt x="61" y="68"/>
                        <a:pt x="63" y="68"/>
                        <a:pt x="65" y="68"/>
                      </a:cubicBezTo>
                      <a:cubicBezTo>
                        <a:pt x="67" y="68"/>
                        <a:pt x="69" y="65"/>
                        <a:pt x="68" y="64"/>
                      </a:cubicBezTo>
                      <a:cubicBezTo>
                        <a:pt x="65" y="61"/>
                        <a:pt x="71" y="61"/>
                        <a:pt x="73" y="61"/>
                      </a:cubicBezTo>
                      <a:cubicBezTo>
                        <a:pt x="74" y="61"/>
                        <a:pt x="79" y="61"/>
                        <a:pt x="80" y="60"/>
                      </a:cubicBezTo>
                      <a:cubicBezTo>
                        <a:pt x="80" y="60"/>
                        <a:pt x="75" y="58"/>
                        <a:pt x="75" y="58"/>
                      </a:cubicBezTo>
                      <a:cubicBezTo>
                        <a:pt x="77" y="57"/>
                        <a:pt x="81" y="59"/>
                        <a:pt x="82" y="57"/>
                      </a:cubicBezTo>
                      <a:cubicBezTo>
                        <a:pt x="83" y="56"/>
                        <a:pt x="77" y="55"/>
                        <a:pt x="76" y="55"/>
                      </a:cubicBezTo>
                      <a:cubicBezTo>
                        <a:pt x="77" y="55"/>
                        <a:pt x="84" y="54"/>
                        <a:pt x="85" y="53"/>
                      </a:cubicBezTo>
                      <a:cubicBezTo>
                        <a:pt x="87" y="52"/>
                        <a:pt x="77" y="50"/>
                        <a:pt x="77" y="51"/>
                      </a:cubicBezTo>
                      <a:cubicBezTo>
                        <a:pt x="77" y="50"/>
                        <a:pt x="79" y="50"/>
                        <a:pt x="79" y="50"/>
                      </a:cubicBezTo>
                      <a:cubicBezTo>
                        <a:pt x="79" y="49"/>
                        <a:pt x="72" y="50"/>
                        <a:pt x="71" y="50"/>
                      </a:cubicBezTo>
                      <a:cubicBezTo>
                        <a:pt x="69" y="50"/>
                        <a:pt x="68" y="51"/>
                        <a:pt x="66" y="52"/>
                      </a:cubicBezTo>
                      <a:cubicBezTo>
                        <a:pt x="67" y="52"/>
                        <a:pt x="70" y="49"/>
                        <a:pt x="68" y="49"/>
                      </a:cubicBezTo>
                      <a:cubicBezTo>
                        <a:pt x="68" y="49"/>
                        <a:pt x="64" y="49"/>
                        <a:pt x="64" y="48"/>
                      </a:cubicBezTo>
                      <a:cubicBezTo>
                        <a:pt x="64" y="48"/>
                        <a:pt x="71" y="48"/>
                        <a:pt x="72" y="48"/>
                      </a:cubicBezTo>
                      <a:cubicBezTo>
                        <a:pt x="71" y="48"/>
                        <a:pt x="68" y="47"/>
                        <a:pt x="68" y="47"/>
                      </a:cubicBezTo>
                      <a:cubicBezTo>
                        <a:pt x="69" y="46"/>
                        <a:pt x="72" y="48"/>
                        <a:pt x="74" y="47"/>
                      </a:cubicBezTo>
                      <a:cubicBezTo>
                        <a:pt x="73" y="47"/>
                        <a:pt x="69" y="46"/>
                        <a:pt x="69" y="46"/>
                      </a:cubicBezTo>
                      <a:cubicBezTo>
                        <a:pt x="69" y="45"/>
                        <a:pt x="77" y="46"/>
                        <a:pt x="78" y="45"/>
                      </a:cubicBezTo>
                      <a:cubicBezTo>
                        <a:pt x="78" y="45"/>
                        <a:pt x="75" y="44"/>
                        <a:pt x="75" y="44"/>
                      </a:cubicBezTo>
                      <a:cubicBezTo>
                        <a:pt x="74" y="44"/>
                        <a:pt x="77" y="44"/>
                        <a:pt x="77" y="44"/>
                      </a:cubicBezTo>
                      <a:cubicBezTo>
                        <a:pt x="79" y="45"/>
                        <a:pt x="80" y="46"/>
                        <a:pt x="82" y="46"/>
                      </a:cubicBezTo>
                      <a:cubicBezTo>
                        <a:pt x="84" y="46"/>
                        <a:pt x="87" y="45"/>
                        <a:pt x="90" y="44"/>
                      </a:cubicBezTo>
                      <a:cubicBezTo>
                        <a:pt x="98" y="43"/>
                        <a:pt x="85" y="42"/>
                        <a:pt x="84" y="40"/>
                      </a:cubicBezTo>
                      <a:cubicBezTo>
                        <a:pt x="84" y="39"/>
                        <a:pt x="93" y="40"/>
                        <a:pt x="94" y="41"/>
                      </a:cubicBezTo>
                      <a:cubicBezTo>
                        <a:pt x="96" y="42"/>
                        <a:pt x="97" y="42"/>
                        <a:pt x="100" y="41"/>
                      </a:cubicBezTo>
                      <a:cubicBezTo>
                        <a:pt x="101" y="41"/>
                        <a:pt x="106" y="39"/>
                        <a:pt x="105" y="37"/>
                      </a:cubicBezTo>
                      <a:cubicBezTo>
                        <a:pt x="105" y="36"/>
                        <a:pt x="94" y="41"/>
                        <a:pt x="97" y="36"/>
                      </a:cubicBezTo>
                      <a:cubicBezTo>
                        <a:pt x="96" y="37"/>
                        <a:pt x="101" y="37"/>
                        <a:pt x="101" y="37"/>
                      </a:cubicBezTo>
                      <a:cubicBezTo>
                        <a:pt x="104" y="37"/>
                        <a:pt x="106" y="36"/>
                        <a:pt x="108" y="36"/>
                      </a:cubicBezTo>
                      <a:cubicBezTo>
                        <a:pt x="108" y="35"/>
                        <a:pt x="105" y="32"/>
                        <a:pt x="105" y="32"/>
                      </a:cubicBezTo>
                      <a:cubicBezTo>
                        <a:pt x="106" y="32"/>
                        <a:pt x="107" y="33"/>
                        <a:pt x="107" y="34"/>
                      </a:cubicBezTo>
                      <a:cubicBezTo>
                        <a:pt x="108" y="35"/>
                        <a:pt x="110" y="34"/>
                        <a:pt x="111" y="34"/>
                      </a:cubicBezTo>
                      <a:cubicBezTo>
                        <a:pt x="114" y="32"/>
                        <a:pt x="116" y="30"/>
                        <a:pt x="119" y="29"/>
                      </a:cubicBezTo>
                      <a:cubicBezTo>
                        <a:pt x="121" y="28"/>
                        <a:pt x="136" y="22"/>
                        <a:pt x="136" y="21"/>
                      </a:cubicBezTo>
                      <a:cubicBezTo>
                        <a:pt x="136" y="20"/>
                        <a:pt x="123" y="23"/>
                        <a:pt x="122" y="23"/>
                      </a:cubicBezTo>
                      <a:cubicBezTo>
                        <a:pt x="119" y="24"/>
                        <a:pt x="116" y="24"/>
                        <a:pt x="112" y="25"/>
                      </a:cubicBezTo>
                      <a:cubicBezTo>
                        <a:pt x="112" y="25"/>
                        <a:pt x="108" y="25"/>
                        <a:pt x="108" y="25"/>
                      </a:cubicBezTo>
                      <a:cubicBezTo>
                        <a:pt x="108" y="24"/>
                        <a:pt x="114" y="24"/>
                        <a:pt x="115" y="23"/>
                      </a:cubicBezTo>
                      <a:cubicBezTo>
                        <a:pt x="116" y="23"/>
                        <a:pt x="123" y="22"/>
                        <a:pt x="123" y="21"/>
                      </a:cubicBezTo>
                      <a:cubicBezTo>
                        <a:pt x="123" y="22"/>
                        <a:pt x="113" y="20"/>
                        <a:pt x="114" y="19"/>
                      </a:cubicBezTo>
                      <a:cubicBezTo>
                        <a:pt x="114" y="19"/>
                        <a:pt x="126" y="20"/>
                        <a:pt x="127" y="19"/>
                      </a:cubicBezTo>
                      <a:cubicBezTo>
                        <a:pt x="129" y="19"/>
                        <a:pt x="132" y="18"/>
                        <a:pt x="134" y="18"/>
                      </a:cubicBezTo>
                      <a:cubicBezTo>
                        <a:pt x="135" y="18"/>
                        <a:pt x="137" y="18"/>
                        <a:pt x="138" y="18"/>
                      </a:cubicBezTo>
                      <a:cubicBezTo>
                        <a:pt x="142" y="17"/>
                        <a:pt x="146" y="16"/>
                        <a:pt x="149" y="15"/>
                      </a:cubicBezTo>
                      <a:cubicBezTo>
                        <a:pt x="149" y="15"/>
                        <a:pt x="156" y="11"/>
                        <a:pt x="153" y="10"/>
                      </a:cubicBezTo>
                      <a:cubicBezTo>
                        <a:pt x="151" y="10"/>
                        <a:pt x="148" y="10"/>
                        <a:pt x="146" y="10"/>
                      </a:cubicBezTo>
                      <a:cubicBezTo>
                        <a:pt x="145" y="9"/>
                        <a:pt x="143" y="10"/>
                        <a:pt x="143" y="9"/>
                      </a:cubicBezTo>
                      <a:cubicBezTo>
                        <a:pt x="143" y="7"/>
                        <a:pt x="141" y="7"/>
                        <a:pt x="141" y="5"/>
                      </a:cubicBezTo>
                      <a:cubicBezTo>
                        <a:pt x="141" y="5"/>
                        <a:pt x="137" y="6"/>
                        <a:pt x="136" y="6"/>
                      </a:cubicBezTo>
                      <a:cubicBezTo>
                        <a:pt x="135" y="5"/>
                        <a:pt x="134" y="3"/>
                        <a:pt x="133" y="5"/>
                      </a:cubicBezTo>
                      <a:cubicBezTo>
                        <a:pt x="133" y="5"/>
                        <a:pt x="127" y="6"/>
                        <a:pt x="126" y="6"/>
                      </a:cubicBezTo>
                      <a:cubicBezTo>
                        <a:pt x="124" y="7"/>
                        <a:pt x="122" y="7"/>
                        <a:pt x="120" y="7"/>
                      </a:cubicBezTo>
                      <a:cubicBezTo>
                        <a:pt x="120" y="7"/>
                        <a:pt x="116" y="7"/>
                        <a:pt x="116" y="7"/>
                      </a:cubicBezTo>
                      <a:cubicBezTo>
                        <a:pt x="116" y="6"/>
                        <a:pt x="120" y="6"/>
                        <a:pt x="121" y="5"/>
                      </a:cubicBezTo>
                      <a:cubicBezTo>
                        <a:pt x="123" y="5"/>
                        <a:pt x="125" y="4"/>
                        <a:pt x="126" y="3"/>
                      </a:cubicBezTo>
                      <a:cubicBezTo>
                        <a:pt x="124" y="6"/>
                        <a:pt x="103" y="0"/>
                        <a:pt x="102" y="2"/>
                      </a:cubicBezTo>
                      <a:cubicBezTo>
                        <a:pt x="102" y="3"/>
                        <a:pt x="104" y="3"/>
                        <a:pt x="105" y="4"/>
                      </a:cubicBezTo>
                      <a:cubicBezTo>
                        <a:pt x="105" y="5"/>
                        <a:pt x="100" y="2"/>
                        <a:pt x="100" y="2"/>
                      </a:cubicBezTo>
                      <a:cubicBezTo>
                        <a:pt x="98" y="1"/>
                        <a:pt x="95" y="2"/>
                        <a:pt x="94" y="2"/>
                      </a:cubicBezTo>
                      <a:cubicBezTo>
                        <a:pt x="93" y="2"/>
                        <a:pt x="90" y="2"/>
                        <a:pt x="91" y="3"/>
                      </a:cubicBezTo>
                      <a:cubicBezTo>
                        <a:pt x="92" y="4"/>
                        <a:pt x="94" y="7"/>
                        <a:pt x="95" y="6"/>
                      </a:cubicBezTo>
                      <a:cubicBezTo>
                        <a:pt x="95" y="7"/>
                        <a:pt x="91" y="6"/>
                        <a:pt x="91" y="5"/>
                      </a:cubicBezTo>
                      <a:cubicBezTo>
                        <a:pt x="88" y="5"/>
                        <a:pt x="87" y="2"/>
                        <a:pt x="85" y="2"/>
                      </a:cubicBezTo>
                      <a:cubicBezTo>
                        <a:pt x="81" y="2"/>
                        <a:pt x="78" y="2"/>
                        <a:pt x="75" y="2"/>
                      </a:cubicBezTo>
                      <a:cubicBezTo>
                        <a:pt x="70" y="3"/>
                        <a:pt x="73" y="4"/>
                        <a:pt x="76" y="5"/>
                      </a:cubicBezTo>
                      <a:cubicBezTo>
                        <a:pt x="77" y="6"/>
                        <a:pt x="79" y="7"/>
                        <a:pt x="80" y="8"/>
                      </a:cubicBezTo>
                      <a:cubicBezTo>
                        <a:pt x="80" y="8"/>
                        <a:pt x="77" y="10"/>
                        <a:pt x="77" y="10"/>
                      </a:cubicBezTo>
                      <a:cubicBezTo>
                        <a:pt x="76" y="10"/>
                        <a:pt x="78" y="9"/>
                        <a:pt x="78" y="9"/>
                      </a:cubicBezTo>
                      <a:cubicBezTo>
                        <a:pt x="78" y="8"/>
                        <a:pt x="71" y="4"/>
                        <a:pt x="70" y="4"/>
                      </a:cubicBezTo>
                      <a:cubicBezTo>
                        <a:pt x="66" y="4"/>
                        <a:pt x="62" y="3"/>
                        <a:pt x="58" y="4"/>
                      </a:cubicBezTo>
                      <a:cubicBezTo>
                        <a:pt x="58" y="4"/>
                        <a:pt x="60" y="6"/>
                        <a:pt x="61" y="6"/>
                      </a:cubicBezTo>
                      <a:cubicBezTo>
                        <a:pt x="62" y="6"/>
                        <a:pt x="64" y="7"/>
                        <a:pt x="66" y="6"/>
                      </a:cubicBezTo>
                      <a:cubicBezTo>
                        <a:pt x="64" y="7"/>
                        <a:pt x="61" y="8"/>
                        <a:pt x="59" y="7"/>
                      </a:cubicBezTo>
                      <a:cubicBezTo>
                        <a:pt x="58" y="7"/>
                        <a:pt x="51" y="4"/>
                        <a:pt x="52" y="5"/>
                      </a:cubicBezTo>
                      <a:cubicBezTo>
                        <a:pt x="52" y="4"/>
                        <a:pt x="57" y="10"/>
                        <a:pt x="53" y="9"/>
                      </a:cubicBezTo>
                      <a:cubicBezTo>
                        <a:pt x="52" y="8"/>
                        <a:pt x="49" y="7"/>
                        <a:pt x="47" y="8"/>
                      </a:cubicBezTo>
                      <a:cubicBezTo>
                        <a:pt x="48" y="8"/>
                        <a:pt x="51" y="9"/>
                        <a:pt x="51" y="9"/>
                      </a:cubicBezTo>
                      <a:cubicBezTo>
                        <a:pt x="50" y="10"/>
                        <a:pt x="46" y="8"/>
                        <a:pt x="46" y="10"/>
                      </a:cubicBezTo>
                      <a:cubicBezTo>
                        <a:pt x="46" y="11"/>
                        <a:pt x="50" y="12"/>
                        <a:pt x="51" y="13"/>
                      </a:cubicBezTo>
                      <a:cubicBezTo>
                        <a:pt x="54" y="13"/>
                        <a:pt x="61" y="14"/>
                        <a:pt x="61" y="17"/>
                      </a:cubicBezTo>
                      <a:cubicBezTo>
                        <a:pt x="61" y="16"/>
                        <a:pt x="54" y="15"/>
                        <a:pt x="52" y="14"/>
                      </a:cubicBezTo>
                      <a:cubicBezTo>
                        <a:pt x="50" y="14"/>
                        <a:pt x="47" y="11"/>
                        <a:pt x="45" y="12"/>
                      </a:cubicBezTo>
                      <a:cubicBezTo>
                        <a:pt x="45" y="12"/>
                        <a:pt x="48" y="14"/>
                        <a:pt x="48" y="14"/>
                      </a:cubicBezTo>
                      <a:cubicBezTo>
                        <a:pt x="48" y="14"/>
                        <a:pt x="45" y="15"/>
                        <a:pt x="45" y="14"/>
                      </a:cubicBezTo>
                      <a:cubicBezTo>
                        <a:pt x="43" y="13"/>
                        <a:pt x="42" y="12"/>
                        <a:pt x="40" y="11"/>
                      </a:cubicBezTo>
                      <a:cubicBezTo>
                        <a:pt x="39" y="10"/>
                        <a:pt x="31" y="10"/>
                        <a:pt x="31" y="10"/>
                      </a:cubicBezTo>
                      <a:cubicBezTo>
                        <a:pt x="31" y="11"/>
                        <a:pt x="34" y="11"/>
                        <a:pt x="31" y="12"/>
                      </a:cubicBezTo>
                      <a:cubicBezTo>
                        <a:pt x="30" y="12"/>
                        <a:pt x="25" y="14"/>
                        <a:pt x="25" y="14"/>
                      </a:cubicBezTo>
                      <a:cubicBezTo>
                        <a:pt x="26" y="14"/>
                        <a:pt x="29" y="13"/>
                        <a:pt x="29" y="13"/>
                      </a:cubicBezTo>
                      <a:cubicBezTo>
                        <a:pt x="30" y="14"/>
                        <a:pt x="34" y="16"/>
                        <a:pt x="34" y="16"/>
                      </a:cubicBezTo>
                      <a:cubicBezTo>
                        <a:pt x="34" y="16"/>
                        <a:pt x="31" y="15"/>
                        <a:pt x="31" y="16"/>
                      </a:cubicBezTo>
                      <a:cubicBezTo>
                        <a:pt x="31" y="16"/>
                        <a:pt x="32" y="19"/>
                        <a:pt x="30" y="17"/>
                      </a:cubicBezTo>
                      <a:cubicBezTo>
                        <a:pt x="29" y="16"/>
                        <a:pt x="28" y="14"/>
                        <a:pt x="26" y="15"/>
                      </a:cubicBezTo>
                      <a:cubicBezTo>
                        <a:pt x="25" y="15"/>
                        <a:pt x="24" y="17"/>
                        <a:pt x="23" y="16"/>
                      </a:cubicBezTo>
                      <a:cubicBezTo>
                        <a:pt x="22" y="15"/>
                        <a:pt x="21" y="14"/>
                        <a:pt x="19" y="14"/>
                      </a:cubicBezTo>
                      <a:cubicBezTo>
                        <a:pt x="18" y="14"/>
                        <a:pt x="15" y="15"/>
                        <a:pt x="14" y="16"/>
                      </a:cubicBezTo>
                      <a:cubicBezTo>
                        <a:pt x="12" y="17"/>
                        <a:pt x="13" y="18"/>
                        <a:pt x="10" y="17"/>
                      </a:cubicBezTo>
                      <a:cubicBezTo>
                        <a:pt x="8" y="16"/>
                        <a:pt x="7" y="17"/>
                        <a:pt x="5" y="17"/>
                      </a:cubicBezTo>
                      <a:cubicBezTo>
                        <a:pt x="4" y="18"/>
                        <a:pt x="0" y="18"/>
                        <a:pt x="0" y="19"/>
                      </a:cubicBezTo>
                      <a:cubicBezTo>
                        <a:pt x="0" y="21"/>
                        <a:pt x="9" y="19"/>
                        <a:pt x="9" y="20"/>
                      </a:cubicBezTo>
                      <a:cubicBezTo>
                        <a:pt x="9" y="21"/>
                        <a:pt x="6" y="21"/>
                        <a:pt x="5" y="22"/>
                      </a:cubicBezTo>
                      <a:cubicBezTo>
                        <a:pt x="5" y="21"/>
                        <a:pt x="10" y="21"/>
                        <a:pt x="11" y="21"/>
                      </a:cubicBezTo>
                      <a:cubicBezTo>
                        <a:pt x="12" y="21"/>
                        <a:pt x="17" y="21"/>
                        <a:pt x="17" y="21"/>
                      </a:cubicBezTo>
                      <a:cubicBezTo>
                        <a:pt x="17" y="21"/>
                        <a:pt x="15" y="22"/>
                        <a:pt x="14" y="22"/>
                      </a:cubicBezTo>
                      <a:cubicBezTo>
                        <a:pt x="12" y="22"/>
                        <a:pt x="11" y="22"/>
                        <a:pt x="9" y="24"/>
                      </a:cubicBezTo>
                      <a:cubicBezTo>
                        <a:pt x="5" y="26"/>
                        <a:pt x="12" y="26"/>
                        <a:pt x="13" y="26"/>
                      </a:cubicBezTo>
                      <a:cubicBezTo>
                        <a:pt x="17" y="27"/>
                        <a:pt x="20" y="27"/>
                        <a:pt x="24" y="26"/>
                      </a:cubicBezTo>
                      <a:cubicBezTo>
                        <a:pt x="26" y="25"/>
                        <a:pt x="31" y="22"/>
                        <a:pt x="34" y="24"/>
                      </a:cubicBezTo>
                      <a:cubicBezTo>
                        <a:pt x="34" y="24"/>
                        <a:pt x="29" y="26"/>
                        <a:pt x="29" y="26"/>
                      </a:cubicBezTo>
                      <a:cubicBezTo>
                        <a:pt x="27" y="26"/>
                        <a:pt x="25" y="26"/>
                        <a:pt x="23" y="27"/>
                      </a:cubicBezTo>
                      <a:cubicBezTo>
                        <a:pt x="22" y="27"/>
                        <a:pt x="20" y="27"/>
                        <a:pt x="18" y="27"/>
                      </a:cubicBezTo>
                      <a:cubicBezTo>
                        <a:pt x="16" y="28"/>
                        <a:pt x="14" y="27"/>
                        <a:pt x="12" y="28"/>
                      </a:cubicBezTo>
                      <a:cubicBezTo>
                        <a:pt x="13" y="28"/>
                        <a:pt x="16" y="29"/>
                        <a:pt x="16" y="29"/>
                      </a:cubicBezTo>
                      <a:cubicBezTo>
                        <a:pt x="17" y="30"/>
                        <a:pt x="18" y="31"/>
                        <a:pt x="20" y="31"/>
                      </a:cubicBezTo>
                      <a:cubicBezTo>
                        <a:pt x="24" y="31"/>
                        <a:pt x="26" y="28"/>
                        <a:pt x="30" y="27"/>
                      </a:cubicBezTo>
                      <a:cubicBezTo>
                        <a:pt x="31" y="27"/>
                        <a:pt x="44" y="26"/>
                        <a:pt x="44" y="25"/>
                      </a:cubicBezTo>
                      <a:cubicBezTo>
                        <a:pt x="44" y="26"/>
                        <a:pt x="38" y="26"/>
                        <a:pt x="37" y="26"/>
                      </a:cubicBezTo>
                      <a:cubicBezTo>
                        <a:pt x="34" y="27"/>
                        <a:pt x="29" y="28"/>
                        <a:pt x="26" y="30"/>
                      </a:cubicBezTo>
                      <a:cubicBezTo>
                        <a:pt x="23" y="33"/>
                        <a:pt x="32" y="32"/>
                        <a:pt x="33" y="32"/>
                      </a:cubicBezTo>
                      <a:cubicBezTo>
                        <a:pt x="35" y="32"/>
                        <a:pt x="37" y="33"/>
                        <a:pt x="39" y="31"/>
                      </a:cubicBezTo>
                      <a:cubicBezTo>
                        <a:pt x="40" y="31"/>
                        <a:pt x="40" y="30"/>
                        <a:pt x="40" y="29"/>
                      </a:cubicBezTo>
                      <a:cubicBezTo>
                        <a:pt x="41" y="29"/>
                        <a:pt x="42" y="29"/>
                        <a:pt x="42" y="30"/>
                      </a:cubicBezTo>
                      <a:cubicBezTo>
                        <a:pt x="42" y="30"/>
                        <a:pt x="42" y="30"/>
                        <a:pt x="41" y="30"/>
                      </a:cubicBezTo>
                      <a:cubicBezTo>
                        <a:pt x="43" y="30"/>
                        <a:pt x="48" y="28"/>
                        <a:pt x="50" y="29"/>
                      </a:cubicBezTo>
                      <a:cubicBezTo>
                        <a:pt x="49" y="28"/>
                        <a:pt x="44" y="32"/>
                        <a:pt x="43" y="32"/>
                      </a:cubicBezTo>
                      <a:cubicBezTo>
                        <a:pt x="44" y="33"/>
                        <a:pt x="50" y="31"/>
                        <a:pt x="52" y="31"/>
                      </a:cubicBezTo>
                      <a:cubicBezTo>
                        <a:pt x="55" y="31"/>
                        <a:pt x="58" y="30"/>
                        <a:pt x="61" y="28"/>
                      </a:cubicBezTo>
                      <a:cubicBezTo>
                        <a:pt x="62" y="27"/>
                        <a:pt x="62" y="25"/>
                        <a:pt x="62" y="25"/>
                      </a:cubicBezTo>
                      <a:cubicBezTo>
                        <a:pt x="64" y="25"/>
                        <a:pt x="64" y="25"/>
                        <a:pt x="65" y="24"/>
                      </a:cubicBezTo>
                      <a:cubicBezTo>
                        <a:pt x="66" y="24"/>
                        <a:pt x="73" y="20"/>
                        <a:pt x="73" y="21"/>
                      </a:cubicBezTo>
                      <a:cubicBezTo>
                        <a:pt x="73" y="21"/>
                        <a:pt x="69" y="24"/>
                        <a:pt x="69" y="24"/>
                      </a:cubicBezTo>
                      <a:cubicBezTo>
                        <a:pt x="68" y="25"/>
                        <a:pt x="64" y="27"/>
                        <a:pt x="64" y="28"/>
                      </a:cubicBezTo>
                      <a:cubicBezTo>
                        <a:pt x="64" y="29"/>
                        <a:pt x="75" y="28"/>
                        <a:pt x="75" y="29"/>
                      </a:cubicBezTo>
                      <a:cubicBezTo>
                        <a:pt x="75" y="28"/>
                        <a:pt x="60" y="32"/>
                        <a:pt x="60" y="31"/>
                      </a:cubicBezTo>
                      <a:cubicBezTo>
                        <a:pt x="60" y="31"/>
                        <a:pt x="69" y="32"/>
                        <a:pt x="68" y="32"/>
                      </a:cubicBezTo>
                      <a:cubicBezTo>
                        <a:pt x="68" y="33"/>
                        <a:pt x="64" y="33"/>
                        <a:pt x="63" y="33"/>
                      </a:cubicBezTo>
                      <a:cubicBezTo>
                        <a:pt x="61" y="33"/>
                        <a:pt x="58" y="33"/>
                        <a:pt x="56" y="34"/>
                      </a:cubicBezTo>
                      <a:cubicBezTo>
                        <a:pt x="52" y="34"/>
                        <a:pt x="48" y="34"/>
                        <a:pt x="44" y="35"/>
                      </a:cubicBezTo>
                      <a:cubicBezTo>
                        <a:pt x="43" y="35"/>
                        <a:pt x="43" y="36"/>
                        <a:pt x="45" y="36"/>
                      </a:cubicBezTo>
                      <a:cubicBezTo>
                        <a:pt x="46" y="37"/>
                        <a:pt x="49" y="38"/>
                        <a:pt x="50" y="39"/>
                      </a:cubicBezTo>
                      <a:cubicBezTo>
                        <a:pt x="52" y="41"/>
                        <a:pt x="50" y="43"/>
                        <a:pt x="53" y="43"/>
                      </a:cubicBezTo>
                      <a:cubicBezTo>
                        <a:pt x="54" y="42"/>
                        <a:pt x="57" y="43"/>
                        <a:pt x="58" y="42"/>
                      </a:cubicBezTo>
                      <a:cubicBezTo>
                        <a:pt x="49" y="47"/>
                        <a:pt x="44" y="36"/>
                        <a:pt x="37" y="36"/>
                      </a:cubicBezTo>
                      <a:cubicBezTo>
                        <a:pt x="35" y="36"/>
                        <a:pt x="26" y="34"/>
                        <a:pt x="26" y="36"/>
                      </a:cubicBezTo>
                      <a:cubicBezTo>
                        <a:pt x="26" y="36"/>
                        <a:pt x="25" y="38"/>
                        <a:pt x="25" y="38"/>
                      </a:cubicBezTo>
                      <a:cubicBezTo>
                        <a:pt x="26" y="38"/>
                        <a:pt x="32" y="38"/>
                        <a:pt x="32" y="39"/>
                      </a:cubicBezTo>
                      <a:cubicBezTo>
                        <a:pt x="32" y="39"/>
                        <a:pt x="26" y="39"/>
                        <a:pt x="26" y="41"/>
                      </a:cubicBezTo>
                      <a:cubicBezTo>
                        <a:pt x="26" y="42"/>
                        <a:pt x="32" y="42"/>
                        <a:pt x="34" y="43"/>
                      </a:cubicBezTo>
                      <a:cubicBezTo>
                        <a:pt x="35" y="44"/>
                        <a:pt x="36" y="45"/>
                        <a:pt x="37" y="46"/>
                      </a:cubicBezTo>
                      <a:cubicBezTo>
                        <a:pt x="38" y="48"/>
                        <a:pt x="40" y="49"/>
                        <a:pt x="42" y="50"/>
                      </a:cubicBezTo>
                      <a:cubicBezTo>
                        <a:pt x="44" y="51"/>
                        <a:pt x="45" y="51"/>
                        <a:pt x="47" y="50"/>
                      </a:cubicBezTo>
                      <a:cubicBezTo>
                        <a:pt x="48" y="50"/>
                        <a:pt x="50" y="49"/>
                        <a:pt x="51" y="50"/>
                      </a:cubicBezTo>
                      <a:cubicBezTo>
                        <a:pt x="51" y="50"/>
                        <a:pt x="50" y="52"/>
                        <a:pt x="50" y="52"/>
                      </a:cubicBezTo>
                      <a:cubicBezTo>
                        <a:pt x="48" y="52"/>
                        <a:pt x="45" y="51"/>
                        <a:pt x="44" y="52"/>
                      </a:cubicBezTo>
                      <a:cubicBezTo>
                        <a:pt x="44" y="51"/>
                        <a:pt x="48" y="54"/>
                        <a:pt x="48" y="54"/>
                      </a:cubicBezTo>
                      <a:cubicBezTo>
                        <a:pt x="48" y="55"/>
                        <a:pt x="43" y="53"/>
                        <a:pt x="43" y="53"/>
                      </a:cubicBezTo>
                      <a:cubicBezTo>
                        <a:pt x="40" y="51"/>
                        <a:pt x="38" y="51"/>
                        <a:pt x="35" y="51"/>
                      </a:cubicBezTo>
                      <a:cubicBezTo>
                        <a:pt x="33" y="51"/>
                        <a:pt x="32" y="51"/>
                        <a:pt x="30" y="52"/>
                      </a:cubicBezTo>
                      <a:cubicBezTo>
                        <a:pt x="28" y="53"/>
                        <a:pt x="27" y="52"/>
                        <a:pt x="26" y="53"/>
                      </a:cubicBezTo>
                      <a:cubicBezTo>
                        <a:pt x="25" y="54"/>
                        <a:pt x="25" y="55"/>
                        <a:pt x="23" y="55"/>
                      </a:cubicBezTo>
                      <a:cubicBezTo>
                        <a:pt x="22" y="56"/>
                        <a:pt x="21" y="59"/>
                        <a:pt x="23" y="59"/>
                      </a:cubicBezTo>
                      <a:cubicBezTo>
                        <a:pt x="25" y="59"/>
                        <a:pt x="27" y="58"/>
                        <a:pt x="27" y="59"/>
                      </a:cubicBezTo>
                      <a:cubicBezTo>
                        <a:pt x="28" y="61"/>
                        <a:pt x="32" y="60"/>
                        <a:pt x="32" y="59"/>
                      </a:cubicBezTo>
                      <a:cubicBezTo>
                        <a:pt x="33" y="59"/>
                        <a:pt x="35" y="56"/>
                        <a:pt x="35" y="55"/>
                      </a:cubicBezTo>
                      <a:cubicBezTo>
                        <a:pt x="35" y="56"/>
                        <a:pt x="35" y="56"/>
                        <a:pt x="35" y="57"/>
                      </a:cubicBezTo>
                      <a:cubicBezTo>
                        <a:pt x="35" y="57"/>
                        <a:pt x="36" y="57"/>
                        <a:pt x="36" y="57"/>
                      </a:cubicBezTo>
                      <a:cubicBezTo>
                        <a:pt x="36" y="57"/>
                        <a:pt x="35" y="58"/>
                        <a:pt x="35" y="59"/>
                      </a:cubicBezTo>
                      <a:cubicBezTo>
                        <a:pt x="35" y="59"/>
                        <a:pt x="35" y="59"/>
                        <a:pt x="36" y="59"/>
                      </a:cubicBezTo>
                      <a:cubicBezTo>
                        <a:pt x="36" y="59"/>
                        <a:pt x="33" y="60"/>
                        <a:pt x="34" y="60"/>
                      </a:cubicBezTo>
                      <a:cubicBezTo>
                        <a:pt x="34" y="60"/>
                        <a:pt x="34" y="60"/>
                        <a:pt x="34" y="60"/>
                      </a:cubicBezTo>
                      <a:cubicBezTo>
                        <a:pt x="34" y="61"/>
                        <a:pt x="31" y="60"/>
                        <a:pt x="30" y="61"/>
                      </a:cubicBezTo>
                      <a:cubicBezTo>
                        <a:pt x="31" y="61"/>
                        <a:pt x="35" y="61"/>
                        <a:pt x="36" y="62"/>
                      </a:cubicBezTo>
                      <a:cubicBezTo>
                        <a:pt x="36" y="62"/>
                        <a:pt x="31" y="65"/>
                        <a:pt x="32" y="65"/>
                      </a:cubicBezTo>
                      <a:cubicBezTo>
                        <a:pt x="32" y="66"/>
                        <a:pt x="37" y="65"/>
                        <a:pt x="37" y="65"/>
                      </a:cubicBezTo>
                      <a:cubicBezTo>
                        <a:pt x="37" y="65"/>
                        <a:pt x="36" y="65"/>
                        <a:pt x="36" y="65"/>
                      </a:cubicBezTo>
                      <a:cubicBezTo>
                        <a:pt x="36" y="66"/>
                        <a:pt x="41" y="65"/>
                        <a:pt x="42" y="64"/>
                      </a:cubicBezTo>
                      <a:cubicBezTo>
                        <a:pt x="42" y="64"/>
                        <a:pt x="46" y="59"/>
                        <a:pt x="47" y="60"/>
                      </a:cubicBezTo>
                      <a:cubicBezTo>
                        <a:pt x="48" y="61"/>
                        <a:pt x="40" y="67"/>
                        <a:pt x="38" y="68"/>
                      </a:cubicBezTo>
                      <a:cubicBezTo>
                        <a:pt x="35" y="68"/>
                        <a:pt x="33" y="68"/>
                        <a:pt x="30" y="66"/>
                      </a:cubicBezTo>
                      <a:cubicBezTo>
                        <a:pt x="28" y="65"/>
                        <a:pt x="28" y="63"/>
                        <a:pt x="26" y="63"/>
                      </a:cubicBezTo>
                      <a:cubicBezTo>
                        <a:pt x="24" y="62"/>
                        <a:pt x="22" y="62"/>
                        <a:pt x="20" y="62"/>
                      </a:cubicBezTo>
                      <a:cubicBezTo>
                        <a:pt x="17" y="62"/>
                        <a:pt x="17" y="63"/>
                        <a:pt x="19" y="65"/>
                      </a:cubicBezTo>
                      <a:cubicBezTo>
                        <a:pt x="20" y="66"/>
                        <a:pt x="20" y="67"/>
                        <a:pt x="22" y="67"/>
                      </a:cubicBezTo>
                      <a:cubicBezTo>
                        <a:pt x="25" y="67"/>
                        <a:pt x="22" y="67"/>
                        <a:pt x="22" y="68"/>
                      </a:cubicBezTo>
                      <a:cubicBezTo>
                        <a:pt x="22" y="68"/>
                        <a:pt x="26" y="70"/>
                        <a:pt x="26" y="70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Freeform 604" descr="" title="">
                  <a:extLst>
                    <a:ext uri="{FF2B5EF4-FFF2-40B4-BE49-F238E27FC236}">
                      <a16:creationId xmlns:a16="http://schemas.microsoft.com/office/drawing/2014/main" id="{5F5C50E4-96A9-42EA-A802-D9E1DD82BB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820553" y="1631675"/>
                  <a:ext cx="122171" cy="44710"/>
                </a:xfrm>
                <a:custGeom>
                  <a:avLst/>
                  <a:gdLst>
                    <a:gd name="T0" fmla="*/ 13 w 14"/>
                    <a:gd name="T1" fmla="*/ 4 h 5"/>
                    <a:gd name="T2" fmla="*/ 11 w 14"/>
                    <a:gd name="T3" fmla="*/ 2 h 5"/>
                    <a:gd name="T4" fmla="*/ 8 w 14"/>
                    <a:gd name="T5" fmla="*/ 2 h 5"/>
                    <a:gd name="T6" fmla="*/ 1 w 14"/>
                    <a:gd name="T7" fmla="*/ 1 h 5"/>
                    <a:gd name="T8" fmla="*/ 2 w 14"/>
                    <a:gd name="T9" fmla="*/ 2 h 5"/>
                    <a:gd name="T10" fmla="*/ 0 w 14"/>
                    <a:gd name="T11" fmla="*/ 3 h 5"/>
                    <a:gd name="T12" fmla="*/ 3 w 14"/>
                    <a:gd name="T13" fmla="*/ 3 h 5"/>
                    <a:gd name="T14" fmla="*/ 8 w 14"/>
                    <a:gd name="T15" fmla="*/ 4 h 5"/>
                    <a:gd name="T16" fmla="*/ 13 w 14"/>
                    <a:gd name="T17" fmla="*/ 4 h 5"/>
                    <a:gd name="T18" fmla="*/ 13 w 14"/>
                    <a:gd name="T1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" h="5">
                      <a:moveTo>
                        <a:pt x="13" y="4"/>
                      </a:moveTo>
                      <a:cubicBezTo>
                        <a:pt x="12" y="3"/>
                        <a:pt x="13" y="3"/>
                        <a:pt x="11" y="2"/>
                      </a:cubicBezTo>
                      <a:cubicBezTo>
                        <a:pt x="10" y="2"/>
                        <a:pt x="9" y="2"/>
                        <a:pt x="8" y="2"/>
                      </a:cubicBezTo>
                      <a:cubicBezTo>
                        <a:pt x="7" y="2"/>
                        <a:pt x="2" y="0"/>
                        <a:pt x="1" y="1"/>
                      </a:cubicBezTo>
                      <a:cubicBezTo>
                        <a:pt x="1" y="1"/>
                        <a:pt x="3" y="2"/>
                        <a:pt x="2" y="2"/>
                      </a:cubicBezTo>
                      <a:cubicBezTo>
                        <a:pt x="2" y="3"/>
                        <a:pt x="0" y="4"/>
                        <a:pt x="0" y="3"/>
                      </a:cubicBezTo>
                      <a:cubicBezTo>
                        <a:pt x="0" y="4"/>
                        <a:pt x="2" y="3"/>
                        <a:pt x="3" y="3"/>
                      </a:cubicBezTo>
                      <a:cubicBezTo>
                        <a:pt x="4" y="3"/>
                        <a:pt x="6" y="4"/>
                        <a:pt x="8" y="4"/>
                      </a:cubicBezTo>
                      <a:cubicBezTo>
                        <a:pt x="9" y="4"/>
                        <a:pt x="13" y="4"/>
                        <a:pt x="13" y="4"/>
                      </a:cubicBezTo>
                      <a:cubicBezTo>
                        <a:pt x="12" y="3"/>
                        <a:pt x="14" y="5"/>
                        <a:pt x="13" y="4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Freeform 605" descr="" title="">
                  <a:extLst>
                    <a:ext uri="{FF2B5EF4-FFF2-40B4-BE49-F238E27FC236}">
                      <a16:creationId xmlns:a16="http://schemas.microsoft.com/office/drawing/2014/main" id="{BCA88FE6-6C95-41E0-961E-7E1CB44AFD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480855" y="1667442"/>
                  <a:ext cx="50659" cy="17884"/>
                </a:xfrm>
                <a:custGeom>
                  <a:avLst/>
                  <a:gdLst>
                    <a:gd name="T0" fmla="*/ 5 w 6"/>
                    <a:gd name="T1" fmla="*/ 1 h 2"/>
                    <a:gd name="T2" fmla="*/ 2 w 6"/>
                    <a:gd name="T3" fmla="*/ 0 h 2"/>
                    <a:gd name="T4" fmla="*/ 5 w 6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2">
                      <a:moveTo>
                        <a:pt x="5" y="1"/>
                      </a:moveTo>
                      <a:cubicBezTo>
                        <a:pt x="4" y="2"/>
                        <a:pt x="0" y="0"/>
                        <a:pt x="2" y="0"/>
                      </a:cubicBezTo>
                      <a:cubicBezTo>
                        <a:pt x="3" y="0"/>
                        <a:pt x="6" y="1"/>
                        <a:pt x="5" y="1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Freeform 606" descr="" title="">
                  <a:extLst>
                    <a:ext uri="{FF2B5EF4-FFF2-40B4-BE49-F238E27FC236}">
                      <a16:creationId xmlns:a16="http://schemas.microsoft.com/office/drawing/2014/main" id="{4C1D17C1-630A-46C8-BADD-1813618B93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707319" y="1938675"/>
                  <a:ext cx="50659" cy="26827"/>
                </a:xfrm>
                <a:custGeom>
                  <a:avLst/>
                  <a:gdLst>
                    <a:gd name="T0" fmla="*/ 4 w 6"/>
                    <a:gd name="T1" fmla="*/ 1 h 3"/>
                    <a:gd name="T2" fmla="*/ 1 w 6"/>
                    <a:gd name="T3" fmla="*/ 2 h 3"/>
                    <a:gd name="T4" fmla="*/ 4 w 6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3">
                      <a:moveTo>
                        <a:pt x="4" y="1"/>
                      </a:moveTo>
                      <a:cubicBezTo>
                        <a:pt x="3" y="0"/>
                        <a:pt x="0" y="2"/>
                        <a:pt x="1" y="2"/>
                      </a:cubicBezTo>
                      <a:cubicBezTo>
                        <a:pt x="2" y="3"/>
                        <a:pt x="6" y="1"/>
                        <a:pt x="4" y="1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Freeform 607" descr="" title="">
                  <a:extLst>
                    <a:ext uri="{FF2B5EF4-FFF2-40B4-BE49-F238E27FC236}">
                      <a16:creationId xmlns:a16="http://schemas.microsoft.com/office/drawing/2014/main" id="{943AE26B-A6BD-49FD-95A3-B8B7E0618B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36459" y="3154748"/>
                  <a:ext cx="44697" cy="35767"/>
                </a:xfrm>
                <a:custGeom>
                  <a:avLst/>
                  <a:gdLst>
                    <a:gd name="T0" fmla="*/ 4 w 5"/>
                    <a:gd name="T1" fmla="*/ 1 h 4"/>
                    <a:gd name="T2" fmla="*/ 1 w 5"/>
                    <a:gd name="T3" fmla="*/ 4 h 4"/>
                    <a:gd name="T4" fmla="*/ 4 w 5"/>
                    <a:gd name="T5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4">
                      <a:moveTo>
                        <a:pt x="4" y="1"/>
                      </a:moveTo>
                      <a:cubicBezTo>
                        <a:pt x="3" y="0"/>
                        <a:pt x="0" y="4"/>
                        <a:pt x="1" y="4"/>
                      </a:cubicBezTo>
                      <a:cubicBezTo>
                        <a:pt x="1" y="4"/>
                        <a:pt x="5" y="1"/>
                        <a:pt x="4" y="1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Freeform 608" descr="" title="">
                  <a:extLst>
                    <a:ext uri="{FF2B5EF4-FFF2-40B4-BE49-F238E27FC236}">
                      <a16:creationId xmlns:a16="http://schemas.microsoft.com/office/drawing/2014/main" id="{FC37D48F-333A-4B3C-8844-271BA6C1F6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99037" y="3145806"/>
                  <a:ext cx="8942" cy="8943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85" name="Freeform 609" descr="" title="">
                  <a:extLst>
                    <a:ext uri="{FF2B5EF4-FFF2-40B4-BE49-F238E27FC236}">
                      <a16:creationId xmlns:a16="http://schemas.microsoft.com/office/drawing/2014/main" id="{E25AF55E-3CE6-474D-8793-EA2ABC30E0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08076" y="3154748"/>
                  <a:ext cx="59597" cy="53649"/>
                </a:xfrm>
                <a:custGeom>
                  <a:avLst/>
                  <a:gdLst>
                    <a:gd name="T0" fmla="*/ 5 w 7"/>
                    <a:gd name="T1" fmla="*/ 2 h 6"/>
                    <a:gd name="T2" fmla="*/ 1 w 7"/>
                    <a:gd name="T3" fmla="*/ 2 h 6"/>
                    <a:gd name="T4" fmla="*/ 5 w 7"/>
                    <a:gd name="T5" fmla="*/ 2 h 6"/>
                    <a:gd name="T6" fmla="*/ 5 w 7"/>
                    <a:gd name="T7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6">
                      <a:moveTo>
                        <a:pt x="5" y="2"/>
                      </a:moveTo>
                      <a:cubicBezTo>
                        <a:pt x="7" y="0"/>
                        <a:pt x="2" y="0"/>
                        <a:pt x="1" y="2"/>
                      </a:cubicBezTo>
                      <a:cubicBezTo>
                        <a:pt x="0" y="3"/>
                        <a:pt x="4" y="5"/>
                        <a:pt x="5" y="2"/>
                      </a:cubicBezTo>
                      <a:cubicBezTo>
                        <a:pt x="6" y="1"/>
                        <a:pt x="3" y="6"/>
                        <a:pt x="5" y="2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86" name="Freeform 610" descr="" title="">
                  <a:extLst>
                    <a:ext uri="{FF2B5EF4-FFF2-40B4-BE49-F238E27FC236}">
                      <a16:creationId xmlns:a16="http://schemas.microsoft.com/office/drawing/2014/main" id="{2CC0B69F-7221-4DF7-9191-0133A6DBB7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65903" y="6263486"/>
                  <a:ext cx="17879" cy="8943"/>
                </a:xfrm>
                <a:custGeom>
                  <a:avLst/>
                  <a:gdLst>
                    <a:gd name="T0" fmla="*/ 2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2" y="1"/>
                        <a:pt x="0" y="0"/>
                        <a:pt x="0" y="0"/>
                      </a:cubicBezTo>
                      <a:cubicBezTo>
                        <a:pt x="1" y="0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87" name="Freeform 611" descr="" title="">
                  <a:extLst>
                    <a:ext uri="{FF2B5EF4-FFF2-40B4-BE49-F238E27FC236}">
                      <a16:creationId xmlns:a16="http://schemas.microsoft.com/office/drawing/2014/main" id="{AD819E5A-7E1D-4A2F-8E72-FC4D009999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52672" y="6245601"/>
                  <a:ext cx="17879" cy="17884"/>
                </a:xfrm>
                <a:custGeom>
                  <a:avLst/>
                  <a:gdLst>
                    <a:gd name="T0" fmla="*/ 2 w 2"/>
                    <a:gd name="T1" fmla="*/ 0 h 2"/>
                    <a:gd name="T2" fmla="*/ 0 w 2"/>
                    <a:gd name="T3" fmla="*/ 1 h 2"/>
                    <a:gd name="T4" fmla="*/ 2 w 2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1"/>
                        <a:pt x="0" y="2"/>
                        <a:pt x="0" y="1"/>
                      </a:cubicBezTo>
                      <a:cubicBezTo>
                        <a:pt x="0" y="0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88" name="Freeform 612" descr="" title="">
                  <a:extLst>
                    <a:ext uri="{FF2B5EF4-FFF2-40B4-BE49-F238E27FC236}">
                      <a16:creationId xmlns:a16="http://schemas.microsoft.com/office/drawing/2014/main" id="{5B33AD9B-EF37-4930-B8ED-5F49CBA567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46005" y="7804443"/>
                  <a:ext cx="59597" cy="44710"/>
                </a:xfrm>
                <a:custGeom>
                  <a:avLst/>
                  <a:gdLst>
                    <a:gd name="T0" fmla="*/ 6 w 7"/>
                    <a:gd name="T1" fmla="*/ 2 h 5"/>
                    <a:gd name="T2" fmla="*/ 1 w 7"/>
                    <a:gd name="T3" fmla="*/ 2 h 5"/>
                    <a:gd name="T4" fmla="*/ 6 w 7"/>
                    <a:gd name="T5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5">
                      <a:moveTo>
                        <a:pt x="6" y="2"/>
                      </a:moveTo>
                      <a:cubicBezTo>
                        <a:pt x="7" y="0"/>
                        <a:pt x="0" y="1"/>
                        <a:pt x="1" y="2"/>
                      </a:cubicBezTo>
                      <a:cubicBezTo>
                        <a:pt x="1" y="3"/>
                        <a:pt x="5" y="5"/>
                        <a:pt x="6" y="2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89" name="Rectangle 613" descr="" title="">
                  <a:extLst>
                    <a:ext uri="{FF2B5EF4-FFF2-40B4-BE49-F238E27FC236}">
                      <a16:creationId xmlns:a16="http://schemas.microsoft.com/office/drawing/2014/main" id="{540BA970-F4F6-4684-A595-374026F027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90956" y="2576519"/>
                  <a:ext cx="2982" cy="2983"/>
                </a:xfrm>
                <a:prstGeom prst="rect">
                  <a:avLst/>
                </a:pr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90" name="Freeform 614" descr="" title="">
                  <a:extLst>
                    <a:ext uri="{FF2B5EF4-FFF2-40B4-BE49-F238E27FC236}">
                      <a16:creationId xmlns:a16="http://schemas.microsoft.com/office/drawing/2014/main" id="{317614B3-967D-4D98-A198-1202BBD606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902218" y="7542154"/>
                  <a:ext cx="89393" cy="77498"/>
                </a:xfrm>
                <a:custGeom>
                  <a:avLst/>
                  <a:gdLst>
                    <a:gd name="T0" fmla="*/ 4 w 10"/>
                    <a:gd name="T1" fmla="*/ 4 h 9"/>
                    <a:gd name="T2" fmla="*/ 0 w 10"/>
                    <a:gd name="T3" fmla="*/ 8 h 9"/>
                    <a:gd name="T4" fmla="*/ 2 w 10"/>
                    <a:gd name="T5" fmla="*/ 8 h 9"/>
                    <a:gd name="T6" fmla="*/ 5 w 10"/>
                    <a:gd name="T7" fmla="*/ 5 h 9"/>
                    <a:gd name="T8" fmla="*/ 8 w 10"/>
                    <a:gd name="T9" fmla="*/ 0 h 9"/>
                    <a:gd name="T10" fmla="*/ 4 w 10"/>
                    <a:gd name="T11" fmla="*/ 4 h 9"/>
                    <a:gd name="T12" fmla="*/ 4 w 10"/>
                    <a:gd name="T13" fmla="*/ 4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" h="9">
                      <a:moveTo>
                        <a:pt x="4" y="4"/>
                      </a:moveTo>
                      <a:cubicBezTo>
                        <a:pt x="4" y="5"/>
                        <a:pt x="1" y="7"/>
                        <a:pt x="0" y="8"/>
                      </a:cubicBezTo>
                      <a:cubicBezTo>
                        <a:pt x="0" y="9"/>
                        <a:pt x="2" y="8"/>
                        <a:pt x="2" y="8"/>
                      </a:cubicBezTo>
                      <a:cubicBezTo>
                        <a:pt x="3" y="7"/>
                        <a:pt x="4" y="6"/>
                        <a:pt x="5" y="5"/>
                      </a:cubicBezTo>
                      <a:cubicBezTo>
                        <a:pt x="6" y="4"/>
                        <a:pt x="10" y="0"/>
                        <a:pt x="8" y="0"/>
                      </a:cubicBezTo>
                      <a:cubicBezTo>
                        <a:pt x="7" y="0"/>
                        <a:pt x="4" y="3"/>
                        <a:pt x="4" y="4"/>
                      </a:cubicBezTo>
                      <a:cubicBezTo>
                        <a:pt x="4" y="5"/>
                        <a:pt x="4" y="3"/>
                        <a:pt x="4" y="4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91" name="Freeform 615" descr="" title="">
                  <a:extLst>
                    <a:ext uri="{FF2B5EF4-FFF2-40B4-BE49-F238E27FC236}">
                      <a16:creationId xmlns:a16="http://schemas.microsoft.com/office/drawing/2014/main" id="{8B81862C-1C83-4A61-8253-A817B74193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58331" y="4013155"/>
                  <a:ext cx="62576" cy="26827"/>
                </a:xfrm>
                <a:custGeom>
                  <a:avLst/>
                  <a:gdLst>
                    <a:gd name="T0" fmla="*/ 7 w 7"/>
                    <a:gd name="T1" fmla="*/ 1 h 3"/>
                    <a:gd name="T2" fmla="*/ 1 w 7"/>
                    <a:gd name="T3" fmla="*/ 0 h 3"/>
                    <a:gd name="T4" fmla="*/ 7 w 7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3">
                      <a:moveTo>
                        <a:pt x="7" y="1"/>
                      </a:moveTo>
                      <a:cubicBezTo>
                        <a:pt x="7" y="0"/>
                        <a:pt x="0" y="0"/>
                        <a:pt x="1" y="0"/>
                      </a:cubicBezTo>
                      <a:cubicBezTo>
                        <a:pt x="2" y="0"/>
                        <a:pt x="6" y="3"/>
                        <a:pt x="7" y="1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92" name="Freeform 616" descr="" title="">
                  <a:extLst>
                    <a:ext uri="{FF2B5EF4-FFF2-40B4-BE49-F238E27FC236}">
                      <a16:creationId xmlns:a16="http://schemas.microsoft.com/office/drawing/2014/main" id="{F2AE7072-0E80-4928-AB42-A447F4A029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178126" y="8722459"/>
                  <a:ext cx="157930" cy="140087"/>
                </a:xfrm>
                <a:custGeom>
                  <a:avLst/>
                  <a:gdLst>
                    <a:gd name="T0" fmla="*/ 17 w 18"/>
                    <a:gd name="T1" fmla="*/ 14 h 16"/>
                    <a:gd name="T2" fmla="*/ 8 w 18"/>
                    <a:gd name="T3" fmla="*/ 9 h 16"/>
                    <a:gd name="T4" fmla="*/ 4 w 18"/>
                    <a:gd name="T5" fmla="*/ 5 h 16"/>
                    <a:gd name="T6" fmla="*/ 1 w 18"/>
                    <a:gd name="T7" fmla="*/ 3 h 16"/>
                    <a:gd name="T8" fmla="*/ 2 w 18"/>
                    <a:gd name="T9" fmla="*/ 2 h 16"/>
                    <a:gd name="T10" fmla="*/ 0 w 18"/>
                    <a:gd name="T11" fmla="*/ 0 h 16"/>
                    <a:gd name="T12" fmla="*/ 0 w 18"/>
                    <a:gd name="T13" fmla="*/ 14 h 16"/>
                    <a:gd name="T14" fmla="*/ 7 w 18"/>
                    <a:gd name="T15" fmla="*/ 15 h 16"/>
                    <a:gd name="T16" fmla="*/ 10 w 18"/>
                    <a:gd name="T17" fmla="*/ 16 h 16"/>
                    <a:gd name="T18" fmla="*/ 13 w 18"/>
                    <a:gd name="T19" fmla="*/ 15 h 16"/>
                    <a:gd name="T20" fmla="*/ 18 w 18"/>
                    <a:gd name="T21" fmla="*/ 14 h 16"/>
                    <a:gd name="T22" fmla="*/ 17 w 18"/>
                    <a:gd name="T23" fmla="*/ 14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8" h="16">
                      <a:moveTo>
                        <a:pt x="17" y="14"/>
                      </a:moveTo>
                      <a:cubicBezTo>
                        <a:pt x="13" y="14"/>
                        <a:pt x="11" y="11"/>
                        <a:pt x="8" y="9"/>
                      </a:cubicBezTo>
                      <a:cubicBezTo>
                        <a:pt x="7" y="7"/>
                        <a:pt x="5" y="6"/>
                        <a:pt x="4" y="5"/>
                      </a:cubicBezTo>
                      <a:cubicBezTo>
                        <a:pt x="3" y="5"/>
                        <a:pt x="1" y="4"/>
                        <a:pt x="1" y="3"/>
                      </a:cubicBezTo>
                      <a:cubicBezTo>
                        <a:pt x="1" y="3"/>
                        <a:pt x="2" y="3"/>
                        <a:pt x="2" y="2"/>
                      </a:cubicBezTo>
                      <a:cubicBezTo>
                        <a:pt x="3" y="2"/>
                        <a:pt x="1" y="0"/>
                        <a:pt x="0" y="0"/>
                      </a:cubicBezTo>
                      <a:cubicBezTo>
                        <a:pt x="0" y="5"/>
                        <a:pt x="0" y="10"/>
                        <a:pt x="0" y="14"/>
                      </a:cubicBezTo>
                      <a:cubicBezTo>
                        <a:pt x="0" y="15"/>
                        <a:pt x="6" y="15"/>
                        <a:pt x="7" y="15"/>
                      </a:cubicBezTo>
                      <a:cubicBezTo>
                        <a:pt x="8" y="15"/>
                        <a:pt x="9" y="15"/>
                        <a:pt x="10" y="16"/>
                      </a:cubicBezTo>
                      <a:cubicBezTo>
                        <a:pt x="12" y="16"/>
                        <a:pt x="12" y="16"/>
                        <a:pt x="13" y="15"/>
                      </a:cubicBezTo>
                      <a:cubicBezTo>
                        <a:pt x="14" y="15"/>
                        <a:pt x="18" y="15"/>
                        <a:pt x="18" y="14"/>
                      </a:cubicBezTo>
                      <a:cubicBezTo>
                        <a:pt x="18" y="14"/>
                        <a:pt x="18" y="13"/>
                        <a:pt x="17" y="14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93" name="Freeform 617" descr="" title="">
                  <a:extLst>
                    <a:ext uri="{FF2B5EF4-FFF2-40B4-BE49-F238E27FC236}">
                      <a16:creationId xmlns:a16="http://schemas.microsoft.com/office/drawing/2014/main" id="{B90752D2-E32D-47A8-A44A-1DEB7EB7EB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011259" y="8704580"/>
                  <a:ext cx="262223" cy="202676"/>
                </a:xfrm>
                <a:custGeom>
                  <a:avLst/>
                  <a:gdLst>
                    <a:gd name="T0" fmla="*/ 19 w 30"/>
                    <a:gd name="T1" fmla="*/ 17 h 23"/>
                    <a:gd name="T2" fmla="*/ 19 w 30"/>
                    <a:gd name="T3" fmla="*/ 7 h 23"/>
                    <a:gd name="T4" fmla="*/ 19 w 30"/>
                    <a:gd name="T5" fmla="*/ 3 h 23"/>
                    <a:gd name="T6" fmla="*/ 15 w 30"/>
                    <a:gd name="T7" fmla="*/ 1 h 23"/>
                    <a:gd name="T8" fmla="*/ 12 w 30"/>
                    <a:gd name="T9" fmla="*/ 3 h 23"/>
                    <a:gd name="T10" fmla="*/ 13 w 30"/>
                    <a:gd name="T11" fmla="*/ 6 h 23"/>
                    <a:gd name="T12" fmla="*/ 15 w 30"/>
                    <a:gd name="T13" fmla="*/ 6 h 23"/>
                    <a:gd name="T14" fmla="*/ 14 w 30"/>
                    <a:gd name="T15" fmla="*/ 8 h 23"/>
                    <a:gd name="T16" fmla="*/ 13 w 30"/>
                    <a:gd name="T17" fmla="*/ 11 h 23"/>
                    <a:gd name="T18" fmla="*/ 16 w 30"/>
                    <a:gd name="T19" fmla="*/ 13 h 23"/>
                    <a:gd name="T20" fmla="*/ 12 w 30"/>
                    <a:gd name="T21" fmla="*/ 13 h 23"/>
                    <a:gd name="T22" fmla="*/ 9 w 30"/>
                    <a:gd name="T23" fmla="*/ 12 h 23"/>
                    <a:gd name="T24" fmla="*/ 10 w 30"/>
                    <a:gd name="T25" fmla="*/ 12 h 23"/>
                    <a:gd name="T26" fmla="*/ 10 w 30"/>
                    <a:gd name="T27" fmla="*/ 9 h 23"/>
                    <a:gd name="T28" fmla="*/ 8 w 30"/>
                    <a:gd name="T29" fmla="*/ 11 h 23"/>
                    <a:gd name="T30" fmla="*/ 5 w 30"/>
                    <a:gd name="T31" fmla="*/ 11 h 23"/>
                    <a:gd name="T32" fmla="*/ 0 w 30"/>
                    <a:gd name="T33" fmla="*/ 12 h 23"/>
                    <a:gd name="T34" fmla="*/ 2 w 30"/>
                    <a:gd name="T35" fmla="*/ 12 h 23"/>
                    <a:gd name="T36" fmla="*/ 3 w 30"/>
                    <a:gd name="T37" fmla="*/ 12 h 23"/>
                    <a:gd name="T38" fmla="*/ 5 w 30"/>
                    <a:gd name="T39" fmla="*/ 12 h 23"/>
                    <a:gd name="T40" fmla="*/ 6 w 30"/>
                    <a:gd name="T41" fmla="*/ 13 h 23"/>
                    <a:gd name="T42" fmla="*/ 4 w 30"/>
                    <a:gd name="T43" fmla="*/ 15 h 23"/>
                    <a:gd name="T44" fmla="*/ 6 w 30"/>
                    <a:gd name="T45" fmla="*/ 15 h 23"/>
                    <a:gd name="T46" fmla="*/ 8 w 30"/>
                    <a:gd name="T47" fmla="*/ 16 h 23"/>
                    <a:gd name="T48" fmla="*/ 7 w 30"/>
                    <a:gd name="T49" fmla="*/ 16 h 23"/>
                    <a:gd name="T50" fmla="*/ 10 w 30"/>
                    <a:gd name="T51" fmla="*/ 17 h 23"/>
                    <a:gd name="T52" fmla="*/ 12 w 30"/>
                    <a:gd name="T53" fmla="*/ 17 h 23"/>
                    <a:gd name="T54" fmla="*/ 17 w 30"/>
                    <a:gd name="T55" fmla="*/ 21 h 23"/>
                    <a:gd name="T56" fmla="*/ 16 w 30"/>
                    <a:gd name="T57" fmla="*/ 20 h 23"/>
                    <a:gd name="T58" fmla="*/ 23 w 30"/>
                    <a:gd name="T59" fmla="*/ 23 h 23"/>
                    <a:gd name="T60" fmla="*/ 19 w 30"/>
                    <a:gd name="T61" fmla="*/ 18 h 23"/>
                    <a:gd name="T62" fmla="*/ 24 w 30"/>
                    <a:gd name="T63" fmla="*/ 19 h 23"/>
                    <a:gd name="T64" fmla="*/ 30 w 30"/>
                    <a:gd name="T65" fmla="*/ 18 h 23"/>
                    <a:gd name="T66" fmla="*/ 19 w 30"/>
                    <a:gd name="T67" fmla="*/ 17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0" h="23">
                      <a:moveTo>
                        <a:pt x="19" y="17"/>
                      </a:moveTo>
                      <a:cubicBezTo>
                        <a:pt x="19" y="13"/>
                        <a:pt x="19" y="10"/>
                        <a:pt x="19" y="7"/>
                      </a:cubicBezTo>
                      <a:cubicBezTo>
                        <a:pt x="19" y="6"/>
                        <a:pt x="19" y="4"/>
                        <a:pt x="19" y="3"/>
                      </a:cubicBezTo>
                      <a:cubicBezTo>
                        <a:pt x="19" y="2"/>
                        <a:pt x="16" y="0"/>
                        <a:pt x="15" y="1"/>
                      </a:cubicBezTo>
                      <a:cubicBezTo>
                        <a:pt x="14" y="2"/>
                        <a:pt x="12" y="1"/>
                        <a:pt x="12" y="3"/>
                      </a:cubicBezTo>
                      <a:cubicBezTo>
                        <a:pt x="11" y="5"/>
                        <a:pt x="9" y="7"/>
                        <a:pt x="13" y="6"/>
                      </a:cubicBezTo>
                      <a:cubicBezTo>
                        <a:pt x="13" y="6"/>
                        <a:pt x="15" y="6"/>
                        <a:pt x="15" y="6"/>
                      </a:cubicBezTo>
                      <a:cubicBezTo>
                        <a:pt x="16" y="6"/>
                        <a:pt x="14" y="8"/>
                        <a:pt x="14" y="8"/>
                      </a:cubicBezTo>
                      <a:cubicBezTo>
                        <a:pt x="13" y="8"/>
                        <a:pt x="11" y="10"/>
                        <a:pt x="13" y="11"/>
                      </a:cubicBezTo>
                      <a:cubicBezTo>
                        <a:pt x="13" y="12"/>
                        <a:pt x="16" y="12"/>
                        <a:pt x="16" y="13"/>
                      </a:cubicBezTo>
                      <a:cubicBezTo>
                        <a:pt x="16" y="13"/>
                        <a:pt x="12" y="13"/>
                        <a:pt x="12" y="13"/>
                      </a:cubicBezTo>
                      <a:cubicBezTo>
                        <a:pt x="11" y="13"/>
                        <a:pt x="9" y="12"/>
                        <a:pt x="9" y="12"/>
                      </a:cubicBezTo>
                      <a:cubicBezTo>
                        <a:pt x="9" y="12"/>
                        <a:pt x="10" y="13"/>
                        <a:pt x="10" y="12"/>
                      </a:cubicBezTo>
                      <a:cubicBezTo>
                        <a:pt x="10" y="11"/>
                        <a:pt x="11" y="10"/>
                        <a:pt x="10" y="9"/>
                      </a:cubicBezTo>
                      <a:cubicBezTo>
                        <a:pt x="10" y="9"/>
                        <a:pt x="8" y="11"/>
                        <a:pt x="8" y="11"/>
                      </a:cubicBezTo>
                      <a:cubicBezTo>
                        <a:pt x="7" y="12"/>
                        <a:pt x="6" y="11"/>
                        <a:pt x="5" y="11"/>
                      </a:cubicBezTo>
                      <a:cubicBezTo>
                        <a:pt x="4" y="11"/>
                        <a:pt x="0" y="10"/>
                        <a:pt x="0" y="12"/>
                      </a:cubicBezTo>
                      <a:cubicBezTo>
                        <a:pt x="0" y="13"/>
                        <a:pt x="2" y="12"/>
                        <a:pt x="2" y="12"/>
                      </a:cubicBezTo>
                      <a:cubicBezTo>
                        <a:pt x="3" y="11"/>
                        <a:pt x="2" y="12"/>
                        <a:pt x="3" y="12"/>
                      </a:cubicBezTo>
                      <a:cubicBezTo>
                        <a:pt x="4" y="13"/>
                        <a:pt x="4" y="11"/>
                        <a:pt x="5" y="12"/>
                      </a:cubicBezTo>
                      <a:cubicBezTo>
                        <a:pt x="5" y="12"/>
                        <a:pt x="6" y="13"/>
                        <a:pt x="6" y="13"/>
                      </a:cubicBezTo>
                      <a:cubicBezTo>
                        <a:pt x="6" y="13"/>
                        <a:pt x="2" y="14"/>
                        <a:pt x="4" y="15"/>
                      </a:cubicBezTo>
                      <a:cubicBezTo>
                        <a:pt x="5" y="16"/>
                        <a:pt x="6" y="14"/>
                        <a:pt x="6" y="15"/>
                      </a:cubicBezTo>
                      <a:cubicBezTo>
                        <a:pt x="7" y="15"/>
                        <a:pt x="8" y="16"/>
                        <a:pt x="8" y="16"/>
                      </a:cubicBezTo>
                      <a:cubicBezTo>
                        <a:pt x="8" y="16"/>
                        <a:pt x="8" y="16"/>
                        <a:pt x="7" y="16"/>
                      </a:cubicBezTo>
                      <a:cubicBezTo>
                        <a:pt x="7" y="17"/>
                        <a:pt x="9" y="17"/>
                        <a:pt x="10" y="17"/>
                      </a:cubicBezTo>
                      <a:cubicBezTo>
                        <a:pt x="11" y="17"/>
                        <a:pt x="11" y="15"/>
                        <a:pt x="12" y="17"/>
                      </a:cubicBezTo>
                      <a:cubicBezTo>
                        <a:pt x="12" y="17"/>
                        <a:pt x="16" y="22"/>
                        <a:pt x="17" y="21"/>
                      </a:cubicBezTo>
                      <a:cubicBezTo>
                        <a:pt x="17" y="21"/>
                        <a:pt x="16" y="20"/>
                        <a:pt x="16" y="20"/>
                      </a:cubicBezTo>
                      <a:cubicBezTo>
                        <a:pt x="16" y="19"/>
                        <a:pt x="22" y="23"/>
                        <a:pt x="23" y="23"/>
                      </a:cubicBezTo>
                      <a:cubicBezTo>
                        <a:pt x="23" y="22"/>
                        <a:pt x="19" y="19"/>
                        <a:pt x="19" y="18"/>
                      </a:cubicBezTo>
                      <a:cubicBezTo>
                        <a:pt x="20" y="18"/>
                        <a:pt x="24" y="19"/>
                        <a:pt x="24" y="19"/>
                      </a:cubicBezTo>
                      <a:cubicBezTo>
                        <a:pt x="26" y="19"/>
                        <a:pt x="28" y="19"/>
                        <a:pt x="30" y="18"/>
                      </a:cubicBezTo>
                      <a:cubicBezTo>
                        <a:pt x="27" y="16"/>
                        <a:pt x="23" y="17"/>
                        <a:pt x="19" y="17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94" name="Freeform 618" descr="" title="">
                  <a:extLst>
                    <a:ext uri="{FF2B5EF4-FFF2-40B4-BE49-F238E27FC236}">
                      <a16:creationId xmlns:a16="http://schemas.microsoft.com/office/drawing/2014/main" id="{8E7A70CA-CE29-4B5D-B897-1A4E496296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969541" y="5667372"/>
                  <a:ext cx="664497" cy="482852"/>
                </a:xfrm>
                <a:custGeom>
                  <a:avLst/>
                  <a:gdLst>
                    <a:gd name="T0" fmla="*/ 63 w 76"/>
                    <a:gd name="T1" fmla="*/ 28 h 55"/>
                    <a:gd name="T2" fmla="*/ 66 w 76"/>
                    <a:gd name="T3" fmla="*/ 24 h 55"/>
                    <a:gd name="T4" fmla="*/ 67 w 76"/>
                    <a:gd name="T5" fmla="*/ 22 h 55"/>
                    <a:gd name="T6" fmla="*/ 67 w 76"/>
                    <a:gd name="T7" fmla="*/ 18 h 55"/>
                    <a:gd name="T8" fmla="*/ 61 w 76"/>
                    <a:gd name="T9" fmla="*/ 15 h 55"/>
                    <a:gd name="T10" fmla="*/ 63 w 76"/>
                    <a:gd name="T11" fmla="*/ 14 h 55"/>
                    <a:gd name="T12" fmla="*/ 64 w 76"/>
                    <a:gd name="T13" fmla="*/ 11 h 55"/>
                    <a:gd name="T14" fmla="*/ 60 w 76"/>
                    <a:gd name="T15" fmla="*/ 9 h 55"/>
                    <a:gd name="T16" fmla="*/ 59 w 76"/>
                    <a:gd name="T17" fmla="*/ 8 h 55"/>
                    <a:gd name="T18" fmla="*/ 57 w 76"/>
                    <a:gd name="T19" fmla="*/ 9 h 55"/>
                    <a:gd name="T20" fmla="*/ 57 w 76"/>
                    <a:gd name="T21" fmla="*/ 7 h 55"/>
                    <a:gd name="T22" fmla="*/ 54 w 76"/>
                    <a:gd name="T23" fmla="*/ 8 h 55"/>
                    <a:gd name="T24" fmla="*/ 54 w 76"/>
                    <a:gd name="T25" fmla="*/ 6 h 55"/>
                    <a:gd name="T26" fmla="*/ 58 w 76"/>
                    <a:gd name="T27" fmla="*/ 5 h 55"/>
                    <a:gd name="T28" fmla="*/ 55 w 76"/>
                    <a:gd name="T29" fmla="*/ 4 h 55"/>
                    <a:gd name="T30" fmla="*/ 49 w 76"/>
                    <a:gd name="T31" fmla="*/ 4 h 55"/>
                    <a:gd name="T32" fmla="*/ 44 w 76"/>
                    <a:gd name="T33" fmla="*/ 7 h 55"/>
                    <a:gd name="T34" fmla="*/ 38 w 76"/>
                    <a:gd name="T35" fmla="*/ 5 h 55"/>
                    <a:gd name="T36" fmla="*/ 29 w 76"/>
                    <a:gd name="T37" fmla="*/ 5 h 55"/>
                    <a:gd name="T38" fmla="*/ 26 w 76"/>
                    <a:gd name="T39" fmla="*/ 2 h 55"/>
                    <a:gd name="T40" fmla="*/ 20 w 76"/>
                    <a:gd name="T41" fmla="*/ 0 h 55"/>
                    <a:gd name="T42" fmla="*/ 11 w 76"/>
                    <a:gd name="T43" fmla="*/ 4 h 55"/>
                    <a:gd name="T44" fmla="*/ 13 w 76"/>
                    <a:gd name="T45" fmla="*/ 12 h 55"/>
                    <a:gd name="T46" fmla="*/ 8 w 76"/>
                    <a:gd name="T47" fmla="*/ 8 h 55"/>
                    <a:gd name="T48" fmla="*/ 10 w 76"/>
                    <a:gd name="T49" fmla="*/ 5 h 55"/>
                    <a:gd name="T50" fmla="*/ 8 w 76"/>
                    <a:gd name="T51" fmla="*/ 1 h 55"/>
                    <a:gd name="T52" fmla="*/ 4 w 76"/>
                    <a:gd name="T53" fmla="*/ 7 h 55"/>
                    <a:gd name="T54" fmla="*/ 3 w 76"/>
                    <a:gd name="T55" fmla="*/ 12 h 55"/>
                    <a:gd name="T56" fmla="*/ 5 w 76"/>
                    <a:gd name="T57" fmla="*/ 13 h 55"/>
                    <a:gd name="T58" fmla="*/ 7 w 76"/>
                    <a:gd name="T59" fmla="*/ 16 h 55"/>
                    <a:gd name="T60" fmla="*/ 10 w 76"/>
                    <a:gd name="T61" fmla="*/ 23 h 55"/>
                    <a:gd name="T62" fmla="*/ 13 w 76"/>
                    <a:gd name="T63" fmla="*/ 23 h 55"/>
                    <a:gd name="T64" fmla="*/ 15 w 76"/>
                    <a:gd name="T65" fmla="*/ 22 h 55"/>
                    <a:gd name="T66" fmla="*/ 21 w 76"/>
                    <a:gd name="T67" fmla="*/ 27 h 55"/>
                    <a:gd name="T68" fmla="*/ 23 w 76"/>
                    <a:gd name="T69" fmla="*/ 27 h 55"/>
                    <a:gd name="T70" fmla="*/ 26 w 76"/>
                    <a:gd name="T71" fmla="*/ 27 h 55"/>
                    <a:gd name="T72" fmla="*/ 31 w 76"/>
                    <a:gd name="T73" fmla="*/ 29 h 55"/>
                    <a:gd name="T74" fmla="*/ 31 w 76"/>
                    <a:gd name="T75" fmla="*/ 38 h 55"/>
                    <a:gd name="T76" fmla="*/ 32 w 76"/>
                    <a:gd name="T77" fmla="*/ 41 h 55"/>
                    <a:gd name="T78" fmla="*/ 30 w 76"/>
                    <a:gd name="T79" fmla="*/ 44 h 55"/>
                    <a:gd name="T80" fmla="*/ 40 w 76"/>
                    <a:gd name="T81" fmla="*/ 53 h 55"/>
                    <a:gd name="T82" fmla="*/ 42 w 76"/>
                    <a:gd name="T83" fmla="*/ 54 h 55"/>
                    <a:gd name="T84" fmla="*/ 45 w 76"/>
                    <a:gd name="T85" fmla="*/ 52 h 55"/>
                    <a:gd name="T86" fmla="*/ 51 w 76"/>
                    <a:gd name="T87" fmla="*/ 47 h 55"/>
                    <a:gd name="T88" fmla="*/ 49 w 76"/>
                    <a:gd name="T89" fmla="*/ 44 h 55"/>
                    <a:gd name="T90" fmla="*/ 48 w 76"/>
                    <a:gd name="T91" fmla="*/ 41 h 55"/>
                    <a:gd name="T92" fmla="*/ 45 w 76"/>
                    <a:gd name="T93" fmla="*/ 38 h 55"/>
                    <a:gd name="T94" fmla="*/ 52 w 76"/>
                    <a:gd name="T95" fmla="*/ 38 h 55"/>
                    <a:gd name="T96" fmla="*/ 54 w 76"/>
                    <a:gd name="T97" fmla="*/ 40 h 55"/>
                    <a:gd name="T98" fmla="*/ 56 w 76"/>
                    <a:gd name="T99" fmla="*/ 38 h 55"/>
                    <a:gd name="T100" fmla="*/ 62 w 76"/>
                    <a:gd name="T101" fmla="*/ 36 h 55"/>
                    <a:gd name="T102" fmla="*/ 67 w 76"/>
                    <a:gd name="T103" fmla="*/ 33 h 55"/>
                    <a:gd name="T104" fmla="*/ 63 w 76"/>
                    <a:gd name="T105" fmla="*/ 28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76" h="55">
                      <a:moveTo>
                        <a:pt x="63" y="28"/>
                      </a:moveTo>
                      <a:cubicBezTo>
                        <a:pt x="63" y="26"/>
                        <a:pt x="63" y="25"/>
                        <a:pt x="66" y="24"/>
                      </a:cubicBezTo>
                      <a:cubicBezTo>
                        <a:pt x="66" y="23"/>
                        <a:pt x="68" y="23"/>
                        <a:pt x="67" y="22"/>
                      </a:cubicBezTo>
                      <a:cubicBezTo>
                        <a:pt x="66" y="21"/>
                        <a:pt x="65" y="19"/>
                        <a:pt x="67" y="18"/>
                      </a:cubicBezTo>
                      <a:cubicBezTo>
                        <a:pt x="76" y="14"/>
                        <a:pt x="61" y="15"/>
                        <a:pt x="61" y="15"/>
                      </a:cubicBezTo>
                      <a:cubicBezTo>
                        <a:pt x="61" y="14"/>
                        <a:pt x="62" y="14"/>
                        <a:pt x="63" y="14"/>
                      </a:cubicBezTo>
                      <a:cubicBezTo>
                        <a:pt x="64" y="14"/>
                        <a:pt x="64" y="12"/>
                        <a:pt x="64" y="11"/>
                      </a:cubicBezTo>
                      <a:cubicBezTo>
                        <a:pt x="64" y="10"/>
                        <a:pt x="60" y="8"/>
                        <a:pt x="60" y="9"/>
                      </a:cubicBezTo>
                      <a:cubicBezTo>
                        <a:pt x="60" y="10"/>
                        <a:pt x="59" y="8"/>
                        <a:pt x="59" y="8"/>
                      </a:cubicBezTo>
                      <a:cubicBezTo>
                        <a:pt x="58" y="8"/>
                        <a:pt x="58" y="10"/>
                        <a:pt x="57" y="9"/>
                      </a:cubicBezTo>
                      <a:cubicBezTo>
                        <a:pt x="57" y="9"/>
                        <a:pt x="57" y="8"/>
                        <a:pt x="57" y="7"/>
                      </a:cubicBezTo>
                      <a:cubicBezTo>
                        <a:pt x="56" y="6"/>
                        <a:pt x="55" y="8"/>
                        <a:pt x="54" y="8"/>
                      </a:cubicBezTo>
                      <a:cubicBezTo>
                        <a:pt x="54" y="8"/>
                        <a:pt x="54" y="6"/>
                        <a:pt x="54" y="6"/>
                      </a:cubicBezTo>
                      <a:cubicBezTo>
                        <a:pt x="54" y="4"/>
                        <a:pt x="57" y="5"/>
                        <a:pt x="58" y="5"/>
                      </a:cubicBezTo>
                      <a:cubicBezTo>
                        <a:pt x="59" y="4"/>
                        <a:pt x="55" y="4"/>
                        <a:pt x="55" y="4"/>
                      </a:cubicBezTo>
                      <a:cubicBezTo>
                        <a:pt x="53" y="4"/>
                        <a:pt x="51" y="3"/>
                        <a:pt x="49" y="4"/>
                      </a:cubicBezTo>
                      <a:cubicBezTo>
                        <a:pt x="47" y="5"/>
                        <a:pt x="46" y="8"/>
                        <a:pt x="44" y="7"/>
                      </a:cubicBezTo>
                      <a:cubicBezTo>
                        <a:pt x="41" y="7"/>
                        <a:pt x="40" y="7"/>
                        <a:pt x="38" y="5"/>
                      </a:cubicBezTo>
                      <a:cubicBezTo>
                        <a:pt x="36" y="3"/>
                        <a:pt x="32" y="5"/>
                        <a:pt x="29" y="5"/>
                      </a:cubicBezTo>
                      <a:cubicBezTo>
                        <a:pt x="27" y="5"/>
                        <a:pt x="27" y="4"/>
                        <a:pt x="26" y="2"/>
                      </a:cubicBezTo>
                      <a:cubicBezTo>
                        <a:pt x="25" y="0"/>
                        <a:pt x="23" y="0"/>
                        <a:pt x="20" y="0"/>
                      </a:cubicBezTo>
                      <a:cubicBezTo>
                        <a:pt x="19" y="0"/>
                        <a:pt x="11" y="1"/>
                        <a:pt x="11" y="4"/>
                      </a:cubicBezTo>
                      <a:cubicBezTo>
                        <a:pt x="11" y="7"/>
                        <a:pt x="15" y="8"/>
                        <a:pt x="13" y="12"/>
                      </a:cubicBezTo>
                      <a:cubicBezTo>
                        <a:pt x="11" y="14"/>
                        <a:pt x="7" y="10"/>
                        <a:pt x="8" y="8"/>
                      </a:cubicBezTo>
                      <a:cubicBezTo>
                        <a:pt x="8" y="7"/>
                        <a:pt x="10" y="6"/>
                        <a:pt x="10" y="5"/>
                      </a:cubicBezTo>
                      <a:cubicBezTo>
                        <a:pt x="11" y="3"/>
                        <a:pt x="8" y="2"/>
                        <a:pt x="8" y="1"/>
                      </a:cubicBezTo>
                      <a:cubicBezTo>
                        <a:pt x="5" y="3"/>
                        <a:pt x="4" y="4"/>
                        <a:pt x="4" y="7"/>
                      </a:cubicBezTo>
                      <a:cubicBezTo>
                        <a:pt x="3" y="8"/>
                        <a:pt x="0" y="12"/>
                        <a:pt x="3" y="12"/>
                      </a:cubicBezTo>
                      <a:cubicBezTo>
                        <a:pt x="3" y="12"/>
                        <a:pt x="4" y="12"/>
                        <a:pt x="5" y="13"/>
                      </a:cubicBezTo>
                      <a:cubicBezTo>
                        <a:pt x="5" y="14"/>
                        <a:pt x="6" y="15"/>
                        <a:pt x="7" y="16"/>
                      </a:cubicBezTo>
                      <a:cubicBezTo>
                        <a:pt x="9" y="18"/>
                        <a:pt x="5" y="22"/>
                        <a:pt x="10" y="23"/>
                      </a:cubicBezTo>
                      <a:cubicBezTo>
                        <a:pt x="10" y="23"/>
                        <a:pt x="12" y="23"/>
                        <a:pt x="13" y="23"/>
                      </a:cubicBezTo>
                      <a:cubicBezTo>
                        <a:pt x="14" y="23"/>
                        <a:pt x="14" y="22"/>
                        <a:pt x="15" y="22"/>
                      </a:cubicBezTo>
                      <a:cubicBezTo>
                        <a:pt x="18" y="22"/>
                        <a:pt x="19" y="25"/>
                        <a:pt x="21" y="27"/>
                      </a:cubicBezTo>
                      <a:cubicBezTo>
                        <a:pt x="21" y="27"/>
                        <a:pt x="22" y="28"/>
                        <a:pt x="23" y="27"/>
                      </a:cubicBezTo>
                      <a:cubicBezTo>
                        <a:pt x="23" y="26"/>
                        <a:pt x="24" y="27"/>
                        <a:pt x="26" y="27"/>
                      </a:cubicBezTo>
                      <a:cubicBezTo>
                        <a:pt x="28" y="28"/>
                        <a:pt x="33" y="25"/>
                        <a:pt x="31" y="29"/>
                      </a:cubicBezTo>
                      <a:cubicBezTo>
                        <a:pt x="29" y="32"/>
                        <a:pt x="29" y="35"/>
                        <a:pt x="31" y="38"/>
                      </a:cubicBezTo>
                      <a:cubicBezTo>
                        <a:pt x="31" y="39"/>
                        <a:pt x="32" y="40"/>
                        <a:pt x="32" y="41"/>
                      </a:cubicBezTo>
                      <a:cubicBezTo>
                        <a:pt x="32" y="42"/>
                        <a:pt x="29" y="43"/>
                        <a:pt x="30" y="44"/>
                      </a:cubicBezTo>
                      <a:cubicBezTo>
                        <a:pt x="33" y="47"/>
                        <a:pt x="34" y="55"/>
                        <a:pt x="40" y="53"/>
                      </a:cubicBezTo>
                      <a:cubicBezTo>
                        <a:pt x="41" y="53"/>
                        <a:pt x="41" y="54"/>
                        <a:pt x="42" y="54"/>
                      </a:cubicBezTo>
                      <a:cubicBezTo>
                        <a:pt x="43" y="54"/>
                        <a:pt x="44" y="53"/>
                        <a:pt x="45" y="52"/>
                      </a:cubicBezTo>
                      <a:cubicBezTo>
                        <a:pt x="47" y="51"/>
                        <a:pt x="48" y="49"/>
                        <a:pt x="51" y="47"/>
                      </a:cubicBezTo>
                      <a:cubicBezTo>
                        <a:pt x="53" y="46"/>
                        <a:pt x="49" y="46"/>
                        <a:pt x="49" y="44"/>
                      </a:cubicBezTo>
                      <a:cubicBezTo>
                        <a:pt x="49" y="43"/>
                        <a:pt x="48" y="42"/>
                        <a:pt x="48" y="41"/>
                      </a:cubicBezTo>
                      <a:cubicBezTo>
                        <a:pt x="48" y="40"/>
                        <a:pt x="45" y="39"/>
                        <a:pt x="45" y="38"/>
                      </a:cubicBezTo>
                      <a:cubicBezTo>
                        <a:pt x="45" y="37"/>
                        <a:pt x="51" y="38"/>
                        <a:pt x="52" y="38"/>
                      </a:cubicBezTo>
                      <a:cubicBezTo>
                        <a:pt x="54" y="38"/>
                        <a:pt x="53" y="39"/>
                        <a:pt x="54" y="40"/>
                      </a:cubicBezTo>
                      <a:cubicBezTo>
                        <a:pt x="55" y="40"/>
                        <a:pt x="55" y="38"/>
                        <a:pt x="56" y="38"/>
                      </a:cubicBezTo>
                      <a:cubicBezTo>
                        <a:pt x="57" y="37"/>
                        <a:pt x="60" y="37"/>
                        <a:pt x="62" y="36"/>
                      </a:cubicBezTo>
                      <a:cubicBezTo>
                        <a:pt x="63" y="35"/>
                        <a:pt x="65" y="34"/>
                        <a:pt x="67" y="33"/>
                      </a:cubicBezTo>
                      <a:cubicBezTo>
                        <a:pt x="66" y="31"/>
                        <a:pt x="63" y="30"/>
                        <a:pt x="63" y="28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95" name="Freeform 619" descr="" title="">
                  <a:extLst>
                    <a:ext uri="{FF2B5EF4-FFF2-40B4-BE49-F238E27FC236}">
                      <a16:creationId xmlns:a16="http://schemas.microsoft.com/office/drawing/2014/main" id="{C391F24B-553C-402A-9F09-CC4364ECA1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02924" y="5798516"/>
                  <a:ext cx="226464" cy="333825"/>
                </a:xfrm>
                <a:custGeom>
                  <a:avLst/>
                  <a:gdLst>
                    <a:gd name="T0" fmla="*/ 22 w 26"/>
                    <a:gd name="T1" fmla="*/ 29 h 38"/>
                    <a:gd name="T2" fmla="*/ 18 w 26"/>
                    <a:gd name="T3" fmla="*/ 21 h 38"/>
                    <a:gd name="T4" fmla="*/ 20 w 26"/>
                    <a:gd name="T5" fmla="*/ 18 h 38"/>
                    <a:gd name="T6" fmla="*/ 22 w 26"/>
                    <a:gd name="T7" fmla="*/ 15 h 38"/>
                    <a:gd name="T8" fmla="*/ 22 w 26"/>
                    <a:gd name="T9" fmla="*/ 13 h 38"/>
                    <a:gd name="T10" fmla="*/ 20 w 26"/>
                    <a:gd name="T11" fmla="*/ 11 h 38"/>
                    <a:gd name="T12" fmla="*/ 16 w 26"/>
                    <a:gd name="T13" fmla="*/ 7 h 38"/>
                    <a:gd name="T14" fmla="*/ 9 w 26"/>
                    <a:gd name="T15" fmla="*/ 0 h 38"/>
                    <a:gd name="T16" fmla="*/ 5 w 26"/>
                    <a:gd name="T17" fmla="*/ 5 h 38"/>
                    <a:gd name="T18" fmla="*/ 6 w 26"/>
                    <a:gd name="T19" fmla="*/ 8 h 38"/>
                    <a:gd name="T20" fmla="*/ 3 w 26"/>
                    <a:gd name="T21" fmla="*/ 10 h 38"/>
                    <a:gd name="T22" fmla="*/ 4 w 26"/>
                    <a:gd name="T23" fmla="*/ 16 h 38"/>
                    <a:gd name="T24" fmla="*/ 7 w 26"/>
                    <a:gd name="T25" fmla="*/ 18 h 38"/>
                    <a:gd name="T26" fmla="*/ 8 w 26"/>
                    <a:gd name="T27" fmla="*/ 20 h 38"/>
                    <a:gd name="T28" fmla="*/ 8 w 26"/>
                    <a:gd name="T29" fmla="*/ 27 h 38"/>
                    <a:gd name="T30" fmla="*/ 11 w 26"/>
                    <a:gd name="T31" fmla="*/ 35 h 38"/>
                    <a:gd name="T32" fmla="*/ 17 w 26"/>
                    <a:gd name="T33" fmla="*/ 35 h 38"/>
                    <a:gd name="T34" fmla="*/ 21 w 26"/>
                    <a:gd name="T35" fmla="*/ 34 h 38"/>
                    <a:gd name="T36" fmla="*/ 26 w 26"/>
                    <a:gd name="T37" fmla="*/ 34 h 38"/>
                    <a:gd name="T38" fmla="*/ 22 w 26"/>
                    <a:gd name="T39" fmla="*/ 29 h 38"/>
                    <a:gd name="T40" fmla="*/ 22 w 26"/>
                    <a:gd name="T41" fmla="*/ 29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6" h="38">
                      <a:moveTo>
                        <a:pt x="22" y="29"/>
                      </a:moveTo>
                      <a:cubicBezTo>
                        <a:pt x="22" y="28"/>
                        <a:pt x="17" y="22"/>
                        <a:pt x="18" y="21"/>
                      </a:cubicBezTo>
                      <a:cubicBezTo>
                        <a:pt x="19" y="20"/>
                        <a:pt x="18" y="19"/>
                        <a:pt x="20" y="18"/>
                      </a:cubicBezTo>
                      <a:cubicBezTo>
                        <a:pt x="23" y="18"/>
                        <a:pt x="22" y="16"/>
                        <a:pt x="22" y="15"/>
                      </a:cubicBezTo>
                      <a:cubicBezTo>
                        <a:pt x="22" y="14"/>
                        <a:pt x="22" y="13"/>
                        <a:pt x="22" y="13"/>
                      </a:cubicBezTo>
                      <a:cubicBezTo>
                        <a:pt x="22" y="12"/>
                        <a:pt x="21" y="12"/>
                        <a:pt x="20" y="11"/>
                      </a:cubicBezTo>
                      <a:cubicBezTo>
                        <a:pt x="19" y="9"/>
                        <a:pt x="16" y="9"/>
                        <a:pt x="16" y="7"/>
                      </a:cubicBezTo>
                      <a:cubicBezTo>
                        <a:pt x="15" y="4"/>
                        <a:pt x="11" y="1"/>
                        <a:pt x="9" y="0"/>
                      </a:cubicBezTo>
                      <a:cubicBezTo>
                        <a:pt x="9" y="3"/>
                        <a:pt x="4" y="3"/>
                        <a:pt x="5" y="5"/>
                      </a:cubicBezTo>
                      <a:cubicBezTo>
                        <a:pt x="5" y="6"/>
                        <a:pt x="7" y="7"/>
                        <a:pt x="6" y="8"/>
                      </a:cubicBezTo>
                      <a:cubicBezTo>
                        <a:pt x="5" y="8"/>
                        <a:pt x="3" y="9"/>
                        <a:pt x="3" y="10"/>
                      </a:cubicBezTo>
                      <a:cubicBezTo>
                        <a:pt x="0" y="11"/>
                        <a:pt x="2" y="14"/>
                        <a:pt x="4" y="16"/>
                      </a:cubicBezTo>
                      <a:cubicBezTo>
                        <a:pt x="5" y="17"/>
                        <a:pt x="5" y="18"/>
                        <a:pt x="7" y="18"/>
                      </a:cubicBezTo>
                      <a:cubicBezTo>
                        <a:pt x="8" y="18"/>
                        <a:pt x="7" y="19"/>
                        <a:pt x="8" y="20"/>
                      </a:cubicBezTo>
                      <a:cubicBezTo>
                        <a:pt x="10" y="23"/>
                        <a:pt x="9" y="24"/>
                        <a:pt x="8" y="27"/>
                      </a:cubicBezTo>
                      <a:cubicBezTo>
                        <a:pt x="8" y="30"/>
                        <a:pt x="10" y="33"/>
                        <a:pt x="11" y="35"/>
                      </a:cubicBezTo>
                      <a:cubicBezTo>
                        <a:pt x="14" y="38"/>
                        <a:pt x="15" y="35"/>
                        <a:pt x="17" y="35"/>
                      </a:cubicBezTo>
                      <a:cubicBezTo>
                        <a:pt x="19" y="35"/>
                        <a:pt x="20" y="34"/>
                        <a:pt x="21" y="34"/>
                      </a:cubicBezTo>
                      <a:cubicBezTo>
                        <a:pt x="23" y="33"/>
                        <a:pt x="24" y="33"/>
                        <a:pt x="26" y="34"/>
                      </a:cubicBezTo>
                      <a:cubicBezTo>
                        <a:pt x="25" y="32"/>
                        <a:pt x="24" y="30"/>
                        <a:pt x="22" y="29"/>
                      </a:cubicBezTo>
                      <a:cubicBezTo>
                        <a:pt x="21" y="27"/>
                        <a:pt x="23" y="29"/>
                        <a:pt x="22" y="29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96" name="Freeform 620" descr="" title="">
                  <a:extLst>
                    <a:ext uri="{FF2B5EF4-FFF2-40B4-BE49-F238E27FC236}">
                      <a16:creationId xmlns:a16="http://schemas.microsoft.com/office/drawing/2014/main" id="{D0EBDA82-DA7E-42D4-8CEE-DB92AE4C43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648935" y="5902836"/>
                  <a:ext cx="193686" cy="202676"/>
                </a:xfrm>
                <a:custGeom>
                  <a:avLst/>
                  <a:gdLst>
                    <a:gd name="T0" fmla="*/ 19 w 22"/>
                    <a:gd name="T1" fmla="*/ 7 h 23"/>
                    <a:gd name="T2" fmla="*/ 22 w 22"/>
                    <a:gd name="T3" fmla="*/ 2 h 23"/>
                    <a:gd name="T4" fmla="*/ 12 w 22"/>
                    <a:gd name="T5" fmla="*/ 2 h 23"/>
                    <a:gd name="T6" fmla="*/ 9 w 22"/>
                    <a:gd name="T7" fmla="*/ 0 h 23"/>
                    <a:gd name="T8" fmla="*/ 5 w 22"/>
                    <a:gd name="T9" fmla="*/ 1 h 23"/>
                    <a:gd name="T10" fmla="*/ 4 w 22"/>
                    <a:gd name="T11" fmla="*/ 6 h 23"/>
                    <a:gd name="T12" fmla="*/ 1 w 22"/>
                    <a:gd name="T13" fmla="*/ 10 h 23"/>
                    <a:gd name="T14" fmla="*/ 4 w 22"/>
                    <a:gd name="T15" fmla="*/ 15 h 23"/>
                    <a:gd name="T16" fmla="*/ 9 w 22"/>
                    <a:gd name="T17" fmla="*/ 22 h 23"/>
                    <a:gd name="T18" fmla="*/ 12 w 22"/>
                    <a:gd name="T19" fmla="*/ 19 h 23"/>
                    <a:gd name="T20" fmla="*/ 16 w 22"/>
                    <a:gd name="T21" fmla="*/ 18 h 23"/>
                    <a:gd name="T22" fmla="*/ 19 w 22"/>
                    <a:gd name="T23" fmla="*/ 19 h 23"/>
                    <a:gd name="T24" fmla="*/ 20 w 22"/>
                    <a:gd name="T25" fmla="*/ 14 h 23"/>
                    <a:gd name="T26" fmla="*/ 19 w 22"/>
                    <a:gd name="T27" fmla="*/ 7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2" h="23">
                      <a:moveTo>
                        <a:pt x="19" y="7"/>
                      </a:moveTo>
                      <a:cubicBezTo>
                        <a:pt x="19" y="5"/>
                        <a:pt x="21" y="3"/>
                        <a:pt x="22" y="2"/>
                      </a:cubicBezTo>
                      <a:cubicBezTo>
                        <a:pt x="19" y="1"/>
                        <a:pt x="14" y="0"/>
                        <a:pt x="12" y="2"/>
                      </a:cubicBezTo>
                      <a:cubicBezTo>
                        <a:pt x="10" y="3"/>
                        <a:pt x="9" y="1"/>
                        <a:pt x="9" y="0"/>
                      </a:cubicBezTo>
                      <a:cubicBezTo>
                        <a:pt x="8" y="0"/>
                        <a:pt x="7" y="2"/>
                        <a:pt x="5" y="1"/>
                      </a:cubicBezTo>
                      <a:cubicBezTo>
                        <a:pt x="5" y="2"/>
                        <a:pt x="7" y="6"/>
                        <a:pt x="4" y="6"/>
                      </a:cubicBezTo>
                      <a:cubicBezTo>
                        <a:pt x="2" y="7"/>
                        <a:pt x="0" y="8"/>
                        <a:pt x="1" y="10"/>
                      </a:cubicBezTo>
                      <a:cubicBezTo>
                        <a:pt x="2" y="12"/>
                        <a:pt x="3" y="13"/>
                        <a:pt x="4" y="15"/>
                      </a:cubicBezTo>
                      <a:cubicBezTo>
                        <a:pt x="5" y="17"/>
                        <a:pt x="7" y="19"/>
                        <a:pt x="9" y="22"/>
                      </a:cubicBezTo>
                      <a:cubicBezTo>
                        <a:pt x="12" y="23"/>
                        <a:pt x="10" y="19"/>
                        <a:pt x="12" y="19"/>
                      </a:cubicBezTo>
                      <a:cubicBezTo>
                        <a:pt x="14" y="19"/>
                        <a:pt x="15" y="19"/>
                        <a:pt x="16" y="18"/>
                      </a:cubicBezTo>
                      <a:cubicBezTo>
                        <a:pt x="17" y="18"/>
                        <a:pt x="17" y="20"/>
                        <a:pt x="19" y="19"/>
                      </a:cubicBezTo>
                      <a:cubicBezTo>
                        <a:pt x="20" y="17"/>
                        <a:pt x="21" y="16"/>
                        <a:pt x="20" y="14"/>
                      </a:cubicBezTo>
                      <a:cubicBezTo>
                        <a:pt x="20" y="12"/>
                        <a:pt x="19" y="9"/>
                        <a:pt x="19" y="7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97" name="Freeform 621" descr="" title="">
                  <a:extLst>
                    <a:ext uri="{FF2B5EF4-FFF2-40B4-BE49-F238E27FC236}">
                      <a16:creationId xmlns:a16="http://schemas.microsoft.com/office/drawing/2014/main" id="{41709263-935E-424C-86BE-728B850CBB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806865" y="5920723"/>
                  <a:ext cx="140051" cy="157973"/>
                </a:xfrm>
                <a:custGeom>
                  <a:avLst/>
                  <a:gdLst>
                    <a:gd name="T0" fmla="*/ 12 w 16"/>
                    <a:gd name="T1" fmla="*/ 5 h 18"/>
                    <a:gd name="T2" fmla="*/ 5 w 16"/>
                    <a:gd name="T3" fmla="*/ 1 h 18"/>
                    <a:gd name="T4" fmla="*/ 1 w 16"/>
                    <a:gd name="T5" fmla="*/ 6 h 18"/>
                    <a:gd name="T6" fmla="*/ 2 w 16"/>
                    <a:gd name="T7" fmla="*/ 12 h 18"/>
                    <a:gd name="T8" fmla="*/ 0 w 16"/>
                    <a:gd name="T9" fmla="*/ 17 h 18"/>
                    <a:gd name="T10" fmla="*/ 4 w 16"/>
                    <a:gd name="T11" fmla="*/ 17 h 18"/>
                    <a:gd name="T12" fmla="*/ 9 w 16"/>
                    <a:gd name="T13" fmla="*/ 17 h 18"/>
                    <a:gd name="T14" fmla="*/ 16 w 16"/>
                    <a:gd name="T15" fmla="*/ 8 h 18"/>
                    <a:gd name="T16" fmla="*/ 12 w 16"/>
                    <a:gd name="T17" fmla="*/ 5 h 18"/>
                    <a:gd name="T18" fmla="*/ 12 w 16"/>
                    <a:gd name="T19" fmla="*/ 5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" h="18">
                      <a:moveTo>
                        <a:pt x="12" y="5"/>
                      </a:moveTo>
                      <a:cubicBezTo>
                        <a:pt x="10" y="3"/>
                        <a:pt x="8" y="1"/>
                        <a:pt x="5" y="1"/>
                      </a:cubicBezTo>
                      <a:cubicBezTo>
                        <a:pt x="3" y="0"/>
                        <a:pt x="0" y="4"/>
                        <a:pt x="1" y="6"/>
                      </a:cubicBezTo>
                      <a:cubicBezTo>
                        <a:pt x="1" y="8"/>
                        <a:pt x="2" y="10"/>
                        <a:pt x="2" y="12"/>
                      </a:cubicBezTo>
                      <a:cubicBezTo>
                        <a:pt x="3" y="14"/>
                        <a:pt x="1" y="16"/>
                        <a:pt x="0" y="17"/>
                      </a:cubicBezTo>
                      <a:cubicBezTo>
                        <a:pt x="1" y="18"/>
                        <a:pt x="3" y="17"/>
                        <a:pt x="4" y="17"/>
                      </a:cubicBezTo>
                      <a:cubicBezTo>
                        <a:pt x="6" y="17"/>
                        <a:pt x="7" y="18"/>
                        <a:pt x="9" y="17"/>
                      </a:cubicBezTo>
                      <a:cubicBezTo>
                        <a:pt x="12" y="16"/>
                        <a:pt x="13" y="10"/>
                        <a:pt x="16" y="8"/>
                      </a:cubicBezTo>
                      <a:cubicBezTo>
                        <a:pt x="14" y="7"/>
                        <a:pt x="13" y="6"/>
                        <a:pt x="12" y="5"/>
                      </a:cubicBezTo>
                      <a:cubicBezTo>
                        <a:pt x="10" y="4"/>
                        <a:pt x="13" y="6"/>
                        <a:pt x="12" y="5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98" name="Freeform 622" descr="" title="">
                  <a:extLst>
                    <a:ext uri="{FF2B5EF4-FFF2-40B4-BE49-F238E27FC236}">
                      <a16:creationId xmlns:a16="http://schemas.microsoft.com/office/drawing/2014/main" id="{D27B8DBD-BB92-4055-9003-DDA8E17F91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58331" y="5622665"/>
                  <a:ext cx="706214" cy="736203"/>
                </a:xfrm>
                <a:custGeom>
                  <a:avLst/>
                  <a:gdLst>
                    <a:gd name="T0" fmla="*/ 76 w 81"/>
                    <a:gd name="T1" fmla="*/ 39 h 84"/>
                    <a:gd name="T2" fmla="*/ 74 w 81"/>
                    <a:gd name="T3" fmla="*/ 32 h 84"/>
                    <a:gd name="T4" fmla="*/ 69 w 81"/>
                    <a:gd name="T5" fmla="*/ 33 h 84"/>
                    <a:gd name="T6" fmla="*/ 58 w 81"/>
                    <a:gd name="T7" fmla="*/ 28 h 84"/>
                    <a:gd name="T8" fmla="*/ 53 w 81"/>
                    <a:gd name="T9" fmla="*/ 20 h 84"/>
                    <a:gd name="T10" fmla="*/ 50 w 81"/>
                    <a:gd name="T11" fmla="*/ 15 h 84"/>
                    <a:gd name="T12" fmla="*/ 56 w 81"/>
                    <a:gd name="T13" fmla="*/ 5 h 84"/>
                    <a:gd name="T14" fmla="*/ 56 w 81"/>
                    <a:gd name="T15" fmla="*/ 1 h 84"/>
                    <a:gd name="T16" fmla="*/ 44 w 81"/>
                    <a:gd name="T17" fmla="*/ 8 h 84"/>
                    <a:gd name="T18" fmla="*/ 36 w 81"/>
                    <a:gd name="T19" fmla="*/ 16 h 84"/>
                    <a:gd name="T20" fmla="*/ 31 w 81"/>
                    <a:gd name="T21" fmla="*/ 23 h 84"/>
                    <a:gd name="T22" fmla="*/ 25 w 81"/>
                    <a:gd name="T23" fmla="*/ 17 h 84"/>
                    <a:gd name="T24" fmla="*/ 7 w 81"/>
                    <a:gd name="T25" fmla="*/ 18 h 84"/>
                    <a:gd name="T26" fmla="*/ 1 w 81"/>
                    <a:gd name="T27" fmla="*/ 16 h 84"/>
                    <a:gd name="T28" fmla="*/ 1 w 81"/>
                    <a:gd name="T29" fmla="*/ 21 h 84"/>
                    <a:gd name="T30" fmla="*/ 8 w 81"/>
                    <a:gd name="T31" fmla="*/ 24 h 84"/>
                    <a:gd name="T32" fmla="*/ 11 w 81"/>
                    <a:gd name="T33" fmla="*/ 26 h 84"/>
                    <a:gd name="T34" fmla="*/ 13 w 81"/>
                    <a:gd name="T35" fmla="*/ 23 h 84"/>
                    <a:gd name="T36" fmla="*/ 20 w 81"/>
                    <a:gd name="T37" fmla="*/ 18 h 84"/>
                    <a:gd name="T38" fmla="*/ 24 w 81"/>
                    <a:gd name="T39" fmla="*/ 20 h 84"/>
                    <a:gd name="T40" fmla="*/ 25 w 81"/>
                    <a:gd name="T41" fmla="*/ 26 h 84"/>
                    <a:gd name="T42" fmla="*/ 28 w 81"/>
                    <a:gd name="T43" fmla="*/ 42 h 84"/>
                    <a:gd name="T44" fmla="*/ 28 w 81"/>
                    <a:gd name="T45" fmla="*/ 47 h 84"/>
                    <a:gd name="T46" fmla="*/ 22 w 81"/>
                    <a:gd name="T47" fmla="*/ 53 h 84"/>
                    <a:gd name="T48" fmla="*/ 26 w 81"/>
                    <a:gd name="T49" fmla="*/ 58 h 84"/>
                    <a:gd name="T50" fmla="*/ 34 w 81"/>
                    <a:gd name="T51" fmla="*/ 61 h 84"/>
                    <a:gd name="T52" fmla="*/ 41 w 81"/>
                    <a:gd name="T53" fmla="*/ 64 h 84"/>
                    <a:gd name="T54" fmla="*/ 54 w 81"/>
                    <a:gd name="T55" fmla="*/ 76 h 84"/>
                    <a:gd name="T56" fmla="*/ 60 w 81"/>
                    <a:gd name="T57" fmla="*/ 75 h 84"/>
                    <a:gd name="T58" fmla="*/ 64 w 81"/>
                    <a:gd name="T59" fmla="*/ 80 h 84"/>
                    <a:gd name="T60" fmla="*/ 65 w 81"/>
                    <a:gd name="T61" fmla="*/ 84 h 84"/>
                    <a:gd name="T62" fmla="*/ 65 w 81"/>
                    <a:gd name="T63" fmla="*/ 63 h 84"/>
                    <a:gd name="T64" fmla="*/ 70 w 81"/>
                    <a:gd name="T65" fmla="*/ 58 h 84"/>
                    <a:gd name="T66" fmla="*/ 66 w 81"/>
                    <a:gd name="T67" fmla="*/ 55 h 84"/>
                    <a:gd name="T68" fmla="*/ 79 w 81"/>
                    <a:gd name="T69" fmla="*/ 53 h 84"/>
                    <a:gd name="T70" fmla="*/ 77 w 81"/>
                    <a:gd name="T71" fmla="*/ 48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81" h="84">
                      <a:moveTo>
                        <a:pt x="77" y="48"/>
                      </a:moveTo>
                      <a:cubicBezTo>
                        <a:pt x="81" y="45"/>
                        <a:pt x="76" y="42"/>
                        <a:pt x="76" y="39"/>
                      </a:cubicBezTo>
                      <a:cubicBezTo>
                        <a:pt x="76" y="37"/>
                        <a:pt x="78" y="35"/>
                        <a:pt x="78" y="33"/>
                      </a:cubicBezTo>
                      <a:cubicBezTo>
                        <a:pt x="79" y="30"/>
                        <a:pt x="75" y="32"/>
                        <a:pt x="74" y="32"/>
                      </a:cubicBezTo>
                      <a:cubicBezTo>
                        <a:pt x="73" y="32"/>
                        <a:pt x="72" y="32"/>
                        <a:pt x="71" y="32"/>
                      </a:cubicBezTo>
                      <a:cubicBezTo>
                        <a:pt x="70" y="32"/>
                        <a:pt x="70" y="33"/>
                        <a:pt x="69" y="33"/>
                      </a:cubicBezTo>
                      <a:cubicBezTo>
                        <a:pt x="68" y="33"/>
                        <a:pt x="67" y="30"/>
                        <a:pt x="66" y="30"/>
                      </a:cubicBezTo>
                      <a:cubicBezTo>
                        <a:pt x="64" y="26"/>
                        <a:pt x="62" y="28"/>
                        <a:pt x="58" y="28"/>
                      </a:cubicBezTo>
                      <a:cubicBezTo>
                        <a:pt x="56" y="28"/>
                        <a:pt x="55" y="28"/>
                        <a:pt x="54" y="26"/>
                      </a:cubicBezTo>
                      <a:cubicBezTo>
                        <a:pt x="53" y="24"/>
                        <a:pt x="56" y="22"/>
                        <a:pt x="53" y="20"/>
                      </a:cubicBezTo>
                      <a:cubicBezTo>
                        <a:pt x="52" y="19"/>
                        <a:pt x="52" y="17"/>
                        <a:pt x="50" y="17"/>
                      </a:cubicBezTo>
                      <a:cubicBezTo>
                        <a:pt x="48" y="17"/>
                        <a:pt x="49" y="17"/>
                        <a:pt x="50" y="15"/>
                      </a:cubicBezTo>
                      <a:cubicBezTo>
                        <a:pt x="51" y="13"/>
                        <a:pt x="50" y="11"/>
                        <a:pt x="51" y="9"/>
                      </a:cubicBezTo>
                      <a:cubicBezTo>
                        <a:pt x="52" y="7"/>
                        <a:pt x="54" y="6"/>
                        <a:pt x="56" y="5"/>
                      </a:cubicBezTo>
                      <a:cubicBezTo>
                        <a:pt x="57" y="4"/>
                        <a:pt x="59" y="4"/>
                        <a:pt x="60" y="2"/>
                      </a:cubicBezTo>
                      <a:cubicBezTo>
                        <a:pt x="60" y="0"/>
                        <a:pt x="56" y="0"/>
                        <a:pt x="56" y="1"/>
                      </a:cubicBezTo>
                      <a:cubicBezTo>
                        <a:pt x="54" y="3"/>
                        <a:pt x="51" y="6"/>
                        <a:pt x="48" y="6"/>
                      </a:cubicBezTo>
                      <a:cubicBezTo>
                        <a:pt x="45" y="6"/>
                        <a:pt x="45" y="6"/>
                        <a:pt x="44" y="8"/>
                      </a:cubicBezTo>
                      <a:cubicBezTo>
                        <a:pt x="43" y="10"/>
                        <a:pt x="43" y="7"/>
                        <a:pt x="41" y="7"/>
                      </a:cubicBezTo>
                      <a:cubicBezTo>
                        <a:pt x="37" y="8"/>
                        <a:pt x="39" y="14"/>
                        <a:pt x="36" y="16"/>
                      </a:cubicBezTo>
                      <a:cubicBezTo>
                        <a:pt x="35" y="17"/>
                        <a:pt x="33" y="18"/>
                        <a:pt x="32" y="20"/>
                      </a:cubicBezTo>
                      <a:cubicBezTo>
                        <a:pt x="32" y="20"/>
                        <a:pt x="32" y="23"/>
                        <a:pt x="31" y="23"/>
                      </a:cubicBezTo>
                      <a:cubicBezTo>
                        <a:pt x="30" y="21"/>
                        <a:pt x="29" y="20"/>
                        <a:pt x="28" y="19"/>
                      </a:cubicBezTo>
                      <a:cubicBezTo>
                        <a:pt x="27" y="17"/>
                        <a:pt x="26" y="17"/>
                        <a:pt x="25" y="17"/>
                      </a:cubicBezTo>
                      <a:cubicBezTo>
                        <a:pt x="21" y="16"/>
                        <a:pt x="19" y="13"/>
                        <a:pt x="15" y="16"/>
                      </a:cubicBezTo>
                      <a:cubicBezTo>
                        <a:pt x="13" y="17"/>
                        <a:pt x="9" y="20"/>
                        <a:pt x="7" y="18"/>
                      </a:cubicBezTo>
                      <a:cubicBezTo>
                        <a:pt x="6" y="17"/>
                        <a:pt x="5" y="17"/>
                        <a:pt x="4" y="16"/>
                      </a:cubicBezTo>
                      <a:cubicBezTo>
                        <a:pt x="2" y="16"/>
                        <a:pt x="3" y="14"/>
                        <a:pt x="1" y="16"/>
                      </a:cubicBezTo>
                      <a:cubicBezTo>
                        <a:pt x="0" y="17"/>
                        <a:pt x="1" y="17"/>
                        <a:pt x="2" y="18"/>
                      </a:cubicBezTo>
                      <a:cubicBezTo>
                        <a:pt x="2" y="19"/>
                        <a:pt x="1" y="20"/>
                        <a:pt x="1" y="21"/>
                      </a:cubicBezTo>
                      <a:cubicBezTo>
                        <a:pt x="3" y="21"/>
                        <a:pt x="5" y="22"/>
                        <a:pt x="6" y="22"/>
                      </a:cubicBezTo>
                      <a:cubicBezTo>
                        <a:pt x="7" y="23"/>
                        <a:pt x="8" y="23"/>
                        <a:pt x="8" y="24"/>
                      </a:cubicBezTo>
                      <a:cubicBezTo>
                        <a:pt x="9" y="25"/>
                        <a:pt x="9" y="24"/>
                        <a:pt x="10" y="24"/>
                      </a:cubicBezTo>
                      <a:cubicBezTo>
                        <a:pt x="10" y="23"/>
                        <a:pt x="10" y="26"/>
                        <a:pt x="11" y="26"/>
                      </a:cubicBezTo>
                      <a:cubicBezTo>
                        <a:pt x="12" y="27"/>
                        <a:pt x="13" y="26"/>
                        <a:pt x="15" y="25"/>
                      </a:cubicBezTo>
                      <a:cubicBezTo>
                        <a:pt x="16" y="25"/>
                        <a:pt x="13" y="23"/>
                        <a:pt x="13" y="23"/>
                      </a:cubicBezTo>
                      <a:cubicBezTo>
                        <a:pt x="13" y="22"/>
                        <a:pt x="16" y="20"/>
                        <a:pt x="16" y="19"/>
                      </a:cubicBezTo>
                      <a:cubicBezTo>
                        <a:pt x="17" y="18"/>
                        <a:pt x="19" y="17"/>
                        <a:pt x="20" y="18"/>
                      </a:cubicBezTo>
                      <a:cubicBezTo>
                        <a:pt x="21" y="18"/>
                        <a:pt x="23" y="19"/>
                        <a:pt x="23" y="19"/>
                      </a:cubicBezTo>
                      <a:cubicBezTo>
                        <a:pt x="23" y="20"/>
                        <a:pt x="23" y="20"/>
                        <a:pt x="24" y="20"/>
                      </a:cubicBezTo>
                      <a:cubicBezTo>
                        <a:pt x="24" y="21"/>
                        <a:pt x="23" y="22"/>
                        <a:pt x="23" y="22"/>
                      </a:cubicBezTo>
                      <a:cubicBezTo>
                        <a:pt x="23" y="23"/>
                        <a:pt x="25" y="25"/>
                        <a:pt x="25" y="26"/>
                      </a:cubicBezTo>
                      <a:cubicBezTo>
                        <a:pt x="27" y="29"/>
                        <a:pt x="29" y="29"/>
                        <a:pt x="29" y="33"/>
                      </a:cubicBezTo>
                      <a:cubicBezTo>
                        <a:pt x="29" y="36"/>
                        <a:pt x="29" y="39"/>
                        <a:pt x="28" y="42"/>
                      </a:cubicBezTo>
                      <a:cubicBezTo>
                        <a:pt x="28" y="43"/>
                        <a:pt x="30" y="43"/>
                        <a:pt x="30" y="44"/>
                      </a:cubicBezTo>
                      <a:cubicBezTo>
                        <a:pt x="29" y="45"/>
                        <a:pt x="28" y="46"/>
                        <a:pt x="28" y="47"/>
                      </a:cubicBezTo>
                      <a:cubicBezTo>
                        <a:pt x="27" y="48"/>
                        <a:pt x="27" y="50"/>
                        <a:pt x="26" y="50"/>
                      </a:cubicBezTo>
                      <a:cubicBezTo>
                        <a:pt x="24" y="51"/>
                        <a:pt x="22" y="50"/>
                        <a:pt x="22" y="53"/>
                      </a:cubicBezTo>
                      <a:cubicBezTo>
                        <a:pt x="22" y="55"/>
                        <a:pt x="19" y="55"/>
                        <a:pt x="22" y="56"/>
                      </a:cubicBezTo>
                      <a:cubicBezTo>
                        <a:pt x="23" y="57"/>
                        <a:pt x="24" y="57"/>
                        <a:pt x="26" y="58"/>
                      </a:cubicBezTo>
                      <a:cubicBezTo>
                        <a:pt x="27" y="59"/>
                        <a:pt x="28" y="60"/>
                        <a:pt x="29" y="61"/>
                      </a:cubicBezTo>
                      <a:cubicBezTo>
                        <a:pt x="31" y="62"/>
                        <a:pt x="32" y="61"/>
                        <a:pt x="34" y="61"/>
                      </a:cubicBezTo>
                      <a:cubicBezTo>
                        <a:pt x="35" y="61"/>
                        <a:pt x="36" y="62"/>
                        <a:pt x="38" y="63"/>
                      </a:cubicBezTo>
                      <a:cubicBezTo>
                        <a:pt x="39" y="63"/>
                        <a:pt x="40" y="63"/>
                        <a:pt x="41" y="64"/>
                      </a:cubicBezTo>
                      <a:cubicBezTo>
                        <a:pt x="44" y="66"/>
                        <a:pt x="46" y="68"/>
                        <a:pt x="48" y="71"/>
                      </a:cubicBezTo>
                      <a:cubicBezTo>
                        <a:pt x="49" y="74"/>
                        <a:pt x="50" y="75"/>
                        <a:pt x="54" y="76"/>
                      </a:cubicBezTo>
                      <a:cubicBezTo>
                        <a:pt x="55" y="76"/>
                        <a:pt x="56" y="75"/>
                        <a:pt x="57" y="74"/>
                      </a:cubicBezTo>
                      <a:cubicBezTo>
                        <a:pt x="58" y="74"/>
                        <a:pt x="59" y="76"/>
                        <a:pt x="60" y="75"/>
                      </a:cubicBezTo>
                      <a:cubicBezTo>
                        <a:pt x="62" y="74"/>
                        <a:pt x="64" y="75"/>
                        <a:pt x="65" y="76"/>
                      </a:cubicBezTo>
                      <a:cubicBezTo>
                        <a:pt x="65" y="77"/>
                        <a:pt x="64" y="79"/>
                        <a:pt x="64" y="80"/>
                      </a:cubicBezTo>
                      <a:cubicBezTo>
                        <a:pt x="63" y="81"/>
                        <a:pt x="62" y="81"/>
                        <a:pt x="64" y="82"/>
                      </a:cubicBezTo>
                      <a:cubicBezTo>
                        <a:pt x="64" y="82"/>
                        <a:pt x="66" y="84"/>
                        <a:pt x="65" y="84"/>
                      </a:cubicBezTo>
                      <a:cubicBezTo>
                        <a:pt x="67" y="84"/>
                        <a:pt x="68" y="73"/>
                        <a:pt x="69" y="71"/>
                      </a:cubicBezTo>
                      <a:cubicBezTo>
                        <a:pt x="69" y="67"/>
                        <a:pt x="66" y="66"/>
                        <a:pt x="65" y="63"/>
                      </a:cubicBezTo>
                      <a:cubicBezTo>
                        <a:pt x="65" y="61"/>
                        <a:pt x="65" y="60"/>
                        <a:pt x="66" y="60"/>
                      </a:cubicBezTo>
                      <a:cubicBezTo>
                        <a:pt x="67" y="60"/>
                        <a:pt x="70" y="59"/>
                        <a:pt x="70" y="58"/>
                      </a:cubicBezTo>
                      <a:cubicBezTo>
                        <a:pt x="69" y="58"/>
                        <a:pt x="67" y="58"/>
                        <a:pt x="67" y="57"/>
                      </a:cubicBezTo>
                      <a:cubicBezTo>
                        <a:pt x="66" y="57"/>
                        <a:pt x="66" y="55"/>
                        <a:pt x="66" y="55"/>
                      </a:cubicBezTo>
                      <a:cubicBezTo>
                        <a:pt x="68" y="55"/>
                        <a:pt x="70" y="55"/>
                        <a:pt x="72" y="55"/>
                      </a:cubicBezTo>
                      <a:cubicBezTo>
                        <a:pt x="73" y="55"/>
                        <a:pt x="79" y="52"/>
                        <a:pt x="79" y="53"/>
                      </a:cubicBezTo>
                      <a:cubicBezTo>
                        <a:pt x="79" y="51"/>
                        <a:pt x="76" y="48"/>
                        <a:pt x="77" y="48"/>
                      </a:cubicBezTo>
                      <a:cubicBezTo>
                        <a:pt x="78" y="47"/>
                        <a:pt x="76" y="48"/>
                        <a:pt x="77" y="48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99" name="Freeform 623" descr="" title="">
                  <a:extLst>
                    <a:ext uri="{FF2B5EF4-FFF2-40B4-BE49-F238E27FC236}">
                      <a16:creationId xmlns:a16="http://schemas.microsoft.com/office/drawing/2014/main" id="{127293DF-982B-442B-B02E-4167A31F73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653683" y="6114456"/>
                  <a:ext cx="244342" cy="289118"/>
                </a:xfrm>
                <a:custGeom>
                  <a:avLst/>
                  <a:gdLst>
                    <a:gd name="T0" fmla="*/ 20 w 28"/>
                    <a:gd name="T1" fmla="*/ 6 h 33"/>
                    <a:gd name="T2" fmla="*/ 15 w 28"/>
                    <a:gd name="T3" fmla="*/ 3 h 33"/>
                    <a:gd name="T4" fmla="*/ 10 w 28"/>
                    <a:gd name="T5" fmla="*/ 0 h 33"/>
                    <a:gd name="T6" fmla="*/ 4 w 28"/>
                    <a:gd name="T7" fmla="*/ 4 h 33"/>
                    <a:gd name="T8" fmla="*/ 3 w 28"/>
                    <a:gd name="T9" fmla="*/ 7 h 33"/>
                    <a:gd name="T10" fmla="*/ 2 w 28"/>
                    <a:gd name="T11" fmla="*/ 10 h 33"/>
                    <a:gd name="T12" fmla="*/ 0 w 28"/>
                    <a:gd name="T13" fmla="*/ 13 h 33"/>
                    <a:gd name="T14" fmla="*/ 0 w 28"/>
                    <a:gd name="T15" fmla="*/ 15 h 33"/>
                    <a:gd name="T16" fmla="*/ 0 w 28"/>
                    <a:gd name="T17" fmla="*/ 18 h 33"/>
                    <a:gd name="T18" fmla="*/ 2 w 28"/>
                    <a:gd name="T19" fmla="*/ 20 h 33"/>
                    <a:gd name="T20" fmla="*/ 5 w 28"/>
                    <a:gd name="T21" fmla="*/ 18 h 33"/>
                    <a:gd name="T22" fmla="*/ 5 w 28"/>
                    <a:gd name="T23" fmla="*/ 20 h 33"/>
                    <a:gd name="T24" fmla="*/ 3 w 28"/>
                    <a:gd name="T25" fmla="*/ 24 h 33"/>
                    <a:gd name="T26" fmla="*/ 3 w 28"/>
                    <a:gd name="T27" fmla="*/ 26 h 33"/>
                    <a:gd name="T28" fmla="*/ 3 w 28"/>
                    <a:gd name="T29" fmla="*/ 28 h 33"/>
                    <a:gd name="T30" fmla="*/ 8 w 28"/>
                    <a:gd name="T31" fmla="*/ 32 h 33"/>
                    <a:gd name="T32" fmla="*/ 11 w 28"/>
                    <a:gd name="T33" fmla="*/ 29 h 33"/>
                    <a:gd name="T34" fmla="*/ 16 w 28"/>
                    <a:gd name="T35" fmla="*/ 22 h 33"/>
                    <a:gd name="T36" fmla="*/ 22 w 28"/>
                    <a:gd name="T37" fmla="*/ 19 h 33"/>
                    <a:gd name="T38" fmla="*/ 27 w 28"/>
                    <a:gd name="T39" fmla="*/ 13 h 33"/>
                    <a:gd name="T40" fmla="*/ 27 w 28"/>
                    <a:gd name="T41" fmla="*/ 8 h 33"/>
                    <a:gd name="T42" fmla="*/ 24 w 28"/>
                    <a:gd name="T43" fmla="*/ 5 h 33"/>
                    <a:gd name="T44" fmla="*/ 20 w 28"/>
                    <a:gd name="T45" fmla="*/ 6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8" h="33">
                      <a:moveTo>
                        <a:pt x="20" y="6"/>
                      </a:moveTo>
                      <a:cubicBezTo>
                        <a:pt x="18" y="6"/>
                        <a:pt x="17" y="4"/>
                        <a:pt x="15" y="3"/>
                      </a:cubicBezTo>
                      <a:cubicBezTo>
                        <a:pt x="14" y="2"/>
                        <a:pt x="12" y="0"/>
                        <a:pt x="10" y="0"/>
                      </a:cubicBezTo>
                      <a:cubicBezTo>
                        <a:pt x="10" y="3"/>
                        <a:pt x="4" y="1"/>
                        <a:pt x="4" y="4"/>
                      </a:cubicBezTo>
                      <a:cubicBezTo>
                        <a:pt x="4" y="6"/>
                        <a:pt x="4" y="6"/>
                        <a:pt x="3" y="7"/>
                      </a:cubicBezTo>
                      <a:cubicBezTo>
                        <a:pt x="1" y="8"/>
                        <a:pt x="2" y="9"/>
                        <a:pt x="2" y="10"/>
                      </a:cubicBezTo>
                      <a:cubicBezTo>
                        <a:pt x="2" y="11"/>
                        <a:pt x="1" y="12"/>
                        <a:pt x="0" y="13"/>
                      </a:cubicBezTo>
                      <a:cubicBezTo>
                        <a:pt x="0" y="13"/>
                        <a:pt x="0" y="14"/>
                        <a:pt x="0" y="15"/>
                      </a:cubicBezTo>
                      <a:cubicBezTo>
                        <a:pt x="1" y="16"/>
                        <a:pt x="0" y="17"/>
                        <a:pt x="0" y="18"/>
                      </a:cubicBezTo>
                      <a:cubicBezTo>
                        <a:pt x="0" y="18"/>
                        <a:pt x="1" y="21"/>
                        <a:pt x="2" y="20"/>
                      </a:cubicBezTo>
                      <a:cubicBezTo>
                        <a:pt x="4" y="20"/>
                        <a:pt x="4" y="18"/>
                        <a:pt x="5" y="18"/>
                      </a:cubicBezTo>
                      <a:cubicBezTo>
                        <a:pt x="4" y="18"/>
                        <a:pt x="6" y="20"/>
                        <a:pt x="5" y="20"/>
                      </a:cubicBezTo>
                      <a:cubicBezTo>
                        <a:pt x="5" y="22"/>
                        <a:pt x="5" y="23"/>
                        <a:pt x="3" y="24"/>
                      </a:cubicBezTo>
                      <a:cubicBezTo>
                        <a:pt x="3" y="24"/>
                        <a:pt x="4" y="26"/>
                        <a:pt x="3" y="26"/>
                      </a:cubicBezTo>
                      <a:cubicBezTo>
                        <a:pt x="3" y="27"/>
                        <a:pt x="2" y="27"/>
                        <a:pt x="3" y="28"/>
                      </a:cubicBezTo>
                      <a:cubicBezTo>
                        <a:pt x="5" y="29"/>
                        <a:pt x="6" y="29"/>
                        <a:pt x="8" y="32"/>
                      </a:cubicBezTo>
                      <a:cubicBezTo>
                        <a:pt x="9" y="33"/>
                        <a:pt x="10" y="29"/>
                        <a:pt x="11" y="29"/>
                      </a:cubicBezTo>
                      <a:cubicBezTo>
                        <a:pt x="12" y="26"/>
                        <a:pt x="13" y="23"/>
                        <a:pt x="16" y="22"/>
                      </a:cubicBezTo>
                      <a:cubicBezTo>
                        <a:pt x="18" y="21"/>
                        <a:pt x="20" y="21"/>
                        <a:pt x="22" y="19"/>
                      </a:cubicBezTo>
                      <a:cubicBezTo>
                        <a:pt x="24" y="18"/>
                        <a:pt x="26" y="16"/>
                        <a:pt x="27" y="13"/>
                      </a:cubicBezTo>
                      <a:cubicBezTo>
                        <a:pt x="27" y="11"/>
                        <a:pt x="28" y="10"/>
                        <a:pt x="27" y="8"/>
                      </a:cubicBezTo>
                      <a:cubicBezTo>
                        <a:pt x="26" y="7"/>
                        <a:pt x="25" y="6"/>
                        <a:pt x="24" y="5"/>
                      </a:cubicBezTo>
                      <a:cubicBezTo>
                        <a:pt x="23" y="5"/>
                        <a:pt x="21" y="6"/>
                        <a:pt x="20" y="6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00" name="Freeform 624" descr="" title="">
                  <a:extLst>
                    <a:ext uri="{FF2B5EF4-FFF2-40B4-BE49-F238E27FC236}">
                      <a16:creationId xmlns:a16="http://schemas.microsoft.com/office/drawing/2014/main" id="{6A31C05E-13A1-4007-9C49-315BCED285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626865" y="6168108"/>
                  <a:ext cx="560202" cy="831581"/>
                </a:xfrm>
                <a:custGeom>
                  <a:avLst/>
                  <a:gdLst>
                    <a:gd name="T0" fmla="*/ 57 w 64"/>
                    <a:gd name="T1" fmla="*/ 21 h 95"/>
                    <a:gd name="T2" fmla="*/ 56 w 64"/>
                    <a:gd name="T3" fmla="*/ 14 h 95"/>
                    <a:gd name="T4" fmla="*/ 50 w 64"/>
                    <a:gd name="T5" fmla="*/ 13 h 95"/>
                    <a:gd name="T6" fmla="*/ 46 w 64"/>
                    <a:gd name="T7" fmla="*/ 14 h 95"/>
                    <a:gd name="T8" fmla="*/ 41 w 64"/>
                    <a:gd name="T9" fmla="*/ 11 h 95"/>
                    <a:gd name="T10" fmla="*/ 38 w 64"/>
                    <a:gd name="T11" fmla="*/ 6 h 95"/>
                    <a:gd name="T12" fmla="*/ 33 w 64"/>
                    <a:gd name="T13" fmla="*/ 2 h 95"/>
                    <a:gd name="T14" fmla="*/ 28 w 64"/>
                    <a:gd name="T15" fmla="*/ 0 h 95"/>
                    <a:gd name="T16" fmla="*/ 31 w 64"/>
                    <a:gd name="T17" fmla="*/ 5 h 95"/>
                    <a:gd name="T18" fmla="*/ 28 w 64"/>
                    <a:gd name="T19" fmla="*/ 10 h 95"/>
                    <a:gd name="T20" fmla="*/ 23 w 64"/>
                    <a:gd name="T21" fmla="*/ 14 h 95"/>
                    <a:gd name="T22" fmla="*/ 17 w 64"/>
                    <a:gd name="T23" fmla="*/ 17 h 95"/>
                    <a:gd name="T24" fmla="*/ 11 w 64"/>
                    <a:gd name="T25" fmla="*/ 26 h 95"/>
                    <a:gd name="T26" fmla="*/ 6 w 64"/>
                    <a:gd name="T27" fmla="*/ 22 h 95"/>
                    <a:gd name="T28" fmla="*/ 6 w 64"/>
                    <a:gd name="T29" fmla="*/ 21 h 95"/>
                    <a:gd name="T30" fmla="*/ 6 w 64"/>
                    <a:gd name="T31" fmla="*/ 18 h 95"/>
                    <a:gd name="T32" fmla="*/ 2 w 64"/>
                    <a:gd name="T33" fmla="*/ 26 h 95"/>
                    <a:gd name="T34" fmla="*/ 3 w 64"/>
                    <a:gd name="T35" fmla="*/ 30 h 95"/>
                    <a:gd name="T36" fmla="*/ 3 w 64"/>
                    <a:gd name="T37" fmla="*/ 32 h 95"/>
                    <a:gd name="T38" fmla="*/ 14 w 64"/>
                    <a:gd name="T39" fmla="*/ 47 h 95"/>
                    <a:gd name="T40" fmla="*/ 23 w 64"/>
                    <a:gd name="T41" fmla="*/ 63 h 95"/>
                    <a:gd name="T42" fmla="*/ 26 w 64"/>
                    <a:gd name="T43" fmla="*/ 70 h 95"/>
                    <a:gd name="T44" fmla="*/ 25 w 64"/>
                    <a:gd name="T45" fmla="*/ 71 h 95"/>
                    <a:gd name="T46" fmla="*/ 28 w 64"/>
                    <a:gd name="T47" fmla="*/ 74 h 95"/>
                    <a:gd name="T48" fmla="*/ 32 w 64"/>
                    <a:gd name="T49" fmla="*/ 79 h 95"/>
                    <a:gd name="T50" fmla="*/ 41 w 64"/>
                    <a:gd name="T51" fmla="*/ 83 h 95"/>
                    <a:gd name="T52" fmla="*/ 48 w 64"/>
                    <a:gd name="T53" fmla="*/ 87 h 95"/>
                    <a:gd name="T54" fmla="*/ 54 w 64"/>
                    <a:gd name="T55" fmla="*/ 93 h 95"/>
                    <a:gd name="T56" fmla="*/ 59 w 64"/>
                    <a:gd name="T57" fmla="*/ 90 h 95"/>
                    <a:gd name="T58" fmla="*/ 61 w 64"/>
                    <a:gd name="T59" fmla="*/ 86 h 95"/>
                    <a:gd name="T60" fmla="*/ 63 w 64"/>
                    <a:gd name="T61" fmla="*/ 82 h 95"/>
                    <a:gd name="T62" fmla="*/ 61 w 64"/>
                    <a:gd name="T63" fmla="*/ 78 h 95"/>
                    <a:gd name="T64" fmla="*/ 61 w 64"/>
                    <a:gd name="T65" fmla="*/ 76 h 95"/>
                    <a:gd name="T66" fmla="*/ 63 w 64"/>
                    <a:gd name="T67" fmla="*/ 74 h 95"/>
                    <a:gd name="T68" fmla="*/ 64 w 64"/>
                    <a:gd name="T69" fmla="*/ 64 h 95"/>
                    <a:gd name="T70" fmla="*/ 62 w 64"/>
                    <a:gd name="T71" fmla="*/ 59 h 95"/>
                    <a:gd name="T72" fmla="*/ 57 w 64"/>
                    <a:gd name="T73" fmla="*/ 57 h 95"/>
                    <a:gd name="T74" fmla="*/ 55 w 64"/>
                    <a:gd name="T75" fmla="*/ 48 h 95"/>
                    <a:gd name="T76" fmla="*/ 50 w 64"/>
                    <a:gd name="T77" fmla="*/ 51 h 95"/>
                    <a:gd name="T78" fmla="*/ 46 w 64"/>
                    <a:gd name="T79" fmla="*/ 51 h 95"/>
                    <a:gd name="T80" fmla="*/ 44 w 64"/>
                    <a:gd name="T81" fmla="*/ 48 h 95"/>
                    <a:gd name="T82" fmla="*/ 40 w 64"/>
                    <a:gd name="T83" fmla="*/ 42 h 95"/>
                    <a:gd name="T84" fmla="*/ 39 w 64"/>
                    <a:gd name="T85" fmla="*/ 35 h 95"/>
                    <a:gd name="T86" fmla="*/ 42 w 64"/>
                    <a:gd name="T87" fmla="*/ 33 h 95"/>
                    <a:gd name="T88" fmla="*/ 42 w 64"/>
                    <a:gd name="T89" fmla="*/ 30 h 95"/>
                    <a:gd name="T90" fmla="*/ 45 w 64"/>
                    <a:gd name="T91" fmla="*/ 25 h 95"/>
                    <a:gd name="T92" fmla="*/ 50 w 64"/>
                    <a:gd name="T93" fmla="*/ 24 h 95"/>
                    <a:gd name="T94" fmla="*/ 53 w 64"/>
                    <a:gd name="T95" fmla="*/ 22 h 95"/>
                    <a:gd name="T96" fmla="*/ 57 w 64"/>
                    <a:gd name="T97" fmla="*/ 21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64" h="95">
                      <a:moveTo>
                        <a:pt x="57" y="21"/>
                      </a:moveTo>
                      <a:cubicBezTo>
                        <a:pt x="53" y="19"/>
                        <a:pt x="59" y="15"/>
                        <a:pt x="56" y="14"/>
                      </a:cubicBezTo>
                      <a:cubicBezTo>
                        <a:pt x="54" y="12"/>
                        <a:pt x="52" y="13"/>
                        <a:pt x="50" y="13"/>
                      </a:cubicBezTo>
                      <a:cubicBezTo>
                        <a:pt x="48" y="12"/>
                        <a:pt x="48" y="14"/>
                        <a:pt x="46" y="14"/>
                      </a:cubicBezTo>
                      <a:cubicBezTo>
                        <a:pt x="44" y="13"/>
                        <a:pt x="42" y="13"/>
                        <a:pt x="41" y="11"/>
                      </a:cubicBezTo>
                      <a:cubicBezTo>
                        <a:pt x="40" y="10"/>
                        <a:pt x="39" y="7"/>
                        <a:pt x="38" y="6"/>
                      </a:cubicBezTo>
                      <a:cubicBezTo>
                        <a:pt x="36" y="5"/>
                        <a:pt x="35" y="3"/>
                        <a:pt x="33" y="2"/>
                      </a:cubicBezTo>
                      <a:cubicBezTo>
                        <a:pt x="32" y="0"/>
                        <a:pt x="30" y="1"/>
                        <a:pt x="28" y="0"/>
                      </a:cubicBezTo>
                      <a:cubicBezTo>
                        <a:pt x="30" y="2"/>
                        <a:pt x="31" y="3"/>
                        <a:pt x="31" y="5"/>
                      </a:cubicBezTo>
                      <a:cubicBezTo>
                        <a:pt x="30" y="7"/>
                        <a:pt x="30" y="9"/>
                        <a:pt x="28" y="10"/>
                      </a:cubicBezTo>
                      <a:cubicBezTo>
                        <a:pt x="26" y="12"/>
                        <a:pt x="25" y="14"/>
                        <a:pt x="23" y="14"/>
                      </a:cubicBezTo>
                      <a:cubicBezTo>
                        <a:pt x="21" y="15"/>
                        <a:pt x="19" y="15"/>
                        <a:pt x="17" y="17"/>
                      </a:cubicBezTo>
                      <a:cubicBezTo>
                        <a:pt x="16" y="18"/>
                        <a:pt x="12" y="27"/>
                        <a:pt x="11" y="26"/>
                      </a:cubicBezTo>
                      <a:cubicBezTo>
                        <a:pt x="9" y="23"/>
                        <a:pt x="8" y="23"/>
                        <a:pt x="6" y="22"/>
                      </a:cubicBezTo>
                      <a:cubicBezTo>
                        <a:pt x="5" y="22"/>
                        <a:pt x="5" y="22"/>
                        <a:pt x="6" y="21"/>
                      </a:cubicBezTo>
                      <a:cubicBezTo>
                        <a:pt x="7" y="20"/>
                        <a:pt x="7" y="19"/>
                        <a:pt x="6" y="18"/>
                      </a:cubicBezTo>
                      <a:cubicBezTo>
                        <a:pt x="4" y="19"/>
                        <a:pt x="0" y="23"/>
                        <a:pt x="2" y="26"/>
                      </a:cubicBezTo>
                      <a:cubicBezTo>
                        <a:pt x="2" y="26"/>
                        <a:pt x="4" y="29"/>
                        <a:pt x="3" y="30"/>
                      </a:cubicBezTo>
                      <a:cubicBezTo>
                        <a:pt x="2" y="30"/>
                        <a:pt x="1" y="31"/>
                        <a:pt x="3" y="32"/>
                      </a:cubicBezTo>
                      <a:cubicBezTo>
                        <a:pt x="8" y="35"/>
                        <a:pt x="12" y="41"/>
                        <a:pt x="14" y="47"/>
                      </a:cubicBezTo>
                      <a:cubicBezTo>
                        <a:pt x="17" y="52"/>
                        <a:pt x="19" y="58"/>
                        <a:pt x="23" y="63"/>
                      </a:cubicBezTo>
                      <a:cubicBezTo>
                        <a:pt x="24" y="65"/>
                        <a:pt x="26" y="67"/>
                        <a:pt x="26" y="70"/>
                      </a:cubicBezTo>
                      <a:cubicBezTo>
                        <a:pt x="26" y="71"/>
                        <a:pt x="25" y="70"/>
                        <a:pt x="25" y="71"/>
                      </a:cubicBezTo>
                      <a:cubicBezTo>
                        <a:pt x="26" y="72"/>
                        <a:pt x="27" y="73"/>
                        <a:pt x="28" y="74"/>
                      </a:cubicBezTo>
                      <a:cubicBezTo>
                        <a:pt x="29" y="76"/>
                        <a:pt x="30" y="78"/>
                        <a:pt x="32" y="79"/>
                      </a:cubicBezTo>
                      <a:cubicBezTo>
                        <a:pt x="35" y="80"/>
                        <a:pt x="38" y="82"/>
                        <a:pt x="41" y="83"/>
                      </a:cubicBezTo>
                      <a:cubicBezTo>
                        <a:pt x="43" y="84"/>
                        <a:pt x="45" y="86"/>
                        <a:pt x="48" y="87"/>
                      </a:cubicBezTo>
                      <a:cubicBezTo>
                        <a:pt x="50" y="89"/>
                        <a:pt x="52" y="91"/>
                        <a:pt x="54" y="93"/>
                      </a:cubicBezTo>
                      <a:cubicBezTo>
                        <a:pt x="58" y="95"/>
                        <a:pt x="57" y="91"/>
                        <a:pt x="59" y="90"/>
                      </a:cubicBezTo>
                      <a:cubicBezTo>
                        <a:pt x="60" y="89"/>
                        <a:pt x="60" y="87"/>
                        <a:pt x="61" y="86"/>
                      </a:cubicBezTo>
                      <a:cubicBezTo>
                        <a:pt x="61" y="85"/>
                        <a:pt x="64" y="83"/>
                        <a:pt x="63" y="82"/>
                      </a:cubicBezTo>
                      <a:cubicBezTo>
                        <a:pt x="61" y="81"/>
                        <a:pt x="60" y="81"/>
                        <a:pt x="61" y="78"/>
                      </a:cubicBezTo>
                      <a:cubicBezTo>
                        <a:pt x="61" y="77"/>
                        <a:pt x="61" y="76"/>
                        <a:pt x="61" y="76"/>
                      </a:cubicBezTo>
                      <a:cubicBezTo>
                        <a:pt x="62" y="75"/>
                        <a:pt x="63" y="74"/>
                        <a:pt x="63" y="74"/>
                      </a:cubicBezTo>
                      <a:cubicBezTo>
                        <a:pt x="64" y="71"/>
                        <a:pt x="62" y="66"/>
                        <a:pt x="64" y="64"/>
                      </a:cubicBezTo>
                      <a:cubicBezTo>
                        <a:pt x="64" y="63"/>
                        <a:pt x="63" y="61"/>
                        <a:pt x="62" y="59"/>
                      </a:cubicBezTo>
                      <a:cubicBezTo>
                        <a:pt x="61" y="56"/>
                        <a:pt x="60" y="56"/>
                        <a:pt x="57" y="57"/>
                      </a:cubicBezTo>
                      <a:cubicBezTo>
                        <a:pt x="53" y="57"/>
                        <a:pt x="55" y="50"/>
                        <a:pt x="55" y="48"/>
                      </a:cubicBezTo>
                      <a:cubicBezTo>
                        <a:pt x="53" y="49"/>
                        <a:pt x="52" y="51"/>
                        <a:pt x="50" y="51"/>
                      </a:cubicBezTo>
                      <a:cubicBezTo>
                        <a:pt x="49" y="51"/>
                        <a:pt x="47" y="51"/>
                        <a:pt x="46" y="51"/>
                      </a:cubicBezTo>
                      <a:cubicBezTo>
                        <a:pt x="45" y="50"/>
                        <a:pt x="45" y="48"/>
                        <a:pt x="44" y="48"/>
                      </a:cubicBezTo>
                      <a:cubicBezTo>
                        <a:pt x="41" y="48"/>
                        <a:pt x="41" y="44"/>
                        <a:pt x="40" y="42"/>
                      </a:cubicBezTo>
                      <a:cubicBezTo>
                        <a:pt x="38" y="40"/>
                        <a:pt x="37" y="37"/>
                        <a:pt x="39" y="35"/>
                      </a:cubicBezTo>
                      <a:cubicBezTo>
                        <a:pt x="40" y="34"/>
                        <a:pt x="42" y="34"/>
                        <a:pt x="42" y="33"/>
                      </a:cubicBezTo>
                      <a:cubicBezTo>
                        <a:pt x="42" y="32"/>
                        <a:pt x="42" y="31"/>
                        <a:pt x="42" y="30"/>
                      </a:cubicBezTo>
                      <a:cubicBezTo>
                        <a:pt x="42" y="27"/>
                        <a:pt x="42" y="26"/>
                        <a:pt x="45" y="25"/>
                      </a:cubicBezTo>
                      <a:cubicBezTo>
                        <a:pt x="47" y="24"/>
                        <a:pt x="48" y="24"/>
                        <a:pt x="50" y="24"/>
                      </a:cubicBezTo>
                      <a:cubicBezTo>
                        <a:pt x="51" y="24"/>
                        <a:pt x="52" y="23"/>
                        <a:pt x="53" y="22"/>
                      </a:cubicBezTo>
                      <a:cubicBezTo>
                        <a:pt x="54" y="22"/>
                        <a:pt x="59" y="23"/>
                        <a:pt x="57" y="21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01" name="Freeform 625" descr="" title="">
                  <a:extLst>
                    <a:ext uri="{FF2B5EF4-FFF2-40B4-BE49-F238E27FC236}">
                      <a16:creationId xmlns:a16="http://schemas.microsoft.com/office/drawing/2014/main" id="{EFA16282-BEA4-48B5-9E56-354DDF7E46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874188" y="6946040"/>
                  <a:ext cx="381414" cy="1856900"/>
                </a:xfrm>
                <a:custGeom>
                  <a:avLst/>
                  <a:gdLst>
                    <a:gd name="T0" fmla="*/ 38 w 44"/>
                    <a:gd name="T1" fmla="*/ 20 h 212"/>
                    <a:gd name="T2" fmla="*/ 36 w 44"/>
                    <a:gd name="T3" fmla="*/ 12 h 212"/>
                    <a:gd name="T4" fmla="*/ 34 w 44"/>
                    <a:gd name="T5" fmla="*/ 5 h 212"/>
                    <a:gd name="T6" fmla="*/ 30 w 44"/>
                    <a:gd name="T7" fmla="*/ 3 h 212"/>
                    <a:gd name="T8" fmla="*/ 28 w 44"/>
                    <a:gd name="T9" fmla="*/ 15 h 212"/>
                    <a:gd name="T10" fmla="*/ 26 w 44"/>
                    <a:gd name="T11" fmla="*/ 31 h 212"/>
                    <a:gd name="T12" fmla="*/ 23 w 44"/>
                    <a:gd name="T13" fmla="*/ 56 h 212"/>
                    <a:gd name="T14" fmla="*/ 21 w 44"/>
                    <a:gd name="T15" fmla="*/ 68 h 212"/>
                    <a:gd name="T16" fmla="*/ 21 w 44"/>
                    <a:gd name="T17" fmla="*/ 80 h 212"/>
                    <a:gd name="T18" fmla="*/ 20 w 44"/>
                    <a:gd name="T19" fmla="*/ 88 h 212"/>
                    <a:gd name="T20" fmla="*/ 11 w 44"/>
                    <a:gd name="T21" fmla="*/ 110 h 212"/>
                    <a:gd name="T22" fmla="*/ 10 w 44"/>
                    <a:gd name="T23" fmla="*/ 132 h 212"/>
                    <a:gd name="T24" fmla="*/ 17 w 44"/>
                    <a:gd name="T25" fmla="*/ 133 h 212"/>
                    <a:gd name="T26" fmla="*/ 16 w 44"/>
                    <a:gd name="T27" fmla="*/ 136 h 212"/>
                    <a:gd name="T28" fmla="*/ 14 w 44"/>
                    <a:gd name="T29" fmla="*/ 145 h 212"/>
                    <a:gd name="T30" fmla="*/ 15 w 44"/>
                    <a:gd name="T31" fmla="*/ 150 h 212"/>
                    <a:gd name="T32" fmla="*/ 13 w 44"/>
                    <a:gd name="T33" fmla="*/ 152 h 212"/>
                    <a:gd name="T34" fmla="*/ 11 w 44"/>
                    <a:gd name="T35" fmla="*/ 158 h 212"/>
                    <a:gd name="T36" fmla="*/ 8 w 44"/>
                    <a:gd name="T37" fmla="*/ 159 h 212"/>
                    <a:gd name="T38" fmla="*/ 4 w 44"/>
                    <a:gd name="T39" fmla="*/ 159 h 212"/>
                    <a:gd name="T40" fmla="*/ 0 w 44"/>
                    <a:gd name="T41" fmla="*/ 164 h 212"/>
                    <a:gd name="T42" fmla="*/ 2 w 44"/>
                    <a:gd name="T43" fmla="*/ 163 h 212"/>
                    <a:gd name="T44" fmla="*/ 7 w 44"/>
                    <a:gd name="T45" fmla="*/ 171 h 212"/>
                    <a:gd name="T46" fmla="*/ 11 w 44"/>
                    <a:gd name="T47" fmla="*/ 173 h 212"/>
                    <a:gd name="T48" fmla="*/ 7 w 44"/>
                    <a:gd name="T49" fmla="*/ 174 h 212"/>
                    <a:gd name="T50" fmla="*/ 7 w 44"/>
                    <a:gd name="T51" fmla="*/ 179 h 212"/>
                    <a:gd name="T52" fmla="*/ 9 w 44"/>
                    <a:gd name="T53" fmla="*/ 182 h 212"/>
                    <a:gd name="T54" fmla="*/ 9 w 44"/>
                    <a:gd name="T55" fmla="*/ 185 h 212"/>
                    <a:gd name="T56" fmla="*/ 7 w 44"/>
                    <a:gd name="T57" fmla="*/ 187 h 212"/>
                    <a:gd name="T58" fmla="*/ 10 w 44"/>
                    <a:gd name="T59" fmla="*/ 190 h 212"/>
                    <a:gd name="T60" fmla="*/ 8 w 44"/>
                    <a:gd name="T61" fmla="*/ 193 h 212"/>
                    <a:gd name="T62" fmla="*/ 11 w 44"/>
                    <a:gd name="T63" fmla="*/ 194 h 212"/>
                    <a:gd name="T64" fmla="*/ 11 w 44"/>
                    <a:gd name="T65" fmla="*/ 198 h 212"/>
                    <a:gd name="T66" fmla="*/ 15 w 44"/>
                    <a:gd name="T67" fmla="*/ 197 h 212"/>
                    <a:gd name="T68" fmla="*/ 15 w 44"/>
                    <a:gd name="T69" fmla="*/ 197 h 212"/>
                    <a:gd name="T70" fmla="*/ 16 w 44"/>
                    <a:gd name="T71" fmla="*/ 198 h 212"/>
                    <a:gd name="T72" fmla="*/ 18 w 44"/>
                    <a:gd name="T73" fmla="*/ 202 h 212"/>
                    <a:gd name="T74" fmla="*/ 16 w 44"/>
                    <a:gd name="T75" fmla="*/ 207 h 212"/>
                    <a:gd name="T76" fmla="*/ 18 w 44"/>
                    <a:gd name="T77" fmla="*/ 209 h 212"/>
                    <a:gd name="T78" fmla="*/ 25 w 44"/>
                    <a:gd name="T79" fmla="*/ 204 h 212"/>
                    <a:gd name="T80" fmla="*/ 26 w 44"/>
                    <a:gd name="T81" fmla="*/ 199 h 212"/>
                    <a:gd name="T82" fmla="*/ 17 w 44"/>
                    <a:gd name="T83" fmla="*/ 192 h 212"/>
                    <a:gd name="T84" fmla="*/ 12 w 44"/>
                    <a:gd name="T85" fmla="*/ 185 h 212"/>
                    <a:gd name="T86" fmla="*/ 15 w 44"/>
                    <a:gd name="T87" fmla="*/ 177 h 212"/>
                    <a:gd name="T88" fmla="*/ 17 w 44"/>
                    <a:gd name="T89" fmla="*/ 169 h 212"/>
                    <a:gd name="T90" fmla="*/ 21 w 44"/>
                    <a:gd name="T91" fmla="*/ 158 h 212"/>
                    <a:gd name="T92" fmla="*/ 21 w 44"/>
                    <a:gd name="T93" fmla="*/ 152 h 212"/>
                    <a:gd name="T94" fmla="*/ 19 w 44"/>
                    <a:gd name="T95" fmla="*/ 140 h 212"/>
                    <a:gd name="T96" fmla="*/ 23 w 44"/>
                    <a:gd name="T97" fmla="*/ 117 h 212"/>
                    <a:gd name="T98" fmla="*/ 26 w 44"/>
                    <a:gd name="T99" fmla="*/ 102 h 212"/>
                    <a:gd name="T100" fmla="*/ 29 w 44"/>
                    <a:gd name="T101" fmla="*/ 85 h 212"/>
                    <a:gd name="T102" fmla="*/ 27 w 44"/>
                    <a:gd name="T103" fmla="*/ 73 h 212"/>
                    <a:gd name="T104" fmla="*/ 30 w 44"/>
                    <a:gd name="T105" fmla="*/ 62 h 212"/>
                    <a:gd name="T106" fmla="*/ 34 w 44"/>
                    <a:gd name="T107" fmla="*/ 54 h 212"/>
                    <a:gd name="T108" fmla="*/ 36 w 44"/>
                    <a:gd name="T109" fmla="*/ 44 h 212"/>
                    <a:gd name="T110" fmla="*/ 40 w 44"/>
                    <a:gd name="T111" fmla="*/ 35 h 212"/>
                    <a:gd name="T112" fmla="*/ 40 w 44"/>
                    <a:gd name="T113" fmla="*/ 28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44" h="212">
                      <a:moveTo>
                        <a:pt x="40" y="28"/>
                      </a:moveTo>
                      <a:cubicBezTo>
                        <a:pt x="38" y="27"/>
                        <a:pt x="40" y="22"/>
                        <a:pt x="38" y="20"/>
                      </a:cubicBezTo>
                      <a:cubicBezTo>
                        <a:pt x="37" y="19"/>
                        <a:pt x="35" y="16"/>
                        <a:pt x="36" y="14"/>
                      </a:cubicBezTo>
                      <a:cubicBezTo>
                        <a:pt x="38" y="13"/>
                        <a:pt x="35" y="13"/>
                        <a:pt x="36" y="12"/>
                      </a:cubicBezTo>
                      <a:cubicBezTo>
                        <a:pt x="37" y="11"/>
                        <a:pt x="36" y="10"/>
                        <a:pt x="35" y="9"/>
                      </a:cubicBezTo>
                      <a:cubicBezTo>
                        <a:pt x="34" y="8"/>
                        <a:pt x="34" y="7"/>
                        <a:pt x="34" y="5"/>
                      </a:cubicBezTo>
                      <a:cubicBezTo>
                        <a:pt x="34" y="3"/>
                        <a:pt x="33" y="2"/>
                        <a:pt x="32" y="0"/>
                      </a:cubicBezTo>
                      <a:cubicBezTo>
                        <a:pt x="31" y="1"/>
                        <a:pt x="30" y="2"/>
                        <a:pt x="30" y="3"/>
                      </a:cubicBezTo>
                      <a:cubicBezTo>
                        <a:pt x="29" y="5"/>
                        <a:pt x="27" y="4"/>
                        <a:pt x="28" y="6"/>
                      </a:cubicBezTo>
                      <a:cubicBezTo>
                        <a:pt x="28" y="9"/>
                        <a:pt x="28" y="12"/>
                        <a:pt x="28" y="15"/>
                      </a:cubicBezTo>
                      <a:cubicBezTo>
                        <a:pt x="28" y="19"/>
                        <a:pt x="29" y="24"/>
                        <a:pt x="28" y="28"/>
                      </a:cubicBezTo>
                      <a:cubicBezTo>
                        <a:pt x="27" y="29"/>
                        <a:pt x="26" y="30"/>
                        <a:pt x="26" y="31"/>
                      </a:cubicBezTo>
                      <a:cubicBezTo>
                        <a:pt x="26" y="33"/>
                        <a:pt x="27" y="35"/>
                        <a:pt x="27" y="37"/>
                      </a:cubicBezTo>
                      <a:cubicBezTo>
                        <a:pt x="27" y="43"/>
                        <a:pt x="25" y="50"/>
                        <a:pt x="23" y="56"/>
                      </a:cubicBezTo>
                      <a:cubicBezTo>
                        <a:pt x="22" y="59"/>
                        <a:pt x="22" y="61"/>
                        <a:pt x="23" y="64"/>
                      </a:cubicBezTo>
                      <a:cubicBezTo>
                        <a:pt x="23" y="66"/>
                        <a:pt x="23" y="67"/>
                        <a:pt x="21" y="68"/>
                      </a:cubicBezTo>
                      <a:cubicBezTo>
                        <a:pt x="20" y="69"/>
                        <a:pt x="21" y="70"/>
                        <a:pt x="21" y="71"/>
                      </a:cubicBezTo>
                      <a:cubicBezTo>
                        <a:pt x="21" y="74"/>
                        <a:pt x="21" y="77"/>
                        <a:pt x="21" y="80"/>
                      </a:cubicBezTo>
                      <a:cubicBezTo>
                        <a:pt x="21" y="81"/>
                        <a:pt x="21" y="83"/>
                        <a:pt x="21" y="84"/>
                      </a:cubicBezTo>
                      <a:cubicBezTo>
                        <a:pt x="20" y="85"/>
                        <a:pt x="21" y="87"/>
                        <a:pt x="20" y="88"/>
                      </a:cubicBezTo>
                      <a:cubicBezTo>
                        <a:pt x="18" y="93"/>
                        <a:pt x="16" y="98"/>
                        <a:pt x="14" y="103"/>
                      </a:cubicBezTo>
                      <a:cubicBezTo>
                        <a:pt x="13" y="106"/>
                        <a:pt x="10" y="107"/>
                        <a:pt x="11" y="110"/>
                      </a:cubicBezTo>
                      <a:cubicBezTo>
                        <a:pt x="12" y="113"/>
                        <a:pt x="14" y="118"/>
                        <a:pt x="12" y="122"/>
                      </a:cubicBezTo>
                      <a:cubicBezTo>
                        <a:pt x="10" y="124"/>
                        <a:pt x="8" y="129"/>
                        <a:pt x="10" y="132"/>
                      </a:cubicBezTo>
                      <a:cubicBezTo>
                        <a:pt x="11" y="134"/>
                        <a:pt x="12" y="134"/>
                        <a:pt x="13" y="133"/>
                      </a:cubicBezTo>
                      <a:cubicBezTo>
                        <a:pt x="14" y="132"/>
                        <a:pt x="18" y="132"/>
                        <a:pt x="17" y="133"/>
                      </a:cubicBezTo>
                      <a:cubicBezTo>
                        <a:pt x="17" y="133"/>
                        <a:pt x="16" y="133"/>
                        <a:pt x="15" y="134"/>
                      </a:cubicBezTo>
                      <a:cubicBezTo>
                        <a:pt x="15" y="135"/>
                        <a:pt x="15" y="135"/>
                        <a:pt x="16" y="136"/>
                      </a:cubicBezTo>
                      <a:cubicBezTo>
                        <a:pt x="16" y="136"/>
                        <a:pt x="15" y="137"/>
                        <a:pt x="15" y="137"/>
                      </a:cubicBezTo>
                      <a:cubicBezTo>
                        <a:pt x="14" y="139"/>
                        <a:pt x="13" y="143"/>
                        <a:pt x="14" y="145"/>
                      </a:cubicBezTo>
                      <a:cubicBezTo>
                        <a:pt x="14" y="146"/>
                        <a:pt x="14" y="146"/>
                        <a:pt x="13" y="148"/>
                      </a:cubicBezTo>
                      <a:cubicBezTo>
                        <a:pt x="12" y="149"/>
                        <a:pt x="14" y="149"/>
                        <a:pt x="15" y="150"/>
                      </a:cubicBezTo>
                      <a:cubicBezTo>
                        <a:pt x="15" y="150"/>
                        <a:pt x="15" y="150"/>
                        <a:pt x="14" y="151"/>
                      </a:cubicBezTo>
                      <a:cubicBezTo>
                        <a:pt x="13" y="151"/>
                        <a:pt x="11" y="152"/>
                        <a:pt x="13" y="152"/>
                      </a:cubicBezTo>
                      <a:cubicBezTo>
                        <a:pt x="12" y="153"/>
                        <a:pt x="13" y="156"/>
                        <a:pt x="14" y="156"/>
                      </a:cubicBezTo>
                      <a:cubicBezTo>
                        <a:pt x="13" y="156"/>
                        <a:pt x="10" y="155"/>
                        <a:pt x="11" y="158"/>
                      </a:cubicBezTo>
                      <a:cubicBezTo>
                        <a:pt x="11" y="158"/>
                        <a:pt x="12" y="163"/>
                        <a:pt x="10" y="162"/>
                      </a:cubicBezTo>
                      <a:cubicBezTo>
                        <a:pt x="10" y="162"/>
                        <a:pt x="8" y="160"/>
                        <a:pt x="8" y="159"/>
                      </a:cubicBezTo>
                      <a:cubicBezTo>
                        <a:pt x="6" y="158"/>
                        <a:pt x="7" y="157"/>
                        <a:pt x="5" y="158"/>
                      </a:cubicBezTo>
                      <a:cubicBezTo>
                        <a:pt x="5" y="158"/>
                        <a:pt x="4" y="159"/>
                        <a:pt x="4" y="159"/>
                      </a:cubicBezTo>
                      <a:cubicBezTo>
                        <a:pt x="4" y="160"/>
                        <a:pt x="5" y="160"/>
                        <a:pt x="4" y="161"/>
                      </a:cubicBezTo>
                      <a:cubicBezTo>
                        <a:pt x="4" y="162"/>
                        <a:pt x="0" y="162"/>
                        <a:pt x="0" y="164"/>
                      </a:cubicBezTo>
                      <a:cubicBezTo>
                        <a:pt x="0" y="164"/>
                        <a:pt x="1" y="165"/>
                        <a:pt x="2" y="165"/>
                      </a:cubicBezTo>
                      <a:cubicBezTo>
                        <a:pt x="2" y="165"/>
                        <a:pt x="1" y="164"/>
                        <a:pt x="2" y="163"/>
                      </a:cubicBezTo>
                      <a:cubicBezTo>
                        <a:pt x="2" y="163"/>
                        <a:pt x="5" y="165"/>
                        <a:pt x="7" y="164"/>
                      </a:cubicBezTo>
                      <a:cubicBezTo>
                        <a:pt x="11" y="163"/>
                        <a:pt x="5" y="170"/>
                        <a:pt x="7" y="171"/>
                      </a:cubicBezTo>
                      <a:cubicBezTo>
                        <a:pt x="8" y="171"/>
                        <a:pt x="10" y="170"/>
                        <a:pt x="11" y="171"/>
                      </a:cubicBezTo>
                      <a:cubicBezTo>
                        <a:pt x="12" y="171"/>
                        <a:pt x="12" y="174"/>
                        <a:pt x="11" y="173"/>
                      </a:cubicBezTo>
                      <a:cubicBezTo>
                        <a:pt x="11" y="173"/>
                        <a:pt x="8" y="171"/>
                        <a:pt x="8" y="172"/>
                      </a:cubicBezTo>
                      <a:cubicBezTo>
                        <a:pt x="7" y="173"/>
                        <a:pt x="6" y="173"/>
                        <a:pt x="7" y="174"/>
                      </a:cubicBezTo>
                      <a:cubicBezTo>
                        <a:pt x="7" y="174"/>
                        <a:pt x="9" y="176"/>
                        <a:pt x="8" y="176"/>
                      </a:cubicBezTo>
                      <a:cubicBezTo>
                        <a:pt x="7" y="176"/>
                        <a:pt x="7" y="179"/>
                        <a:pt x="7" y="179"/>
                      </a:cubicBezTo>
                      <a:cubicBezTo>
                        <a:pt x="6" y="182"/>
                        <a:pt x="9" y="178"/>
                        <a:pt x="9" y="178"/>
                      </a:cubicBezTo>
                      <a:cubicBezTo>
                        <a:pt x="9" y="178"/>
                        <a:pt x="8" y="183"/>
                        <a:pt x="9" y="182"/>
                      </a:cubicBezTo>
                      <a:cubicBezTo>
                        <a:pt x="9" y="182"/>
                        <a:pt x="8" y="182"/>
                        <a:pt x="8" y="183"/>
                      </a:cubicBezTo>
                      <a:cubicBezTo>
                        <a:pt x="7" y="184"/>
                        <a:pt x="8" y="184"/>
                        <a:pt x="9" y="185"/>
                      </a:cubicBezTo>
                      <a:cubicBezTo>
                        <a:pt x="9" y="185"/>
                        <a:pt x="7" y="186"/>
                        <a:pt x="7" y="186"/>
                      </a:cubicBezTo>
                      <a:cubicBezTo>
                        <a:pt x="6" y="186"/>
                        <a:pt x="7" y="186"/>
                        <a:pt x="7" y="187"/>
                      </a:cubicBezTo>
                      <a:cubicBezTo>
                        <a:pt x="6" y="189"/>
                        <a:pt x="10" y="189"/>
                        <a:pt x="10" y="188"/>
                      </a:cubicBezTo>
                      <a:cubicBezTo>
                        <a:pt x="10" y="189"/>
                        <a:pt x="9" y="189"/>
                        <a:pt x="10" y="190"/>
                      </a:cubicBezTo>
                      <a:cubicBezTo>
                        <a:pt x="10" y="190"/>
                        <a:pt x="10" y="190"/>
                        <a:pt x="10" y="190"/>
                      </a:cubicBezTo>
                      <a:cubicBezTo>
                        <a:pt x="10" y="191"/>
                        <a:pt x="8" y="192"/>
                        <a:pt x="8" y="193"/>
                      </a:cubicBezTo>
                      <a:cubicBezTo>
                        <a:pt x="7" y="195"/>
                        <a:pt x="10" y="192"/>
                        <a:pt x="11" y="192"/>
                      </a:cubicBezTo>
                      <a:cubicBezTo>
                        <a:pt x="10" y="193"/>
                        <a:pt x="11" y="194"/>
                        <a:pt x="11" y="194"/>
                      </a:cubicBezTo>
                      <a:cubicBezTo>
                        <a:pt x="11" y="195"/>
                        <a:pt x="8" y="196"/>
                        <a:pt x="8" y="196"/>
                      </a:cubicBezTo>
                      <a:cubicBezTo>
                        <a:pt x="10" y="197"/>
                        <a:pt x="10" y="196"/>
                        <a:pt x="11" y="198"/>
                      </a:cubicBezTo>
                      <a:cubicBezTo>
                        <a:pt x="12" y="200"/>
                        <a:pt x="14" y="195"/>
                        <a:pt x="13" y="195"/>
                      </a:cubicBezTo>
                      <a:cubicBezTo>
                        <a:pt x="14" y="195"/>
                        <a:pt x="14" y="196"/>
                        <a:pt x="15" y="197"/>
                      </a:cubicBezTo>
                      <a:cubicBezTo>
                        <a:pt x="15" y="197"/>
                        <a:pt x="15" y="195"/>
                        <a:pt x="15" y="195"/>
                      </a:cubicBezTo>
                      <a:cubicBezTo>
                        <a:pt x="15" y="195"/>
                        <a:pt x="15" y="197"/>
                        <a:pt x="15" y="197"/>
                      </a:cubicBezTo>
                      <a:cubicBezTo>
                        <a:pt x="16" y="196"/>
                        <a:pt x="16" y="195"/>
                        <a:pt x="16" y="196"/>
                      </a:cubicBezTo>
                      <a:cubicBezTo>
                        <a:pt x="17" y="196"/>
                        <a:pt x="16" y="198"/>
                        <a:pt x="16" y="198"/>
                      </a:cubicBezTo>
                      <a:cubicBezTo>
                        <a:pt x="15" y="199"/>
                        <a:pt x="17" y="199"/>
                        <a:pt x="16" y="200"/>
                      </a:cubicBezTo>
                      <a:cubicBezTo>
                        <a:pt x="15" y="202"/>
                        <a:pt x="17" y="201"/>
                        <a:pt x="18" y="202"/>
                      </a:cubicBezTo>
                      <a:cubicBezTo>
                        <a:pt x="21" y="202"/>
                        <a:pt x="24" y="204"/>
                        <a:pt x="21" y="206"/>
                      </a:cubicBezTo>
                      <a:cubicBezTo>
                        <a:pt x="20" y="207"/>
                        <a:pt x="17" y="206"/>
                        <a:pt x="16" y="207"/>
                      </a:cubicBezTo>
                      <a:cubicBezTo>
                        <a:pt x="15" y="209"/>
                        <a:pt x="18" y="208"/>
                        <a:pt x="19" y="209"/>
                      </a:cubicBezTo>
                      <a:cubicBezTo>
                        <a:pt x="18" y="209"/>
                        <a:pt x="18" y="209"/>
                        <a:pt x="18" y="209"/>
                      </a:cubicBezTo>
                      <a:cubicBezTo>
                        <a:pt x="18" y="209"/>
                        <a:pt x="22" y="212"/>
                        <a:pt x="24" y="210"/>
                      </a:cubicBezTo>
                      <a:cubicBezTo>
                        <a:pt x="25" y="208"/>
                        <a:pt x="23" y="206"/>
                        <a:pt x="25" y="204"/>
                      </a:cubicBezTo>
                      <a:cubicBezTo>
                        <a:pt x="26" y="202"/>
                        <a:pt x="29" y="202"/>
                        <a:pt x="30" y="202"/>
                      </a:cubicBezTo>
                      <a:cubicBezTo>
                        <a:pt x="35" y="199"/>
                        <a:pt x="28" y="199"/>
                        <a:pt x="26" y="199"/>
                      </a:cubicBezTo>
                      <a:cubicBezTo>
                        <a:pt x="24" y="199"/>
                        <a:pt x="21" y="199"/>
                        <a:pt x="19" y="198"/>
                      </a:cubicBezTo>
                      <a:cubicBezTo>
                        <a:pt x="17" y="196"/>
                        <a:pt x="17" y="196"/>
                        <a:pt x="17" y="192"/>
                      </a:cubicBezTo>
                      <a:cubicBezTo>
                        <a:pt x="17" y="188"/>
                        <a:pt x="16" y="191"/>
                        <a:pt x="13" y="189"/>
                      </a:cubicBezTo>
                      <a:cubicBezTo>
                        <a:pt x="12" y="189"/>
                        <a:pt x="12" y="186"/>
                        <a:pt x="12" y="185"/>
                      </a:cubicBezTo>
                      <a:cubicBezTo>
                        <a:pt x="11" y="183"/>
                        <a:pt x="11" y="180"/>
                        <a:pt x="13" y="179"/>
                      </a:cubicBezTo>
                      <a:cubicBezTo>
                        <a:pt x="14" y="178"/>
                        <a:pt x="14" y="178"/>
                        <a:pt x="15" y="177"/>
                      </a:cubicBezTo>
                      <a:cubicBezTo>
                        <a:pt x="15" y="176"/>
                        <a:pt x="16" y="175"/>
                        <a:pt x="17" y="175"/>
                      </a:cubicBezTo>
                      <a:cubicBezTo>
                        <a:pt x="18" y="174"/>
                        <a:pt x="16" y="171"/>
                        <a:pt x="17" y="169"/>
                      </a:cubicBezTo>
                      <a:cubicBezTo>
                        <a:pt x="17" y="168"/>
                        <a:pt x="19" y="167"/>
                        <a:pt x="20" y="165"/>
                      </a:cubicBezTo>
                      <a:cubicBezTo>
                        <a:pt x="20" y="163"/>
                        <a:pt x="20" y="160"/>
                        <a:pt x="21" y="158"/>
                      </a:cubicBezTo>
                      <a:cubicBezTo>
                        <a:pt x="21" y="156"/>
                        <a:pt x="23" y="156"/>
                        <a:pt x="21" y="154"/>
                      </a:cubicBezTo>
                      <a:cubicBezTo>
                        <a:pt x="20" y="153"/>
                        <a:pt x="17" y="153"/>
                        <a:pt x="21" y="152"/>
                      </a:cubicBezTo>
                      <a:cubicBezTo>
                        <a:pt x="26" y="151"/>
                        <a:pt x="20" y="151"/>
                        <a:pt x="19" y="149"/>
                      </a:cubicBezTo>
                      <a:cubicBezTo>
                        <a:pt x="19" y="146"/>
                        <a:pt x="19" y="142"/>
                        <a:pt x="19" y="140"/>
                      </a:cubicBezTo>
                      <a:cubicBezTo>
                        <a:pt x="19" y="136"/>
                        <a:pt x="19" y="131"/>
                        <a:pt x="19" y="127"/>
                      </a:cubicBezTo>
                      <a:cubicBezTo>
                        <a:pt x="20" y="124"/>
                        <a:pt x="21" y="119"/>
                        <a:pt x="23" y="117"/>
                      </a:cubicBezTo>
                      <a:cubicBezTo>
                        <a:pt x="26" y="114"/>
                        <a:pt x="23" y="109"/>
                        <a:pt x="23" y="106"/>
                      </a:cubicBezTo>
                      <a:cubicBezTo>
                        <a:pt x="23" y="104"/>
                        <a:pt x="24" y="103"/>
                        <a:pt x="26" y="102"/>
                      </a:cubicBezTo>
                      <a:cubicBezTo>
                        <a:pt x="28" y="100"/>
                        <a:pt x="27" y="99"/>
                        <a:pt x="27" y="96"/>
                      </a:cubicBezTo>
                      <a:cubicBezTo>
                        <a:pt x="27" y="92"/>
                        <a:pt x="30" y="89"/>
                        <a:pt x="29" y="85"/>
                      </a:cubicBezTo>
                      <a:cubicBezTo>
                        <a:pt x="29" y="82"/>
                        <a:pt x="28" y="79"/>
                        <a:pt x="27" y="76"/>
                      </a:cubicBezTo>
                      <a:cubicBezTo>
                        <a:pt x="27" y="75"/>
                        <a:pt x="26" y="74"/>
                        <a:pt x="27" y="73"/>
                      </a:cubicBezTo>
                      <a:cubicBezTo>
                        <a:pt x="28" y="72"/>
                        <a:pt x="29" y="68"/>
                        <a:pt x="29" y="67"/>
                      </a:cubicBezTo>
                      <a:cubicBezTo>
                        <a:pt x="29" y="66"/>
                        <a:pt x="28" y="64"/>
                        <a:pt x="30" y="62"/>
                      </a:cubicBezTo>
                      <a:cubicBezTo>
                        <a:pt x="31" y="61"/>
                        <a:pt x="30" y="59"/>
                        <a:pt x="31" y="58"/>
                      </a:cubicBezTo>
                      <a:cubicBezTo>
                        <a:pt x="31" y="56"/>
                        <a:pt x="33" y="55"/>
                        <a:pt x="34" y="54"/>
                      </a:cubicBezTo>
                      <a:cubicBezTo>
                        <a:pt x="34" y="53"/>
                        <a:pt x="37" y="50"/>
                        <a:pt x="37" y="49"/>
                      </a:cubicBezTo>
                      <a:cubicBezTo>
                        <a:pt x="37" y="48"/>
                        <a:pt x="36" y="46"/>
                        <a:pt x="36" y="44"/>
                      </a:cubicBezTo>
                      <a:cubicBezTo>
                        <a:pt x="36" y="42"/>
                        <a:pt x="36" y="41"/>
                        <a:pt x="36" y="39"/>
                      </a:cubicBezTo>
                      <a:cubicBezTo>
                        <a:pt x="36" y="36"/>
                        <a:pt x="37" y="36"/>
                        <a:pt x="40" y="35"/>
                      </a:cubicBezTo>
                      <a:cubicBezTo>
                        <a:pt x="44" y="34"/>
                        <a:pt x="44" y="32"/>
                        <a:pt x="44" y="28"/>
                      </a:cubicBezTo>
                      <a:cubicBezTo>
                        <a:pt x="43" y="29"/>
                        <a:pt x="41" y="29"/>
                        <a:pt x="40" y="28"/>
                      </a:cubicBezTo>
                      <a:cubicBezTo>
                        <a:pt x="40" y="28"/>
                        <a:pt x="40" y="29"/>
                        <a:pt x="40" y="28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02" name="Freeform 626" descr="" title="">
                  <a:extLst>
                    <a:ext uri="{FF2B5EF4-FFF2-40B4-BE49-F238E27FC236}">
                      <a16:creationId xmlns:a16="http://schemas.microsoft.com/office/drawing/2014/main" id="{4C5742D8-FBA5-4293-A3AB-35C7783030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133430" y="6588369"/>
                  <a:ext cx="560202" cy="611018"/>
                </a:xfrm>
                <a:custGeom>
                  <a:avLst/>
                  <a:gdLst>
                    <a:gd name="T0" fmla="*/ 61 w 64"/>
                    <a:gd name="T1" fmla="*/ 42 h 70"/>
                    <a:gd name="T2" fmla="*/ 58 w 64"/>
                    <a:gd name="T3" fmla="*/ 35 h 70"/>
                    <a:gd name="T4" fmla="*/ 50 w 64"/>
                    <a:gd name="T5" fmla="*/ 35 h 70"/>
                    <a:gd name="T6" fmla="*/ 49 w 64"/>
                    <a:gd name="T7" fmla="*/ 33 h 70"/>
                    <a:gd name="T8" fmla="*/ 47 w 64"/>
                    <a:gd name="T9" fmla="*/ 30 h 70"/>
                    <a:gd name="T10" fmla="*/ 48 w 64"/>
                    <a:gd name="T11" fmla="*/ 28 h 70"/>
                    <a:gd name="T12" fmla="*/ 47 w 64"/>
                    <a:gd name="T13" fmla="*/ 26 h 70"/>
                    <a:gd name="T14" fmla="*/ 47 w 64"/>
                    <a:gd name="T15" fmla="*/ 23 h 70"/>
                    <a:gd name="T16" fmla="*/ 41 w 64"/>
                    <a:gd name="T17" fmla="*/ 21 h 70"/>
                    <a:gd name="T18" fmla="*/ 37 w 64"/>
                    <a:gd name="T19" fmla="*/ 18 h 70"/>
                    <a:gd name="T20" fmla="*/ 33 w 64"/>
                    <a:gd name="T21" fmla="*/ 16 h 70"/>
                    <a:gd name="T22" fmla="*/ 29 w 64"/>
                    <a:gd name="T23" fmla="*/ 16 h 70"/>
                    <a:gd name="T24" fmla="*/ 23 w 64"/>
                    <a:gd name="T25" fmla="*/ 9 h 70"/>
                    <a:gd name="T26" fmla="*/ 23 w 64"/>
                    <a:gd name="T27" fmla="*/ 6 h 70"/>
                    <a:gd name="T28" fmla="*/ 23 w 64"/>
                    <a:gd name="T29" fmla="*/ 4 h 70"/>
                    <a:gd name="T30" fmla="*/ 18 w 64"/>
                    <a:gd name="T31" fmla="*/ 3 h 70"/>
                    <a:gd name="T32" fmla="*/ 10 w 64"/>
                    <a:gd name="T33" fmla="*/ 6 h 70"/>
                    <a:gd name="T34" fmla="*/ 7 w 64"/>
                    <a:gd name="T35" fmla="*/ 9 h 70"/>
                    <a:gd name="T36" fmla="*/ 2 w 64"/>
                    <a:gd name="T37" fmla="*/ 8 h 70"/>
                    <a:gd name="T38" fmla="*/ 6 w 64"/>
                    <a:gd name="T39" fmla="*/ 16 h 70"/>
                    <a:gd name="T40" fmla="*/ 5 w 64"/>
                    <a:gd name="T41" fmla="*/ 23 h 70"/>
                    <a:gd name="T42" fmla="*/ 4 w 64"/>
                    <a:gd name="T43" fmla="*/ 27 h 70"/>
                    <a:gd name="T44" fmla="*/ 3 w 64"/>
                    <a:gd name="T45" fmla="*/ 31 h 70"/>
                    <a:gd name="T46" fmla="*/ 5 w 64"/>
                    <a:gd name="T47" fmla="*/ 35 h 70"/>
                    <a:gd name="T48" fmla="*/ 3 w 64"/>
                    <a:gd name="T49" fmla="*/ 38 h 70"/>
                    <a:gd name="T50" fmla="*/ 4 w 64"/>
                    <a:gd name="T51" fmla="*/ 46 h 70"/>
                    <a:gd name="T52" fmla="*/ 4 w 64"/>
                    <a:gd name="T53" fmla="*/ 49 h 70"/>
                    <a:gd name="T54" fmla="*/ 7 w 64"/>
                    <a:gd name="T55" fmla="*/ 52 h 70"/>
                    <a:gd name="T56" fmla="*/ 7 w 64"/>
                    <a:gd name="T57" fmla="*/ 54 h 70"/>
                    <a:gd name="T58" fmla="*/ 6 w 64"/>
                    <a:gd name="T59" fmla="*/ 56 h 70"/>
                    <a:gd name="T60" fmla="*/ 9 w 64"/>
                    <a:gd name="T61" fmla="*/ 63 h 70"/>
                    <a:gd name="T62" fmla="*/ 13 w 64"/>
                    <a:gd name="T63" fmla="*/ 69 h 70"/>
                    <a:gd name="T64" fmla="*/ 14 w 64"/>
                    <a:gd name="T65" fmla="*/ 67 h 70"/>
                    <a:gd name="T66" fmla="*/ 17 w 64"/>
                    <a:gd name="T67" fmla="*/ 65 h 70"/>
                    <a:gd name="T68" fmla="*/ 20 w 64"/>
                    <a:gd name="T69" fmla="*/ 65 h 70"/>
                    <a:gd name="T70" fmla="*/ 25 w 64"/>
                    <a:gd name="T71" fmla="*/ 65 h 70"/>
                    <a:gd name="T72" fmla="*/ 28 w 64"/>
                    <a:gd name="T73" fmla="*/ 68 h 70"/>
                    <a:gd name="T74" fmla="*/ 31 w 64"/>
                    <a:gd name="T75" fmla="*/ 65 h 70"/>
                    <a:gd name="T76" fmla="*/ 37 w 64"/>
                    <a:gd name="T77" fmla="*/ 64 h 70"/>
                    <a:gd name="T78" fmla="*/ 44 w 64"/>
                    <a:gd name="T79" fmla="*/ 52 h 70"/>
                    <a:gd name="T80" fmla="*/ 52 w 64"/>
                    <a:gd name="T81" fmla="*/ 51 h 70"/>
                    <a:gd name="T82" fmla="*/ 59 w 64"/>
                    <a:gd name="T83" fmla="*/ 54 h 70"/>
                    <a:gd name="T84" fmla="*/ 61 w 64"/>
                    <a:gd name="T85" fmla="*/ 42 h 70"/>
                    <a:gd name="T86" fmla="*/ 61 w 64"/>
                    <a:gd name="T87" fmla="*/ 42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64" h="70">
                      <a:moveTo>
                        <a:pt x="61" y="42"/>
                      </a:moveTo>
                      <a:cubicBezTo>
                        <a:pt x="57" y="40"/>
                        <a:pt x="58" y="39"/>
                        <a:pt x="58" y="35"/>
                      </a:cubicBezTo>
                      <a:cubicBezTo>
                        <a:pt x="55" y="35"/>
                        <a:pt x="52" y="35"/>
                        <a:pt x="50" y="35"/>
                      </a:cubicBezTo>
                      <a:cubicBezTo>
                        <a:pt x="48" y="35"/>
                        <a:pt x="49" y="34"/>
                        <a:pt x="49" y="33"/>
                      </a:cubicBezTo>
                      <a:cubicBezTo>
                        <a:pt x="49" y="32"/>
                        <a:pt x="48" y="30"/>
                        <a:pt x="47" y="30"/>
                      </a:cubicBezTo>
                      <a:cubicBezTo>
                        <a:pt x="47" y="29"/>
                        <a:pt x="48" y="29"/>
                        <a:pt x="48" y="28"/>
                      </a:cubicBezTo>
                      <a:cubicBezTo>
                        <a:pt x="49" y="27"/>
                        <a:pt x="48" y="26"/>
                        <a:pt x="47" y="26"/>
                      </a:cubicBezTo>
                      <a:cubicBezTo>
                        <a:pt x="47" y="25"/>
                        <a:pt x="48" y="24"/>
                        <a:pt x="47" y="23"/>
                      </a:cubicBezTo>
                      <a:cubicBezTo>
                        <a:pt x="45" y="21"/>
                        <a:pt x="43" y="21"/>
                        <a:pt x="41" y="21"/>
                      </a:cubicBezTo>
                      <a:cubicBezTo>
                        <a:pt x="40" y="21"/>
                        <a:pt x="38" y="19"/>
                        <a:pt x="37" y="18"/>
                      </a:cubicBezTo>
                      <a:cubicBezTo>
                        <a:pt x="35" y="18"/>
                        <a:pt x="34" y="16"/>
                        <a:pt x="33" y="16"/>
                      </a:cubicBezTo>
                      <a:cubicBezTo>
                        <a:pt x="31" y="16"/>
                        <a:pt x="30" y="16"/>
                        <a:pt x="29" y="16"/>
                      </a:cubicBezTo>
                      <a:cubicBezTo>
                        <a:pt x="27" y="16"/>
                        <a:pt x="23" y="11"/>
                        <a:pt x="23" y="9"/>
                      </a:cubicBezTo>
                      <a:cubicBezTo>
                        <a:pt x="23" y="8"/>
                        <a:pt x="23" y="7"/>
                        <a:pt x="23" y="6"/>
                      </a:cubicBezTo>
                      <a:cubicBezTo>
                        <a:pt x="23" y="5"/>
                        <a:pt x="23" y="5"/>
                        <a:pt x="23" y="4"/>
                      </a:cubicBezTo>
                      <a:cubicBezTo>
                        <a:pt x="23" y="0"/>
                        <a:pt x="21" y="2"/>
                        <a:pt x="18" y="3"/>
                      </a:cubicBezTo>
                      <a:cubicBezTo>
                        <a:pt x="15" y="3"/>
                        <a:pt x="13" y="6"/>
                        <a:pt x="10" y="6"/>
                      </a:cubicBezTo>
                      <a:cubicBezTo>
                        <a:pt x="8" y="6"/>
                        <a:pt x="8" y="8"/>
                        <a:pt x="7" y="9"/>
                      </a:cubicBezTo>
                      <a:cubicBezTo>
                        <a:pt x="6" y="9"/>
                        <a:pt x="3" y="8"/>
                        <a:pt x="2" y="8"/>
                      </a:cubicBezTo>
                      <a:cubicBezTo>
                        <a:pt x="4" y="9"/>
                        <a:pt x="5" y="14"/>
                        <a:pt x="6" y="16"/>
                      </a:cubicBezTo>
                      <a:cubicBezTo>
                        <a:pt x="4" y="17"/>
                        <a:pt x="5" y="21"/>
                        <a:pt x="5" y="23"/>
                      </a:cubicBezTo>
                      <a:cubicBezTo>
                        <a:pt x="5" y="25"/>
                        <a:pt x="5" y="26"/>
                        <a:pt x="4" y="27"/>
                      </a:cubicBezTo>
                      <a:cubicBezTo>
                        <a:pt x="3" y="28"/>
                        <a:pt x="3" y="30"/>
                        <a:pt x="3" y="31"/>
                      </a:cubicBezTo>
                      <a:cubicBezTo>
                        <a:pt x="2" y="33"/>
                        <a:pt x="5" y="33"/>
                        <a:pt x="5" y="35"/>
                      </a:cubicBezTo>
                      <a:cubicBezTo>
                        <a:pt x="5" y="36"/>
                        <a:pt x="3" y="37"/>
                        <a:pt x="3" y="38"/>
                      </a:cubicBezTo>
                      <a:cubicBezTo>
                        <a:pt x="0" y="41"/>
                        <a:pt x="4" y="42"/>
                        <a:pt x="4" y="46"/>
                      </a:cubicBezTo>
                      <a:cubicBezTo>
                        <a:pt x="4" y="47"/>
                        <a:pt x="4" y="48"/>
                        <a:pt x="4" y="49"/>
                      </a:cubicBezTo>
                      <a:cubicBezTo>
                        <a:pt x="5" y="50"/>
                        <a:pt x="6" y="51"/>
                        <a:pt x="7" y="52"/>
                      </a:cubicBezTo>
                      <a:cubicBezTo>
                        <a:pt x="7" y="53"/>
                        <a:pt x="5" y="53"/>
                        <a:pt x="7" y="54"/>
                      </a:cubicBezTo>
                      <a:cubicBezTo>
                        <a:pt x="7" y="54"/>
                        <a:pt x="6" y="56"/>
                        <a:pt x="6" y="56"/>
                      </a:cubicBezTo>
                      <a:cubicBezTo>
                        <a:pt x="6" y="59"/>
                        <a:pt x="9" y="61"/>
                        <a:pt x="9" y="63"/>
                      </a:cubicBezTo>
                      <a:cubicBezTo>
                        <a:pt x="10" y="66"/>
                        <a:pt x="8" y="69"/>
                        <a:pt x="13" y="69"/>
                      </a:cubicBezTo>
                      <a:cubicBezTo>
                        <a:pt x="14" y="70"/>
                        <a:pt x="14" y="68"/>
                        <a:pt x="14" y="67"/>
                      </a:cubicBezTo>
                      <a:cubicBezTo>
                        <a:pt x="14" y="66"/>
                        <a:pt x="16" y="65"/>
                        <a:pt x="17" y="65"/>
                      </a:cubicBezTo>
                      <a:cubicBezTo>
                        <a:pt x="18" y="64"/>
                        <a:pt x="19" y="63"/>
                        <a:pt x="20" y="65"/>
                      </a:cubicBezTo>
                      <a:cubicBezTo>
                        <a:pt x="22" y="66"/>
                        <a:pt x="24" y="65"/>
                        <a:pt x="25" y="65"/>
                      </a:cubicBezTo>
                      <a:cubicBezTo>
                        <a:pt x="27" y="65"/>
                        <a:pt x="27" y="68"/>
                        <a:pt x="28" y="68"/>
                      </a:cubicBezTo>
                      <a:cubicBezTo>
                        <a:pt x="29" y="68"/>
                        <a:pt x="30" y="66"/>
                        <a:pt x="31" y="65"/>
                      </a:cubicBezTo>
                      <a:cubicBezTo>
                        <a:pt x="32" y="63"/>
                        <a:pt x="36" y="66"/>
                        <a:pt x="37" y="64"/>
                      </a:cubicBezTo>
                      <a:cubicBezTo>
                        <a:pt x="39" y="59"/>
                        <a:pt x="38" y="54"/>
                        <a:pt x="44" y="52"/>
                      </a:cubicBezTo>
                      <a:cubicBezTo>
                        <a:pt x="46" y="51"/>
                        <a:pt x="49" y="51"/>
                        <a:pt x="52" y="51"/>
                      </a:cubicBezTo>
                      <a:cubicBezTo>
                        <a:pt x="55" y="51"/>
                        <a:pt x="57" y="52"/>
                        <a:pt x="59" y="54"/>
                      </a:cubicBezTo>
                      <a:cubicBezTo>
                        <a:pt x="60" y="51"/>
                        <a:pt x="64" y="43"/>
                        <a:pt x="61" y="42"/>
                      </a:cubicBezTo>
                      <a:cubicBezTo>
                        <a:pt x="60" y="41"/>
                        <a:pt x="62" y="42"/>
                        <a:pt x="61" y="42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03" name="Freeform 627" descr="" title="">
                  <a:extLst>
                    <a:ext uri="{FF2B5EF4-FFF2-40B4-BE49-F238E27FC236}">
                      <a16:creationId xmlns:a16="http://schemas.microsoft.com/office/drawing/2014/main" id="{44697911-921B-46DE-8931-2DCA4693DA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449289" y="7023532"/>
                  <a:ext cx="393334" cy="387476"/>
                </a:xfrm>
                <a:custGeom>
                  <a:avLst/>
                  <a:gdLst>
                    <a:gd name="T0" fmla="*/ 40 w 45"/>
                    <a:gd name="T1" fmla="*/ 24 h 44"/>
                    <a:gd name="T2" fmla="*/ 36 w 45"/>
                    <a:gd name="T3" fmla="*/ 24 h 44"/>
                    <a:gd name="T4" fmla="*/ 36 w 45"/>
                    <a:gd name="T5" fmla="*/ 20 h 44"/>
                    <a:gd name="T6" fmla="*/ 34 w 45"/>
                    <a:gd name="T7" fmla="*/ 17 h 44"/>
                    <a:gd name="T8" fmla="*/ 29 w 45"/>
                    <a:gd name="T9" fmla="*/ 16 h 44"/>
                    <a:gd name="T10" fmla="*/ 25 w 45"/>
                    <a:gd name="T11" fmla="*/ 15 h 44"/>
                    <a:gd name="T12" fmla="*/ 25 w 45"/>
                    <a:gd name="T13" fmla="*/ 12 h 44"/>
                    <a:gd name="T14" fmla="*/ 24 w 45"/>
                    <a:gd name="T15" fmla="*/ 7 h 44"/>
                    <a:gd name="T16" fmla="*/ 21 w 45"/>
                    <a:gd name="T17" fmla="*/ 3 h 44"/>
                    <a:gd name="T18" fmla="*/ 14 w 45"/>
                    <a:gd name="T19" fmla="*/ 1 h 44"/>
                    <a:gd name="T20" fmla="*/ 5 w 45"/>
                    <a:gd name="T21" fmla="*/ 3 h 44"/>
                    <a:gd name="T22" fmla="*/ 2 w 45"/>
                    <a:gd name="T23" fmla="*/ 11 h 44"/>
                    <a:gd name="T24" fmla="*/ 1 w 45"/>
                    <a:gd name="T25" fmla="*/ 14 h 44"/>
                    <a:gd name="T26" fmla="*/ 2 w 45"/>
                    <a:gd name="T27" fmla="*/ 17 h 44"/>
                    <a:gd name="T28" fmla="*/ 9 w 45"/>
                    <a:gd name="T29" fmla="*/ 24 h 44"/>
                    <a:gd name="T30" fmla="*/ 13 w 45"/>
                    <a:gd name="T31" fmla="*/ 25 h 44"/>
                    <a:gd name="T32" fmla="*/ 17 w 45"/>
                    <a:gd name="T33" fmla="*/ 27 h 44"/>
                    <a:gd name="T34" fmla="*/ 25 w 45"/>
                    <a:gd name="T35" fmla="*/ 35 h 44"/>
                    <a:gd name="T36" fmla="*/ 22 w 45"/>
                    <a:gd name="T37" fmla="*/ 39 h 44"/>
                    <a:gd name="T38" fmla="*/ 20 w 45"/>
                    <a:gd name="T39" fmla="*/ 42 h 44"/>
                    <a:gd name="T40" fmla="*/ 28 w 45"/>
                    <a:gd name="T41" fmla="*/ 44 h 44"/>
                    <a:gd name="T42" fmla="*/ 32 w 45"/>
                    <a:gd name="T43" fmla="*/ 43 h 44"/>
                    <a:gd name="T44" fmla="*/ 37 w 45"/>
                    <a:gd name="T45" fmla="*/ 42 h 44"/>
                    <a:gd name="T46" fmla="*/ 40 w 45"/>
                    <a:gd name="T47" fmla="*/ 39 h 44"/>
                    <a:gd name="T48" fmla="*/ 41 w 45"/>
                    <a:gd name="T49" fmla="*/ 34 h 44"/>
                    <a:gd name="T50" fmla="*/ 40 w 45"/>
                    <a:gd name="T51" fmla="*/ 24 h 44"/>
                    <a:gd name="T52" fmla="*/ 40 w 45"/>
                    <a:gd name="T53" fmla="*/ 2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45" h="44">
                      <a:moveTo>
                        <a:pt x="40" y="24"/>
                      </a:moveTo>
                      <a:cubicBezTo>
                        <a:pt x="39" y="25"/>
                        <a:pt x="37" y="26"/>
                        <a:pt x="36" y="24"/>
                      </a:cubicBezTo>
                      <a:cubicBezTo>
                        <a:pt x="35" y="23"/>
                        <a:pt x="37" y="22"/>
                        <a:pt x="36" y="20"/>
                      </a:cubicBezTo>
                      <a:cubicBezTo>
                        <a:pt x="35" y="19"/>
                        <a:pt x="35" y="18"/>
                        <a:pt x="34" y="17"/>
                      </a:cubicBezTo>
                      <a:cubicBezTo>
                        <a:pt x="31" y="15"/>
                        <a:pt x="31" y="17"/>
                        <a:pt x="29" y="16"/>
                      </a:cubicBezTo>
                      <a:cubicBezTo>
                        <a:pt x="28" y="16"/>
                        <a:pt x="27" y="16"/>
                        <a:pt x="25" y="15"/>
                      </a:cubicBezTo>
                      <a:cubicBezTo>
                        <a:pt x="23" y="15"/>
                        <a:pt x="24" y="13"/>
                        <a:pt x="25" y="12"/>
                      </a:cubicBezTo>
                      <a:cubicBezTo>
                        <a:pt x="25" y="10"/>
                        <a:pt x="24" y="8"/>
                        <a:pt x="24" y="7"/>
                      </a:cubicBezTo>
                      <a:cubicBezTo>
                        <a:pt x="23" y="4"/>
                        <a:pt x="24" y="4"/>
                        <a:pt x="21" y="3"/>
                      </a:cubicBezTo>
                      <a:cubicBezTo>
                        <a:pt x="19" y="1"/>
                        <a:pt x="18" y="0"/>
                        <a:pt x="14" y="1"/>
                      </a:cubicBezTo>
                      <a:cubicBezTo>
                        <a:pt x="11" y="1"/>
                        <a:pt x="7" y="2"/>
                        <a:pt x="5" y="3"/>
                      </a:cubicBezTo>
                      <a:cubicBezTo>
                        <a:pt x="2" y="6"/>
                        <a:pt x="3" y="8"/>
                        <a:pt x="2" y="11"/>
                      </a:cubicBezTo>
                      <a:cubicBezTo>
                        <a:pt x="2" y="12"/>
                        <a:pt x="1" y="13"/>
                        <a:pt x="1" y="14"/>
                      </a:cubicBezTo>
                      <a:cubicBezTo>
                        <a:pt x="0" y="15"/>
                        <a:pt x="1" y="15"/>
                        <a:pt x="2" y="17"/>
                      </a:cubicBezTo>
                      <a:cubicBezTo>
                        <a:pt x="4" y="20"/>
                        <a:pt x="6" y="21"/>
                        <a:pt x="9" y="24"/>
                      </a:cubicBezTo>
                      <a:cubicBezTo>
                        <a:pt x="10" y="25"/>
                        <a:pt x="12" y="25"/>
                        <a:pt x="13" y="25"/>
                      </a:cubicBezTo>
                      <a:cubicBezTo>
                        <a:pt x="15" y="25"/>
                        <a:pt x="16" y="26"/>
                        <a:pt x="17" y="27"/>
                      </a:cubicBezTo>
                      <a:cubicBezTo>
                        <a:pt x="19" y="28"/>
                        <a:pt x="27" y="31"/>
                        <a:pt x="25" y="35"/>
                      </a:cubicBezTo>
                      <a:cubicBezTo>
                        <a:pt x="24" y="36"/>
                        <a:pt x="22" y="37"/>
                        <a:pt x="22" y="39"/>
                      </a:cubicBezTo>
                      <a:cubicBezTo>
                        <a:pt x="22" y="41"/>
                        <a:pt x="22" y="41"/>
                        <a:pt x="20" y="42"/>
                      </a:cubicBezTo>
                      <a:cubicBezTo>
                        <a:pt x="19" y="44"/>
                        <a:pt x="27" y="43"/>
                        <a:pt x="28" y="44"/>
                      </a:cubicBezTo>
                      <a:cubicBezTo>
                        <a:pt x="30" y="44"/>
                        <a:pt x="30" y="44"/>
                        <a:pt x="32" y="43"/>
                      </a:cubicBezTo>
                      <a:cubicBezTo>
                        <a:pt x="33" y="41"/>
                        <a:pt x="36" y="43"/>
                        <a:pt x="37" y="42"/>
                      </a:cubicBezTo>
                      <a:cubicBezTo>
                        <a:pt x="38" y="41"/>
                        <a:pt x="39" y="40"/>
                        <a:pt x="40" y="39"/>
                      </a:cubicBezTo>
                      <a:cubicBezTo>
                        <a:pt x="41" y="37"/>
                        <a:pt x="40" y="35"/>
                        <a:pt x="41" y="34"/>
                      </a:cubicBezTo>
                      <a:cubicBezTo>
                        <a:pt x="41" y="32"/>
                        <a:pt x="45" y="24"/>
                        <a:pt x="40" y="24"/>
                      </a:cubicBezTo>
                      <a:cubicBezTo>
                        <a:pt x="40" y="25"/>
                        <a:pt x="41" y="24"/>
                        <a:pt x="40" y="24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04" name="Freeform 628" descr="" title="">
                  <a:extLst>
                    <a:ext uri="{FF2B5EF4-FFF2-40B4-BE49-F238E27FC236}">
                      <a16:creationId xmlns:a16="http://schemas.microsoft.com/office/drawing/2014/main" id="{2FB66061-B005-472C-9147-6CA1C39CF8C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951663" y="5947545"/>
                  <a:ext cx="1737221" cy="1761521"/>
                </a:xfrm>
                <a:custGeom>
                  <a:avLst/>
                  <a:gdLst>
                    <a:gd name="T0" fmla="*/ 188 w 199"/>
                    <a:gd name="T1" fmla="*/ 51 h 201"/>
                    <a:gd name="T2" fmla="*/ 165 w 199"/>
                    <a:gd name="T3" fmla="*/ 41 h 201"/>
                    <a:gd name="T4" fmla="*/ 135 w 199"/>
                    <a:gd name="T5" fmla="*/ 30 h 201"/>
                    <a:gd name="T6" fmla="*/ 122 w 199"/>
                    <a:gd name="T7" fmla="*/ 36 h 201"/>
                    <a:gd name="T8" fmla="*/ 116 w 199"/>
                    <a:gd name="T9" fmla="*/ 29 h 201"/>
                    <a:gd name="T10" fmla="*/ 111 w 199"/>
                    <a:gd name="T11" fmla="*/ 33 h 201"/>
                    <a:gd name="T12" fmla="*/ 120 w 199"/>
                    <a:gd name="T13" fmla="*/ 23 h 201"/>
                    <a:gd name="T14" fmla="*/ 116 w 199"/>
                    <a:gd name="T15" fmla="*/ 8 h 201"/>
                    <a:gd name="T16" fmla="*/ 105 w 199"/>
                    <a:gd name="T17" fmla="*/ 15 h 201"/>
                    <a:gd name="T18" fmla="*/ 93 w 199"/>
                    <a:gd name="T19" fmla="*/ 14 h 201"/>
                    <a:gd name="T20" fmla="*/ 77 w 199"/>
                    <a:gd name="T21" fmla="*/ 19 h 201"/>
                    <a:gd name="T22" fmla="*/ 69 w 199"/>
                    <a:gd name="T23" fmla="*/ 1 h 201"/>
                    <a:gd name="T24" fmla="*/ 56 w 199"/>
                    <a:gd name="T25" fmla="*/ 7 h 201"/>
                    <a:gd name="T26" fmla="*/ 50 w 199"/>
                    <a:gd name="T27" fmla="*/ 11 h 201"/>
                    <a:gd name="T28" fmla="*/ 51 w 199"/>
                    <a:gd name="T29" fmla="*/ 16 h 201"/>
                    <a:gd name="T30" fmla="*/ 41 w 199"/>
                    <a:gd name="T31" fmla="*/ 22 h 201"/>
                    <a:gd name="T32" fmla="*/ 27 w 199"/>
                    <a:gd name="T33" fmla="*/ 18 h 201"/>
                    <a:gd name="T34" fmla="*/ 25 w 199"/>
                    <a:gd name="T35" fmla="*/ 21 h 201"/>
                    <a:gd name="T36" fmla="*/ 22 w 199"/>
                    <a:gd name="T37" fmla="*/ 39 h 201"/>
                    <a:gd name="T38" fmla="*/ 10 w 199"/>
                    <a:gd name="T39" fmla="*/ 49 h 201"/>
                    <a:gd name="T40" fmla="*/ 2 w 199"/>
                    <a:gd name="T41" fmla="*/ 66 h 201"/>
                    <a:gd name="T42" fmla="*/ 9 w 199"/>
                    <a:gd name="T43" fmla="*/ 75 h 201"/>
                    <a:gd name="T44" fmla="*/ 24 w 199"/>
                    <a:gd name="T45" fmla="*/ 81 h 201"/>
                    <a:gd name="T46" fmla="*/ 39 w 199"/>
                    <a:gd name="T47" fmla="*/ 76 h 201"/>
                    <a:gd name="T48" fmla="*/ 49 w 199"/>
                    <a:gd name="T49" fmla="*/ 88 h 201"/>
                    <a:gd name="T50" fmla="*/ 61 w 199"/>
                    <a:gd name="T51" fmla="*/ 94 h 201"/>
                    <a:gd name="T52" fmla="*/ 68 w 199"/>
                    <a:gd name="T53" fmla="*/ 102 h 201"/>
                    <a:gd name="T54" fmla="*/ 80 w 199"/>
                    <a:gd name="T55" fmla="*/ 114 h 201"/>
                    <a:gd name="T56" fmla="*/ 82 w 199"/>
                    <a:gd name="T57" fmla="*/ 135 h 201"/>
                    <a:gd name="T58" fmla="*/ 93 w 199"/>
                    <a:gd name="T59" fmla="*/ 145 h 201"/>
                    <a:gd name="T60" fmla="*/ 98 w 199"/>
                    <a:gd name="T61" fmla="*/ 157 h 201"/>
                    <a:gd name="T62" fmla="*/ 90 w 199"/>
                    <a:gd name="T63" fmla="*/ 173 h 201"/>
                    <a:gd name="T64" fmla="*/ 86 w 199"/>
                    <a:gd name="T65" fmla="*/ 181 h 201"/>
                    <a:gd name="T66" fmla="*/ 94 w 199"/>
                    <a:gd name="T67" fmla="*/ 187 h 201"/>
                    <a:gd name="T68" fmla="*/ 107 w 199"/>
                    <a:gd name="T69" fmla="*/ 197 h 201"/>
                    <a:gd name="T70" fmla="*/ 119 w 199"/>
                    <a:gd name="T71" fmla="*/ 180 h 201"/>
                    <a:gd name="T72" fmla="*/ 128 w 199"/>
                    <a:gd name="T73" fmla="*/ 157 h 201"/>
                    <a:gd name="T74" fmla="*/ 137 w 199"/>
                    <a:gd name="T75" fmla="*/ 149 h 201"/>
                    <a:gd name="T76" fmla="*/ 144 w 199"/>
                    <a:gd name="T77" fmla="*/ 147 h 201"/>
                    <a:gd name="T78" fmla="*/ 155 w 199"/>
                    <a:gd name="T79" fmla="*/ 142 h 201"/>
                    <a:gd name="T80" fmla="*/ 163 w 199"/>
                    <a:gd name="T81" fmla="*/ 139 h 201"/>
                    <a:gd name="T82" fmla="*/ 169 w 199"/>
                    <a:gd name="T83" fmla="*/ 130 h 201"/>
                    <a:gd name="T84" fmla="*/ 175 w 199"/>
                    <a:gd name="T85" fmla="*/ 116 h 201"/>
                    <a:gd name="T86" fmla="*/ 176 w 199"/>
                    <a:gd name="T87" fmla="*/ 98 h 201"/>
                    <a:gd name="T88" fmla="*/ 178 w 199"/>
                    <a:gd name="T89" fmla="*/ 91 h 201"/>
                    <a:gd name="T90" fmla="*/ 182 w 199"/>
                    <a:gd name="T91" fmla="*/ 86 h 201"/>
                    <a:gd name="T92" fmla="*/ 196 w 199"/>
                    <a:gd name="T93" fmla="*/ 57 h 201"/>
                    <a:gd name="T94" fmla="*/ 110 w 199"/>
                    <a:gd name="T95" fmla="*/ 190 h 201"/>
                    <a:gd name="T96" fmla="*/ 115 w 199"/>
                    <a:gd name="T97" fmla="*/ 186 h 2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99" h="201">
                      <a:moveTo>
                        <a:pt x="196" y="57"/>
                      </a:moveTo>
                      <a:cubicBezTo>
                        <a:pt x="195" y="55"/>
                        <a:pt x="195" y="53"/>
                        <a:pt x="194" y="52"/>
                      </a:cubicBezTo>
                      <a:cubicBezTo>
                        <a:pt x="192" y="51"/>
                        <a:pt x="189" y="52"/>
                        <a:pt x="188" y="51"/>
                      </a:cubicBezTo>
                      <a:cubicBezTo>
                        <a:pt x="183" y="50"/>
                        <a:pt x="180" y="46"/>
                        <a:pt x="177" y="44"/>
                      </a:cubicBezTo>
                      <a:cubicBezTo>
                        <a:pt x="175" y="43"/>
                        <a:pt x="173" y="42"/>
                        <a:pt x="172" y="41"/>
                      </a:cubicBezTo>
                      <a:cubicBezTo>
                        <a:pt x="169" y="40"/>
                        <a:pt x="168" y="41"/>
                        <a:pt x="165" y="41"/>
                      </a:cubicBezTo>
                      <a:cubicBezTo>
                        <a:pt x="161" y="42"/>
                        <a:pt x="157" y="37"/>
                        <a:pt x="153" y="39"/>
                      </a:cubicBezTo>
                      <a:cubicBezTo>
                        <a:pt x="150" y="40"/>
                        <a:pt x="147" y="35"/>
                        <a:pt x="145" y="34"/>
                      </a:cubicBezTo>
                      <a:cubicBezTo>
                        <a:pt x="142" y="32"/>
                        <a:pt x="138" y="30"/>
                        <a:pt x="135" y="30"/>
                      </a:cubicBezTo>
                      <a:cubicBezTo>
                        <a:pt x="133" y="29"/>
                        <a:pt x="131" y="29"/>
                        <a:pt x="130" y="30"/>
                      </a:cubicBezTo>
                      <a:cubicBezTo>
                        <a:pt x="129" y="33"/>
                        <a:pt x="126" y="34"/>
                        <a:pt x="125" y="36"/>
                      </a:cubicBezTo>
                      <a:cubicBezTo>
                        <a:pt x="123" y="39"/>
                        <a:pt x="124" y="38"/>
                        <a:pt x="122" y="36"/>
                      </a:cubicBezTo>
                      <a:cubicBezTo>
                        <a:pt x="122" y="36"/>
                        <a:pt x="121" y="35"/>
                        <a:pt x="121" y="35"/>
                      </a:cubicBezTo>
                      <a:cubicBezTo>
                        <a:pt x="119" y="34"/>
                        <a:pt x="120" y="36"/>
                        <a:pt x="119" y="37"/>
                      </a:cubicBezTo>
                      <a:cubicBezTo>
                        <a:pt x="118" y="38"/>
                        <a:pt x="115" y="29"/>
                        <a:pt x="116" y="29"/>
                      </a:cubicBezTo>
                      <a:cubicBezTo>
                        <a:pt x="116" y="29"/>
                        <a:pt x="113" y="33"/>
                        <a:pt x="112" y="33"/>
                      </a:cubicBezTo>
                      <a:cubicBezTo>
                        <a:pt x="112" y="33"/>
                        <a:pt x="116" y="30"/>
                        <a:pt x="115" y="29"/>
                      </a:cubicBezTo>
                      <a:cubicBezTo>
                        <a:pt x="113" y="28"/>
                        <a:pt x="113" y="33"/>
                        <a:pt x="111" y="33"/>
                      </a:cubicBezTo>
                      <a:cubicBezTo>
                        <a:pt x="111" y="33"/>
                        <a:pt x="115" y="27"/>
                        <a:pt x="115" y="26"/>
                      </a:cubicBezTo>
                      <a:cubicBezTo>
                        <a:pt x="115" y="25"/>
                        <a:pt x="117" y="25"/>
                        <a:pt x="117" y="24"/>
                      </a:cubicBezTo>
                      <a:cubicBezTo>
                        <a:pt x="118" y="23"/>
                        <a:pt x="119" y="25"/>
                        <a:pt x="120" y="23"/>
                      </a:cubicBezTo>
                      <a:cubicBezTo>
                        <a:pt x="121" y="22"/>
                        <a:pt x="120" y="22"/>
                        <a:pt x="120" y="20"/>
                      </a:cubicBezTo>
                      <a:cubicBezTo>
                        <a:pt x="121" y="19"/>
                        <a:pt x="121" y="17"/>
                        <a:pt x="119" y="16"/>
                      </a:cubicBezTo>
                      <a:cubicBezTo>
                        <a:pt x="116" y="15"/>
                        <a:pt x="116" y="11"/>
                        <a:pt x="116" y="8"/>
                      </a:cubicBezTo>
                      <a:cubicBezTo>
                        <a:pt x="116" y="7"/>
                        <a:pt x="115" y="6"/>
                        <a:pt x="114" y="5"/>
                      </a:cubicBezTo>
                      <a:cubicBezTo>
                        <a:pt x="113" y="4"/>
                        <a:pt x="112" y="7"/>
                        <a:pt x="111" y="8"/>
                      </a:cubicBezTo>
                      <a:cubicBezTo>
                        <a:pt x="110" y="11"/>
                        <a:pt x="108" y="15"/>
                        <a:pt x="105" y="15"/>
                      </a:cubicBezTo>
                      <a:cubicBezTo>
                        <a:pt x="104" y="15"/>
                        <a:pt x="103" y="14"/>
                        <a:pt x="101" y="14"/>
                      </a:cubicBezTo>
                      <a:cubicBezTo>
                        <a:pt x="100" y="14"/>
                        <a:pt x="99" y="15"/>
                        <a:pt x="98" y="14"/>
                      </a:cubicBezTo>
                      <a:cubicBezTo>
                        <a:pt x="96" y="13"/>
                        <a:pt x="95" y="14"/>
                        <a:pt x="93" y="14"/>
                      </a:cubicBezTo>
                      <a:cubicBezTo>
                        <a:pt x="91" y="14"/>
                        <a:pt x="92" y="14"/>
                        <a:pt x="91" y="16"/>
                      </a:cubicBezTo>
                      <a:cubicBezTo>
                        <a:pt x="90" y="17"/>
                        <a:pt x="85" y="16"/>
                        <a:pt x="84" y="17"/>
                      </a:cubicBezTo>
                      <a:cubicBezTo>
                        <a:pt x="82" y="17"/>
                        <a:pt x="79" y="19"/>
                        <a:pt x="77" y="19"/>
                      </a:cubicBezTo>
                      <a:cubicBezTo>
                        <a:pt x="74" y="19"/>
                        <a:pt x="72" y="15"/>
                        <a:pt x="72" y="13"/>
                      </a:cubicBezTo>
                      <a:cubicBezTo>
                        <a:pt x="70" y="10"/>
                        <a:pt x="74" y="8"/>
                        <a:pt x="73" y="5"/>
                      </a:cubicBezTo>
                      <a:cubicBezTo>
                        <a:pt x="72" y="3"/>
                        <a:pt x="71" y="0"/>
                        <a:pt x="69" y="1"/>
                      </a:cubicBezTo>
                      <a:cubicBezTo>
                        <a:pt x="69" y="2"/>
                        <a:pt x="62" y="5"/>
                        <a:pt x="61" y="5"/>
                      </a:cubicBezTo>
                      <a:cubicBezTo>
                        <a:pt x="60" y="5"/>
                        <a:pt x="58" y="5"/>
                        <a:pt x="58" y="6"/>
                      </a:cubicBezTo>
                      <a:cubicBezTo>
                        <a:pt x="57" y="6"/>
                        <a:pt x="57" y="9"/>
                        <a:pt x="56" y="7"/>
                      </a:cubicBezTo>
                      <a:cubicBezTo>
                        <a:pt x="55" y="6"/>
                        <a:pt x="47" y="5"/>
                        <a:pt x="47" y="6"/>
                      </a:cubicBezTo>
                      <a:cubicBezTo>
                        <a:pt x="47" y="6"/>
                        <a:pt x="49" y="7"/>
                        <a:pt x="49" y="7"/>
                      </a:cubicBezTo>
                      <a:cubicBezTo>
                        <a:pt x="50" y="8"/>
                        <a:pt x="50" y="9"/>
                        <a:pt x="50" y="11"/>
                      </a:cubicBezTo>
                      <a:cubicBezTo>
                        <a:pt x="51" y="11"/>
                        <a:pt x="51" y="13"/>
                        <a:pt x="52" y="14"/>
                      </a:cubicBezTo>
                      <a:cubicBezTo>
                        <a:pt x="52" y="14"/>
                        <a:pt x="54" y="14"/>
                        <a:pt x="54" y="14"/>
                      </a:cubicBezTo>
                      <a:cubicBezTo>
                        <a:pt x="54" y="15"/>
                        <a:pt x="52" y="16"/>
                        <a:pt x="51" y="16"/>
                      </a:cubicBezTo>
                      <a:cubicBezTo>
                        <a:pt x="50" y="17"/>
                        <a:pt x="50" y="18"/>
                        <a:pt x="49" y="19"/>
                      </a:cubicBezTo>
                      <a:cubicBezTo>
                        <a:pt x="49" y="19"/>
                        <a:pt x="44" y="23"/>
                        <a:pt x="43" y="22"/>
                      </a:cubicBezTo>
                      <a:cubicBezTo>
                        <a:pt x="43" y="21"/>
                        <a:pt x="42" y="21"/>
                        <a:pt x="41" y="22"/>
                      </a:cubicBezTo>
                      <a:cubicBezTo>
                        <a:pt x="40" y="23"/>
                        <a:pt x="38" y="21"/>
                        <a:pt x="38" y="21"/>
                      </a:cubicBezTo>
                      <a:cubicBezTo>
                        <a:pt x="36" y="20"/>
                        <a:pt x="35" y="16"/>
                        <a:pt x="34" y="16"/>
                      </a:cubicBezTo>
                      <a:cubicBezTo>
                        <a:pt x="32" y="15"/>
                        <a:pt x="29" y="18"/>
                        <a:pt x="27" y="18"/>
                      </a:cubicBezTo>
                      <a:cubicBezTo>
                        <a:pt x="25" y="18"/>
                        <a:pt x="23" y="18"/>
                        <a:pt x="21" y="18"/>
                      </a:cubicBezTo>
                      <a:cubicBezTo>
                        <a:pt x="21" y="18"/>
                        <a:pt x="21" y="20"/>
                        <a:pt x="22" y="20"/>
                      </a:cubicBezTo>
                      <a:cubicBezTo>
                        <a:pt x="22" y="21"/>
                        <a:pt x="24" y="21"/>
                        <a:pt x="25" y="21"/>
                      </a:cubicBezTo>
                      <a:cubicBezTo>
                        <a:pt x="25" y="22"/>
                        <a:pt x="21" y="23"/>
                        <a:pt x="20" y="23"/>
                      </a:cubicBezTo>
                      <a:cubicBezTo>
                        <a:pt x="19" y="24"/>
                        <a:pt x="21" y="27"/>
                        <a:pt x="22" y="28"/>
                      </a:cubicBezTo>
                      <a:cubicBezTo>
                        <a:pt x="24" y="32"/>
                        <a:pt x="24" y="35"/>
                        <a:pt x="22" y="39"/>
                      </a:cubicBezTo>
                      <a:cubicBezTo>
                        <a:pt x="22" y="41"/>
                        <a:pt x="22" y="47"/>
                        <a:pt x="20" y="47"/>
                      </a:cubicBezTo>
                      <a:cubicBezTo>
                        <a:pt x="19" y="48"/>
                        <a:pt x="17" y="47"/>
                        <a:pt x="15" y="48"/>
                      </a:cubicBezTo>
                      <a:cubicBezTo>
                        <a:pt x="14" y="49"/>
                        <a:pt x="11" y="49"/>
                        <a:pt x="10" y="49"/>
                      </a:cubicBezTo>
                      <a:cubicBezTo>
                        <a:pt x="5" y="51"/>
                        <a:pt x="5" y="53"/>
                        <a:pt x="5" y="57"/>
                      </a:cubicBezTo>
                      <a:cubicBezTo>
                        <a:pt x="5" y="59"/>
                        <a:pt x="2" y="59"/>
                        <a:pt x="2" y="60"/>
                      </a:cubicBezTo>
                      <a:cubicBezTo>
                        <a:pt x="2" y="63"/>
                        <a:pt x="0" y="64"/>
                        <a:pt x="2" y="66"/>
                      </a:cubicBezTo>
                      <a:cubicBezTo>
                        <a:pt x="4" y="68"/>
                        <a:pt x="4" y="70"/>
                        <a:pt x="5" y="72"/>
                      </a:cubicBezTo>
                      <a:cubicBezTo>
                        <a:pt x="5" y="73"/>
                        <a:pt x="6" y="73"/>
                        <a:pt x="7" y="73"/>
                      </a:cubicBezTo>
                      <a:cubicBezTo>
                        <a:pt x="8" y="73"/>
                        <a:pt x="8" y="74"/>
                        <a:pt x="9" y="75"/>
                      </a:cubicBezTo>
                      <a:cubicBezTo>
                        <a:pt x="11" y="78"/>
                        <a:pt x="16" y="75"/>
                        <a:pt x="18" y="73"/>
                      </a:cubicBezTo>
                      <a:cubicBezTo>
                        <a:pt x="18" y="76"/>
                        <a:pt x="16" y="81"/>
                        <a:pt x="19" y="82"/>
                      </a:cubicBezTo>
                      <a:cubicBezTo>
                        <a:pt x="20" y="82"/>
                        <a:pt x="23" y="81"/>
                        <a:pt x="24" y="81"/>
                      </a:cubicBezTo>
                      <a:cubicBezTo>
                        <a:pt x="27" y="82"/>
                        <a:pt x="28" y="82"/>
                        <a:pt x="30" y="80"/>
                      </a:cubicBezTo>
                      <a:cubicBezTo>
                        <a:pt x="30" y="79"/>
                        <a:pt x="32" y="79"/>
                        <a:pt x="33" y="79"/>
                      </a:cubicBezTo>
                      <a:cubicBezTo>
                        <a:pt x="35" y="77"/>
                        <a:pt x="37" y="76"/>
                        <a:pt x="39" y="76"/>
                      </a:cubicBezTo>
                      <a:cubicBezTo>
                        <a:pt x="41" y="75"/>
                        <a:pt x="46" y="73"/>
                        <a:pt x="44" y="77"/>
                      </a:cubicBezTo>
                      <a:cubicBezTo>
                        <a:pt x="44" y="79"/>
                        <a:pt x="43" y="81"/>
                        <a:pt x="44" y="83"/>
                      </a:cubicBezTo>
                      <a:cubicBezTo>
                        <a:pt x="45" y="85"/>
                        <a:pt x="47" y="87"/>
                        <a:pt x="49" y="88"/>
                      </a:cubicBezTo>
                      <a:cubicBezTo>
                        <a:pt x="51" y="90"/>
                        <a:pt x="54" y="89"/>
                        <a:pt x="56" y="90"/>
                      </a:cubicBezTo>
                      <a:cubicBezTo>
                        <a:pt x="57" y="91"/>
                        <a:pt x="58" y="92"/>
                        <a:pt x="59" y="92"/>
                      </a:cubicBezTo>
                      <a:cubicBezTo>
                        <a:pt x="60" y="92"/>
                        <a:pt x="61" y="93"/>
                        <a:pt x="61" y="94"/>
                      </a:cubicBezTo>
                      <a:cubicBezTo>
                        <a:pt x="63" y="94"/>
                        <a:pt x="68" y="93"/>
                        <a:pt x="68" y="96"/>
                      </a:cubicBezTo>
                      <a:cubicBezTo>
                        <a:pt x="69" y="98"/>
                        <a:pt x="68" y="98"/>
                        <a:pt x="69" y="100"/>
                      </a:cubicBezTo>
                      <a:cubicBezTo>
                        <a:pt x="70" y="101"/>
                        <a:pt x="69" y="101"/>
                        <a:pt x="68" y="102"/>
                      </a:cubicBezTo>
                      <a:cubicBezTo>
                        <a:pt x="68" y="102"/>
                        <a:pt x="70" y="107"/>
                        <a:pt x="70" y="108"/>
                      </a:cubicBezTo>
                      <a:cubicBezTo>
                        <a:pt x="70" y="109"/>
                        <a:pt x="78" y="108"/>
                        <a:pt x="79" y="108"/>
                      </a:cubicBezTo>
                      <a:cubicBezTo>
                        <a:pt x="79" y="110"/>
                        <a:pt x="78" y="113"/>
                        <a:pt x="80" y="114"/>
                      </a:cubicBezTo>
                      <a:cubicBezTo>
                        <a:pt x="83" y="116"/>
                        <a:pt x="83" y="118"/>
                        <a:pt x="82" y="122"/>
                      </a:cubicBezTo>
                      <a:cubicBezTo>
                        <a:pt x="81" y="124"/>
                        <a:pt x="80" y="127"/>
                        <a:pt x="81" y="130"/>
                      </a:cubicBezTo>
                      <a:cubicBezTo>
                        <a:pt x="81" y="131"/>
                        <a:pt x="82" y="133"/>
                        <a:pt x="82" y="135"/>
                      </a:cubicBezTo>
                      <a:cubicBezTo>
                        <a:pt x="82" y="136"/>
                        <a:pt x="80" y="138"/>
                        <a:pt x="82" y="138"/>
                      </a:cubicBezTo>
                      <a:cubicBezTo>
                        <a:pt x="83" y="139"/>
                        <a:pt x="86" y="140"/>
                        <a:pt x="88" y="139"/>
                      </a:cubicBezTo>
                      <a:cubicBezTo>
                        <a:pt x="90" y="137"/>
                        <a:pt x="94" y="144"/>
                        <a:pt x="93" y="145"/>
                      </a:cubicBezTo>
                      <a:cubicBezTo>
                        <a:pt x="93" y="146"/>
                        <a:pt x="93" y="147"/>
                        <a:pt x="94" y="148"/>
                      </a:cubicBezTo>
                      <a:cubicBezTo>
                        <a:pt x="95" y="149"/>
                        <a:pt x="97" y="147"/>
                        <a:pt x="98" y="148"/>
                      </a:cubicBezTo>
                      <a:cubicBezTo>
                        <a:pt x="102" y="150"/>
                        <a:pt x="98" y="154"/>
                        <a:pt x="98" y="157"/>
                      </a:cubicBezTo>
                      <a:cubicBezTo>
                        <a:pt x="100" y="154"/>
                        <a:pt x="102" y="160"/>
                        <a:pt x="102" y="160"/>
                      </a:cubicBezTo>
                      <a:cubicBezTo>
                        <a:pt x="103" y="164"/>
                        <a:pt x="101" y="165"/>
                        <a:pt x="98" y="166"/>
                      </a:cubicBezTo>
                      <a:cubicBezTo>
                        <a:pt x="94" y="168"/>
                        <a:pt x="92" y="170"/>
                        <a:pt x="90" y="173"/>
                      </a:cubicBezTo>
                      <a:cubicBezTo>
                        <a:pt x="89" y="175"/>
                        <a:pt x="88" y="176"/>
                        <a:pt x="86" y="177"/>
                      </a:cubicBezTo>
                      <a:cubicBezTo>
                        <a:pt x="85" y="179"/>
                        <a:pt x="83" y="180"/>
                        <a:pt x="81" y="182"/>
                      </a:cubicBezTo>
                      <a:cubicBezTo>
                        <a:pt x="83" y="182"/>
                        <a:pt x="85" y="181"/>
                        <a:pt x="86" y="181"/>
                      </a:cubicBezTo>
                      <a:cubicBezTo>
                        <a:pt x="87" y="181"/>
                        <a:pt x="88" y="183"/>
                        <a:pt x="89" y="183"/>
                      </a:cubicBezTo>
                      <a:cubicBezTo>
                        <a:pt x="89" y="184"/>
                        <a:pt x="90" y="185"/>
                        <a:pt x="91" y="186"/>
                      </a:cubicBezTo>
                      <a:cubicBezTo>
                        <a:pt x="92" y="187"/>
                        <a:pt x="93" y="186"/>
                        <a:pt x="94" y="187"/>
                      </a:cubicBezTo>
                      <a:cubicBezTo>
                        <a:pt x="96" y="189"/>
                        <a:pt x="100" y="190"/>
                        <a:pt x="101" y="193"/>
                      </a:cubicBezTo>
                      <a:cubicBezTo>
                        <a:pt x="102" y="195"/>
                        <a:pt x="103" y="199"/>
                        <a:pt x="104" y="201"/>
                      </a:cubicBezTo>
                      <a:cubicBezTo>
                        <a:pt x="105" y="200"/>
                        <a:pt x="106" y="199"/>
                        <a:pt x="107" y="197"/>
                      </a:cubicBezTo>
                      <a:cubicBezTo>
                        <a:pt x="107" y="196"/>
                        <a:pt x="108" y="194"/>
                        <a:pt x="109" y="193"/>
                      </a:cubicBezTo>
                      <a:cubicBezTo>
                        <a:pt x="110" y="190"/>
                        <a:pt x="113" y="189"/>
                        <a:pt x="116" y="187"/>
                      </a:cubicBezTo>
                      <a:cubicBezTo>
                        <a:pt x="118" y="185"/>
                        <a:pt x="118" y="183"/>
                        <a:pt x="119" y="180"/>
                      </a:cubicBezTo>
                      <a:cubicBezTo>
                        <a:pt x="121" y="176"/>
                        <a:pt x="124" y="175"/>
                        <a:pt x="126" y="172"/>
                      </a:cubicBezTo>
                      <a:cubicBezTo>
                        <a:pt x="129" y="169"/>
                        <a:pt x="126" y="165"/>
                        <a:pt x="127" y="161"/>
                      </a:cubicBezTo>
                      <a:cubicBezTo>
                        <a:pt x="128" y="160"/>
                        <a:pt x="128" y="159"/>
                        <a:pt x="128" y="157"/>
                      </a:cubicBezTo>
                      <a:cubicBezTo>
                        <a:pt x="128" y="156"/>
                        <a:pt x="128" y="156"/>
                        <a:pt x="129" y="156"/>
                      </a:cubicBezTo>
                      <a:cubicBezTo>
                        <a:pt x="131" y="155"/>
                        <a:pt x="132" y="153"/>
                        <a:pt x="133" y="152"/>
                      </a:cubicBezTo>
                      <a:cubicBezTo>
                        <a:pt x="134" y="151"/>
                        <a:pt x="135" y="150"/>
                        <a:pt x="137" y="149"/>
                      </a:cubicBezTo>
                      <a:cubicBezTo>
                        <a:pt x="138" y="149"/>
                        <a:pt x="139" y="148"/>
                        <a:pt x="141" y="147"/>
                      </a:cubicBezTo>
                      <a:cubicBezTo>
                        <a:pt x="142" y="147"/>
                        <a:pt x="143" y="148"/>
                        <a:pt x="144" y="148"/>
                      </a:cubicBezTo>
                      <a:cubicBezTo>
                        <a:pt x="145" y="148"/>
                        <a:pt x="144" y="147"/>
                        <a:pt x="144" y="147"/>
                      </a:cubicBezTo>
                      <a:cubicBezTo>
                        <a:pt x="143" y="146"/>
                        <a:pt x="147" y="145"/>
                        <a:pt x="147" y="145"/>
                      </a:cubicBezTo>
                      <a:cubicBezTo>
                        <a:pt x="147" y="145"/>
                        <a:pt x="149" y="142"/>
                        <a:pt x="149" y="143"/>
                      </a:cubicBezTo>
                      <a:cubicBezTo>
                        <a:pt x="150" y="144"/>
                        <a:pt x="155" y="142"/>
                        <a:pt x="155" y="142"/>
                      </a:cubicBezTo>
                      <a:cubicBezTo>
                        <a:pt x="156" y="142"/>
                        <a:pt x="155" y="143"/>
                        <a:pt x="156" y="143"/>
                      </a:cubicBezTo>
                      <a:cubicBezTo>
                        <a:pt x="157" y="143"/>
                        <a:pt x="160" y="143"/>
                        <a:pt x="161" y="142"/>
                      </a:cubicBezTo>
                      <a:cubicBezTo>
                        <a:pt x="162" y="141"/>
                        <a:pt x="162" y="140"/>
                        <a:pt x="163" y="139"/>
                      </a:cubicBezTo>
                      <a:cubicBezTo>
                        <a:pt x="164" y="139"/>
                        <a:pt x="165" y="138"/>
                        <a:pt x="165" y="137"/>
                      </a:cubicBezTo>
                      <a:cubicBezTo>
                        <a:pt x="166" y="136"/>
                        <a:pt x="165" y="134"/>
                        <a:pt x="166" y="133"/>
                      </a:cubicBezTo>
                      <a:cubicBezTo>
                        <a:pt x="167" y="132"/>
                        <a:pt x="168" y="131"/>
                        <a:pt x="169" y="130"/>
                      </a:cubicBezTo>
                      <a:cubicBezTo>
                        <a:pt x="171" y="127"/>
                        <a:pt x="172" y="126"/>
                        <a:pt x="172" y="123"/>
                      </a:cubicBezTo>
                      <a:cubicBezTo>
                        <a:pt x="172" y="121"/>
                        <a:pt x="172" y="120"/>
                        <a:pt x="173" y="118"/>
                      </a:cubicBezTo>
                      <a:cubicBezTo>
                        <a:pt x="173" y="117"/>
                        <a:pt x="174" y="117"/>
                        <a:pt x="175" y="116"/>
                      </a:cubicBezTo>
                      <a:cubicBezTo>
                        <a:pt x="176" y="115"/>
                        <a:pt x="175" y="113"/>
                        <a:pt x="175" y="112"/>
                      </a:cubicBezTo>
                      <a:cubicBezTo>
                        <a:pt x="175" y="110"/>
                        <a:pt x="176" y="109"/>
                        <a:pt x="176" y="107"/>
                      </a:cubicBezTo>
                      <a:cubicBezTo>
                        <a:pt x="177" y="104"/>
                        <a:pt x="176" y="101"/>
                        <a:pt x="176" y="98"/>
                      </a:cubicBezTo>
                      <a:cubicBezTo>
                        <a:pt x="176" y="96"/>
                        <a:pt x="175" y="94"/>
                        <a:pt x="176" y="93"/>
                      </a:cubicBezTo>
                      <a:cubicBezTo>
                        <a:pt x="177" y="91"/>
                        <a:pt x="176" y="92"/>
                        <a:pt x="176" y="90"/>
                      </a:cubicBezTo>
                      <a:cubicBezTo>
                        <a:pt x="176" y="90"/>
                        <a:pt x="178" y="91"/>
                        <a:pt x="178" y="91"/>
                      </a:cubicBezTo>
                      <a:cubicBezTo>
                        <a:pt x="178" y="91"/>
                        <a:pt x="178" y="90"/>
                        <a:pt x="178" y="90"/>
                      </a:cubicBezTo>
                      <a:cubicBezTo>
                        <a:pt x="178" y="90"/>
                        <a:pt x="179" y="90"/>
                        <a:pt x="179" y="90"/>
                      </a:cubicBezTo>
                      <a:cubicBezTo>
                        <a:pt x="181" y="90"/>
                        <a:pt x="182" y="87"/>
                        <a:pt x="182" y="86"/>
                      </a:cubicBezTo>
                      <a:cubicBezTo>
                        <a:pt x="183" y="85"/>
                        <a:pt x="184" y="83"/>
                        <a:pt x="185" y="81"/>
                      </a:cubicBezTo>
                      <a:cubicBezTo>
                        <a:pt x="187" y="79"/>
                        <a:pt x="189" y="79"/>
                        <a:pt x="190" y="77"/>
                      </a:cubicBezTo>
                      <a:cubicBezTo>
                        <a:pt x="195" y="71"/>
                        <a:pt x="199" y="64"/>
                        <a:pt x="196" y="57"/>
                      </a:cubicBezTo>
                      <a:cubicBezTo>
                        <a:pt x="194" y="53"/>
                        <a:pt x="198" y="60"/>
                        <a:pt x="196" y="57"/>
                      </a:cubicBezTo>
                      <a:close/>
                      <a:moveTo>
                        <a:pt x="115" y="186"/>
                      </a:moveTo>
                      <a:cubicBezTo>
                        <a:pt x="113" y="187"/>
                        <a:pt x="112" y="189"/>
                        <a:pt x="110" y="190"/>
                      </a:cubicBezTo>
                      <a:cubicBezTo>
                        <a:pt x="107" y="191"/>
                        <a:pt x="112" y="188"/>
                        <a:pt x="112" y="187"/>
                      </a:cubicBezTo>
                      <a:cubicBezTo>
                        <a:pt x="113" y="186"/>
                        <a:pt x="114" y="184"/>
                        <a:pt x="116" y="182"/>
                      </a:cubicBezTo>
                      <a:cubicBezTo>
                        <a:pt x="118" y="180"/>
                        <a:pt x="117" y="184"/>
                        <a:pt x="115" y="186"/>
                      </a:cubicBezTo>
                      <a:cubicBezTo>
                        <a:pt x="115" y="186"/>
                        <a:pt x="116" y="185"/>
                        <a:pt x="115" y="186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05" name="Freeform 629" descr="" title="">
                  <a:extLst>
                    <a:ext uri="{FF2B5EF4-FFF2-40B4-BE49-F238E27FC236}">
                      <a16:creationId xmlns:a16="http://schemas.microsoft.com/office/drawing/2014/main" id="{D7800942-AF72-409B-8B1E-9518CDA033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625096" y="7524270"/>
                  <a:ext cx="235404" cy="244407"/>
                </a:xfrm>
                <a:custGeom>
                  <a:avLst/>
                  <a:gdLst>
                    <a:gd name="T0" fmla="*/ 21 w 27"/>
                    <a:gd name="T1" fmla="*/ 10 h 28"/>
                    <a:gd name="T2" fmla="*/ 17 w 27"/>
                    <a:gd name="T3" fmla="*/ 7 h 28"/>
                    <a:gd name="T4" fmla="*/ 14 w 27"/>
                    <a:gd name="T5" fmla="*/ 6 h 28"/>
                    <a:gd name="T6" fmla="*/ 11 w 27"/>
                    <a:gd name="T7" fmla="*/ 3 h 28"/>
                    <a:gd name="T8" fmla="*/ 6 w 27"/>
                    <a:gd name="T9" fmla="*/ 2 h 28"/>
                    <a:gd name="T10" fmla="*/ 4 w 27"/>
                    <a:gd name="T11" fmla="*/ 3 h 28"/>
                    <a:gd name="T12" fmla="*/ 3 w 27"/>
                    <a:gd name="T13" fmla="*/ 6 h 28"/>
                    <a:gd name="T14" fmla="*/ 3 w 27"/>
                    <a:gd name="T15" fmla="*/ 12 h 28"/>
                    <a:gd name="T16" fmla="*/ 2 w 27"/>
                    <a:gd name="T17" fmla="*/ 17 h 28"/>
                    <a:gd name="T18" fmla="*/ 1 w 27"/>
                    <a:gd name="T19" fmla="*/ 22 h 28"/>
                    <a:gd name="T20" fmla="*/ 4 w 27"/>
                    <a:gd name="T21" fmla="*/ 25 h 28"/>
                    <a:gd name="T22" fmla="*/ 9 w 27"/>
                    <a:gd name="T23" fmla="*/ 26 h 28"/>
                    <a:gd name="T24" fmla="*/ 13 w 27"/>
                    <a:gd name="T25" fmla="*/ 28 h 28"/>
                    <a:gd name="T26" fmla="*/ 19 w 27"/>
                    <a:gd name="T27" fmla="*/ 28 h 28"/>
                    <a:gd name="T28" fmla="*/ 24 w 27"/>
                    <a:gd name="T29" fmla="*/ 25 h 28"/>
                    <a:gd name="T30" fmla="*/ 26 w 27"/>
                    <a:gd name="T31" fmla="*/ 19 h 28"/>
                    <a:gd name="T32" fmla="*/ 24 w 27"/>
                    <a:gd name="T33" fmla="*/ 14 h 28"/>
                    <a:gd name="T34" fmla="*/ 21 w 27"/>
                    <a:gd name="T35" fmla="*/ 10 h 28"/>
                    <a:gd name="T36" fmla="*/ 21 w 27"/>
                    <a:gd name="T37" fmla="*/ 1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" h="28">
                      <a:moveTo>
                        <a:pt x="21" y="10"/>
                      </a:moveTo>
                      <a:cubicBezTo>
                        <a:pt x="20" y="8"/>
                        <a:pt x="18" y="8"/>
                        <a:pt x="17" y="7"/>
                      </a:cubicBezTo>
                      <a:cubicBezTo>
                        <a:pt x="16" y="6"/>
                        <a:pt x="15" y="7"/>
                        <a:pt x="14" y="6"/>
                      </a:cubicBezTo>
                      <a:cubicBezTo>
                        <a:pt x="13" y="5"/>
                        <a:pt x="12" y="4"/>
                        <a:pt x="11" y="3"/>
                      </a:cubicBezTo>
                      <a:cubicBezTo>
                        <a:pt x="10" y="0"/>
                        <a:pt x="9" y="1"/>
                        <a:pt x="6" y="2"/>
                      </a:cubicBezTo>
                      <a:cubicBezTo>
                        <a:pt x="5" y="2"/>
                        <a:pt x="5" y="1"/>
                        <a:pt x="4" y="3"/>
                      </a:cubicBezTo>
                      <a:cubicBezTo>
                        <a:pt x="3" y="4"/>
                        <a:pt x="3" y="5"/>
                        <a:pt x="3" y="6"/>
                      </a:cubicBezTo>
                      <a:cubicBezTo>
                        <a:pt x="3" y="8"/>
                        <a:pt x="3" y="10"/>
                        <a:pt x="3" y="12"/>
                      </a:cubicBezTo>
                      <a:cubicBezTo>
                        <a:pt x="3" y="13"/>
                        <a:pt x="3" y="15"/>
                        <a:pt x="2" y="17"/>
                      </a:cubicBezTo>
                      <a:cubicBezTo>
                        <a:pt x="0" y="19"/>
                        <a:pt x="0" y="19"/>
                        <a:pt x="1" y="22"/>
                      </a:cubicBezTo>
                      <a:cubicBezTo>
                        <a:pt x="2" y="24"/>
                        <a:pt x="2" y="24"/>
                        <a:pt x="4" y="25"/>
                      </a:cubicBezTo>
                      <a:cubicBezTo>
                        <a:pt x="6" y="25"/>
                        <a:pt x="8" y="25"/>
                        <a:pt x="9" y="26"/>
                      </a:cubicBezTo>
                      <a:cubicBezTo>
                        <a:pt x="10" y="26"/>
                        <a:pt x="12" y="28"/>
                        <a:pt x="13" y="28"/>
                      </a:cubicBezTo>
                      <a:cubicBezTo>
                        <a:pt x="15" y="27"/>
                        <a:pt x="17" y="28"/>
                        <a:pt x="19" y="28"/>
                      </a:cubicBezTo>
                      <a:cubicBezTo>
                        <a:pt x="20" y="28"/>
                        <a:pt x="23" y="26"/>
                        <a:pt x="24" y="25"/>
                      </a:cubicBezTo>
                      <a:cubicBezTo>
                        <a:pt x="26" y="23"/>
                        <a:pt x="27" y="21"/>
                        <a:pt x="26" y="19"/>
                      </a:cubicBezTo>
                      <a:cubicBezTo>
                        <a:pt x="25" y="17"/>
                        <a:pt x="25" y="16"/>
                        <a:pt x="24" y="14"/>
                      </a:cubicBezTo>
                      <a:cubicBezTo>
                        <a:pt x="24" y="12"/>
                        <a:pt x="23" y="11"/>
                        <a:pt x="21" y="10"/>
                      </a:cubicBezTo>
                      <a:cubicBezTo>
                        <a:pt x="20" y="9"/>
                        <a:pt x="22" y="10"/>
                        <a:pt x="21" y="10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06" name="Freeform 630" descr="" title="">
                  <a:extLst>
                    <a:ext uri="{FF2B5EF4-FFF2-40B4-BE49-F238E27FC236}">
                      <a16:creationId xmlns:a16="http://schemas.microsoft.com/office/drawing/2014/main" id="{DE1E6E56-133E-4AB2-99C7-7BC4817045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951663" y="7139776"/>
                  <a:ext cx="899898" cy="1564801"/>
                </a:xfrm>
                <a:custGeom>
                  <a:avLst/>
                  <a:gdLst>
                    <a:gd name="T0" fmla="*/ 80 w 103"/>
                    <a:gd name="T1" fmla="*/ 52 h 179"/>
                    <a:gd name="T2" fmla="*/ 85 w 103"/>
                    <a:gd name="T3" fmla="*/ 42 h 179"/>
                    <a:gd name="T4" fmla="*/ 102 w 103"/>
                    <a:gd name="T5" fmla="*/ 29 h 179"/>
                    <a:gd name="T6" fmla="*/ 99 w 103"/>
                    <a:gd name="T7" fmla="*/ 21 h 179"/>
                    <a:gd name="T8" fmla="*/ 94 w 103"/>
                    <a:gd name="T9" fmla="*/ 29 h 179"/>
                    <a:gd name="T10" fmla="*/ 82 w 103"/>
                    <a:gd name="T11" fmla="*/ 30 h 179"/>
                    <a:gd name="T12" fmla="*/ 79 w 103"/>
                    <a:gd name="T13" fmla="*/ 28 h 179"/>
                    <a:gd name="T14" fmla="*/ 81 w 103"/>
                    <a:gd name="T15" fmla="*/ 22 h 179"/>
                    <a:gd name="T16" fmla="*/ 64 w 103"/>
                    <a:gd name="T17" fmla="*/ 9 h 179"/>
                    <a:gd name="T18" fmla="*/ 57 w 103"/>
                    <a:gd name="T19" fmla="*/ 2 h 179"/>
                    <a:gd name="T20" fmla="*/ 48 w 103"/>
                    <a:gd name="T21" fmla="*/ 4 h 179"/>
                    <a:gd name="T22" fmla="*/ 39 w 103"/>
                    <a:gd name="T23" fmla="*/ 1 h 179"/>
                    <a:gd name="T24" fmla="*/ 35 w 103"/>
                    <a:gd name="T25" fmla="*/ 9 h 179"/>
                    <a:gd name="T26" fmla="*/ 27 w 103"/>
                    <a:gd name="T27" fmla="*/ 22 h 179"/>
                    <a:gd name="T28" fmla="*/ 25 w 103"/>
                    <a:gd name="T29" fmla="*/ 32 h 179"/>
                    <a:gd name="T30" fmla="*/ 21 w 103"/>
                    <a:gd name="T31" fmla="*/ 39 h 179"/>
                    <a:gd name="T32" fmla="*/ 19 w 103"/>
                    <a:gd name="T33" fmla="*/ 47 h 179"/>
                    <a:gd name="T34" fmla="*/ 17 w 103"/>
                    <a:gd name="T35" fmla="*/ 52 h 179"/>
                    <a:gd name="T36" fmla="*/ 20 w 103"/>
                    <a:gd name="T37" fmla="*/ 61 h 179"/>
                    <a:gd name="T38" fmla="*/ 18 w 103"/>
                    <a:gd name="T39" fmla="*/ 79 h 179"/>
                    <a:gd name="T40" fmla="*/ 15 w 103"/>
                    <a:gd name="T41" fmla="*/ 94 h 179"/>
                    <a:gd name="T42" fmla="*/ 10 w 103"/>
                    <a:gd name="T43" fmla="*/ 117 h 179"/>
                    <a:gd name="T44" fmla="*/ 13 w 103"/>
                    <a:gd name="T45" fmla="*/ 130 h 179"/>
                    <a:gd name="T46" fmla="*/ 12 w 103"/>
                    <a:gd name="T47" fmla="*/ 135 h 179"/>
                    <a:gd name="T48" fmla="*/ 8 w 103"/>
                    <a:gd name="T49" fmla="*/ 147 h 179"/>
                    <a:gd name="T50" fmla="*/ 5 w 103"/>
                    <a:gd name="T51" fmla="*/ 156 h 179"/>
                    <a:gd name="T52" fmla="*/ 8 w 103"/>
                    <a:gd name="T53" fmla="*/ 170 h 179"/>
                    <a:gd name="T54" fmla="*/ 13 w 103"/>
                    <a:gd name="T55" fmla="*/ 176 h 179"/>
                    <a:gd name="T56" fmla="*/ 23 w 103"/>
                    <a:gd name="T57" fmla="*/ 178 h 179"/>
                    <a:gd name="T58" fmla="*/ 27 w 103"/>
                    <a:gd name="T59" fmla="*/ 179 h 179"/>
                    <a:gd name="T60" fmla="*/ 24 w 103"/>
                    <a:gd name="T61" fmla="*/ 169 h 179"/>
                    <a:gd name="T62" fmla="*/ 25 w 103"/>
                    <a:gd name="T63" fmla="*/ 163 h 179"/>
                    <a:gd name="T64" fmla="*/ 28 w 103"/>
                    <a:gd name="T65" fmla="*/ 163 h 179"/>
                    <a:gd name="T66" fmla="*/ 31 w 103"/>
                    <a:gd name="T67" fmla="*/ 157 h 179"/>
                    <a:gd name="T68" fmla="*/ 40 w 103"/>
                    <a:gd name="T69" fmla="*/ 151 h 179"/>
                    <a:gd name="T70" fmla="*/ 41 w 103"/>
                    <a:gd name="T71" fmla="*/ 145 h 179"/>
                    <a:gd name="T72" fmla="*/ 32 w 103"/>
                    <a:gd name="T73" fmla="*/ 140 h 179"/>
                    <a:gd name="T74" fmla="*/ 39 w 103"/>
                    <a:gd name="T75" fmla="*/ 131 h 179"/>
                    <a:gd name="T76" fmla="*/ 43 w 103"/>
                    <a:gd name="T77" fmla="*/ 124 h 179"/>
                    <a:gd name="T78" fmla="*/ 48 w 103"/>
                    <a:gd name="T79" fmla="*/ 116 h 179"/>
                    <a:gd name="T80" fmla="*/ 51 w 103"/>
                    <a:gd name="T81" fmla="*/ 114 h 179"/>
                    <a:gd name="T82" fmla="*/ 45 w 103"/>
                    <a:gd name="T83" fmla="*/ 113 h 179"/>
                    <a:gd name="T84" fmla="*/ 54 w 103"/>
                    <a:gd name="T85" fmla="*/ 108 h 179"/>
                    <a:gd name="T86" fmla="*/ 58 w 103"/>
                    <a:gd name="T87" fmla="*/ 102 h 179"/>
                    <a:gd name="T88" fmla="*/ 59 w 103"/>
                    <a:gd name="T89" fmla="*/ 97 h 179"/>
                    <a:gd name="T90" fmla="*/ 60 w 103"/>
                    <a:gd name="T91" fmla="*/ 96 h 179"/>
                    <a:gd name="T92" fmla="*/ 76 w 103"/>
                    <a:gd name="T93" fmla="*/ 93 h 179"/>
                    <a:gd name="T94" fmla="*/ 84 w 103"/>
                    <a:gd name="T95" fmla="*/ 87 h 179"/>
                    <a:gd name="T96" fmla="*/ 83 w 103"/>
                    <a:gd name="T97" fmla="*/ 78 h 179"/>
                    <a:gd name="T98" fmla="*/ 78 w 103"/>
                    <a:gd name="T99" fmla="*/ 69 h 179"/>
                    <a:gd name="T100" fmla="*/ 78 w 103"/>
                    <a:gd name="T101" fmla="*/ 66 h 179"/>
                    <a:gd name="T102" fmla="*/ 78 w 103"/>
                    <a:gd name="T103" fmla="*/ 62 h 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03" h="179">
                      <a:moveTo>
                        <a:pt x="78" y="62"/>
                      </a:moveTo>
                      <a:cubicBezTo>
                        <a:pt x="81" y="59"/>
                        <a:pt x="79" y="56"/>
                        <a:pt x="80" y="52"/>
                      </a:cubicBezTo>
                      <a:cubicBezTo>
                        <a:pt x="80" y="51"/>
                        <a:pt x="80" y="49"/>
                        <a:pt x="80" y="48"/>
                      </a:cubicBezTo>
                      <a:cubicBezTo>
                        <a:pt x="81" y="45"/>
                        <a:pt x="83" y="44"/>
                        <a:pt x="85" y="42"/>
                      </a:cubicBezTo>
                      <a:cubicBezTo>
                        <a:pt x="89" y="39"/>
                        <a:pt x="91" y="34"/>
                        <a:pt x="95" y="31"/>
                      </a:cubicBezTo>
                      <a:cubicBezTo>
                        <a:pt x="97" y="30"/>
                        <a:pt x="100" y="30"/>
                        <a:pt x="102" y="29"/>
                      </a:cubicBezTo>
                      <a:cubicBezTo>
                        <a:pt x="103" y="27"/>
                        <a:pt x="102" y="24"/>
                        <a:pt x="101" y="23"/>
                      </a:cubicBezTo>
                      <a:cubicBezTo>
                        <a:pt x="100" y="21"/>
                        <a:pt x="101" y="21"/>
                        <a:pt x="99" y="21"/>
                      </a:cubicBezTo>
                      <a:cubicBezTo>
                        <a:pt x="97" y="20"/>
                        <a:pt x="98" y="24"/>
                        <a:pt x="97" y="25"/>
                      </a:cubicBezTo>
                      <a:cubicBezTo>
                        <a:pt x="96" y="26"/>
                        <a:pt x="95" y="28"/>
                        <a:pt x="94" y="29"/>
                      </a:cubicBezTo>
                      <a:cubicBezTo>
                        <a:pt x="93" y="30"/>
                        <a:pt x="90" y="29"/>
                        <a:pt x="88" y="30"/>
                      </a:cubicBezTo>
                      <a:cubicBezTo>
                        <a:pt x="87" y="32"/>
                        <a:pt x="84" y="30"/>
                        <a:pt x="82" y="30"/>
                      </a:cubicBezTo>
                      <a:cubicBezTo>
                        <a:pt x="81" y="30"/>
                        <a:pt x="79" y="31"/>
                        <a:pt x="78" y="30"/>
                      </a:cubicBezTo>
                      <a:cubicBezTo>
                        <a:pt x="76" y="30"/>
                        <a:pt x="79" y="28"/>
                        <a:pt x="79" y="28"/>
                      </a:cubicBezTo>
                      <a:cubicBezTo>
                        <a:pt x="80" y="27"/>
                        <a:pt x="79" y="26"/>
                        <a:pt x="79" y="26"/>
                      </a:cubicBezTo>
                      <a:cubicBezTo>
                        <a:pt x="79" y="24"/>
                        <a:pt x="80" y="23"/>
                        <a:pt x="81" y="22"/>
                      </a:cubicBezTo>
                      <a:cubicBezTo>
                        <a:pt x="85" y="18"/>
                        <a:pt x="77" y="16"/>
                        <a:pt x="74" y="14"/>
                      </a:cubicBezTo>
                      <a:cubicBezTo>
                        <a:pt x="71" y="12"/>
                        <a:pt x="67" y="12"/>
                        <a:pt x="64" y="9"/>
                      </a:cubicBezTo>
                      <a:cubicBezTo>
                        <a:pt x="63" y="8"/>
                        <a:pt x="61" y="7"/>
                        <a:pt x="60" y="6"/>
                      </a:cubicBezTo>
                      <a:cubicBezTo>
                        <a:pt x="59" y="4"/>
                        <a:pt x="58" y="2"/>
                        <a:pt x="57" y="2"/>
                      </a:cubicBezTo>
                      <a:cubicBezTo>
                        <a:pt x="56" y="1"/>
                        <a:pt x="53" y="1"/>
                        <a:pt x="52" y="2"/>
                      </a:cubicBezTo>
                      <a:cubicBezTo>
                        <a:pt x="51" y="3"/>
                        <a:pt x="50" y="6"/>
                        <a:pt x="48" y="4"/>
                      </a:cubicBezTo>
                      <a:cubicBezTo>
                        <a:pt x="47" y="2"/>
                        <a:pt x="45" y="2"/>
                        <a:pt x="43" y="2"/>
                      </a:cubicBezTo>
                      <a:cubicBezTo>
                        <a:pt x="41" y="2"/>
                        <a:pt x="41" y="0"/>
                        <a:pt x="39" y="1"/>
                      </a:cubicBezTo>
                      <a:cubicBezTo>
                        <a:pt x="38" y="2"/>
                        <a:pt x="35" y="3"/>
                        <a:pt x="35" y="4"/>
                      </a:cubicBezTo>
                      <a:cubicBezTo>
                        <a:pt x="34" y="6"/>
                        <a:pt x="35" y="8"/>
                        <a:pt x="35" y="9"/>
                      </a:cubicBezTo>
                      <a:cubicBezTo>
                        <a:pt x="34" y="13"/>
                        <a:pt x="31" y="13"/>
                        <a:pt x="28" y="14"/>
                      </a:cubicBezTo>
                      <a:cubicBezTo>
                        <a:pt x="26" y="15"/>
                        <a:pt x="27" y="20"/>
                        <a:pt x="27" y="22"/>
                      </a:cubicBezTo>
                      <a:cubicBezTo>
                        <a:pt x="27" y="24"/>
                        <a:pt x="28" y="26"/>
                        <a:pt x="28" y="27"/>
                      </a:cubicBezTo>
                      <a:cubicBezTo>
                        <a:pt x="28" y="28"/>
                        <a:pt x="25" y="31"/>
                        <a:pt x="25" y="32"/>
                      </a:cubicBezTo>
                      <a:cubicBezTo>
                        <a:pt x="24" y="33"/>
                        <a:pt x="21" y="35"/>
                        <a:pt x="21" y="36"/>
                      </a:cubicBezTo>
                      <a:cubicBezTo>
                        <a:pt x="21" y="37"/>
                        <a:pt x="21" y="38"/>
                        <a:pt x="21" y="39"/>
                      </a:cubicBezTo>
                      <a:cubicBezTo>
                        <a:pt x="21" y="40"/>
                        <a:pt x="20" y="41"/>
                        <a:pt x="20" y="42"/>
                      </a:cubicBezTo>
                      <a:cubicBezTo>
                        <a:pt x="20" y="43"/>
                        <a:pt x="21" y="46"/>
                        <a:pt x="19" y="47"/>
                      </a:cubicBezTo>
                      <a:cubicBezTo>
                        <a:pt x="19" y="48"/>
                        <a:pt x="19" y="50"/>
                        <a:pt x="19" y="51"/>
                      </a:cubicBezTo>
                      <a:cubicBezTo>
                        <a:pt x="18" y="51"/>
                        <a:pt x="17" y="51"/>
                        <a:pt x="17" y="52"/>
                      </a:cubicBezTo>
                      <a:cubicBezTo>
                        <a:pt x="17" y="54"/>
                        <a:pt x="19" y="55"/>
                        <a:pt x="19" y="57"/>
                      </a:cubicBezTo>
                      <a:cubicBezTo>
                        <a:pt x="19" y="58"/>
                        <a:pt x="19" y="60"/>
                        <a:pt x="20" y="61"/>
                      </a:cubicBezTo>
                      <a:cubicBezTo>
                        <a:pt x="22" y="65"/>
                        <a:pt x="18" y="69"/>
                        <a:pt x="18" y="73"/>
                      </a:cubicBezTo>
                      <a:cubicBezTo>
                        <a:pt x="17" y="75"/>
                        <a:pt x="19" y="77"/>
                        <a:pt x="18" y="79"/>
                      </a:cubicBezTo>
                      <a:cubicBezTo>
                        <a:pt x="17" y="80"/>
                        <a:pt x="15" y="81"/>
                        <a:pt x="14" y="83"/>
                      </a:cubicBezTo>
                      <a:cubicBezTo>
                        <a:pt x="13" y="85"/>
                        <a:pt x="17" y="93"/>
                        <a:pt x="15" y="94"/>
                      </a:cubicBezTo>
                      <a:cubicBezTo>
                        <a:pt x="11" y="96"/>
                        <a:pt x="12" y="101"/>
                        <a:pt x="11" y="105"/>
                      </a:cubicBezTo>
                      <a:cubicBezTo>
                        <a:pt x="9" y="108"/>
                        <a:pt x="10" y="113"/>
                        <a:pt x="10" y="117"/>
                      </a:cubicBezTo>
                      <a:cubicBezTo>
                        <a:pt x="10" y="120"/>
                        <a:pt x="10" y="123"/>
                        <a:pt x="10" y="126"/>
                      </a:cubicBezTo>
                      <a:cubicBezTo>
                        <a:pt x="10" y="127"/>
                        <a:pt x="15" y="130"/>
                        <a:pt x="13" y="130"/>
                      </a:cubicBezTo>
                      <a:cubicBezTo>
                        <a:pt x="13" y="130"/>
                        <a:pt x="9" y="131"/>
                        <a:pt x="11" y="132"/>
                      </a:cubicBezTo>
                      <a:cubicBezTo>
                        <a:pt x="13" y="132"/>
                        <a:pt x="13" y="133"/>
                        <a:pt x="12" y="135"/>
                      </a:cubicBezTo>
                      <a:cubicBezTo>
                        <a:pt x="11" y="137"/>
                        <a:pt x="11" y="139"/>
                        <a:pt x="11" y="142"/>
                      </a:cubicBezTo>
                      <a:cubicBezTo>
                        <a:pt x="11" y="144"/>
                        <a:pt x="9" y="145"/>
                        <a:pt x="8" y="147"/>
                      </a:cubicBezTo>
                      <a:cubicBezTo>
                        <a:pt x="7" y="148"/>
                        <a:pt x="8" y="150"/>
                        <a:pt x="8" y="152"/>
                      </a:cubicBezTo>
                      <a:cubicBezTo>
                        <a:pt x="8" y="153"/>
                        <a:pt x="6" y="156"/>
                        <a:pt x="5" y="156"/>
                      </a:cubicBezTo>
                      <a:cubicBezTo>
                        <a:pt x="0" y="158"/>
                        <a:pt x="3" y="164"/>
                        <a:pt x="4" y="167"/>
                      </a:cubicBezTo>
                      <a:cubicBezTo>
                        <a:pt x="5" y="169"/>
                        <a:pt x="8" y="166"/>
                        <a:pt x="8" y="170"/>
                      </a:cubicBezTo>
                      <a:cubicBezTo>
                        <a:pt x="8" y="171"/>
                        <a:pt x="7" y="174"/>
                        <a:pt x="9" y="175"/>
                      </a:cubicBezTo>
                      <a:cubicBezTo>
                        <a:pt x="10" y="176"/>
                        <a:pt x="11" y="176"/>
                        <a:pt x="13" y="176"/>
                      </a:cubicBezTo>
                      <a:cubicBezTo>
                        <a:pt x="15" y="177"/>
                        <a:pt x="18" y="177"/>
                        <a:pt x="20" y="177"/>
                      </a:cubicBezTo>
                      <a:cubicBezTo>
                        <a:pt x="21" y="177"/>
                        <a:pt x="22" y="177"/>
                        <a:pt x="23" y="178"/>
                      </a:cubicBezTo>
                      <a:cubicBezTo>
                        <a:pt x="23" y="177"/>
                        <a:pt x="24" y="177"/>
                        <a:pt x="25" y="177"/>
                      </a:cubicBezTo>
                      <a:cubicBezTo>
                        <a:pt x="25" y="178"/>
                        <a:pt x="27" y="179"/>
                        <a:pt x="27" y="179"/>
                      </a:cubicBezTo>
                      <a:cubicBezTo>
                        <a:pt x="28" y="179"/>
                        <a:pt x="26" y="176"/>
                        <a:pt x="26" y="175"/>
                      </a:cubicBezTo>
                      <a:cubicBezTo>
                        <a:pt x="24" y="173"/>
                        <a:pt x="24" y="171"/>
                        <a:pt x="24" y="169"/>
                      </a:cubicBezTo>
                      <a:cubicBezTo>
                        <a:pt x="24" y="167"/>
                        <a:pt x="24" y="166"/>
                        <a:pt x="27" y="164"/>
                      </a:cubicBezTo>
                      <a:cubicBezTo>
                        <a:pt x="29" y="163"/>
                        <a:pt x="25" y="163"/>
                        <a:pt x="25" y="163"/>
                      </a:cubicBezTo>
                      <a:cubicBezTo>
                        <a:pt x="25" y="163"/>
                        <a:pt x="27" y="162"/>
                        <a:pt x="26" y="162"/>
                      </a:cubicBezTo>
                      <a:cubicBezTo>
                        <a:pt x="27" y="162"/>
                        <a:pt x="27" y="163"/>
                        <a:pt x="28" y="163"/>
                      </a:cubicBezTo>
                      <a:cubicBezTo>
                        <a:pt x="29" y="164"/>
                        <a:pt x="30" y="163"/>
                        <a:pt x="31" y="163"/>
                      </a:cubicBezTo>
                      <a:cubicBezTo>
                        <a:pt x="32" y="161"/>
                        <a:pt x="31" y="159"/>
                        <a:pt x="31" y="157"/>
                      </a:cubicBezTo>
                      <a:cubicBezTo>
                        <a:pt x="32" y="155"/>
                        <a:pt x="34" y="154"/>
                        <a:pt x="37" y="153"/>
                      </a:cubicBezTo>
                      <a:cubicBezTo>
                        <a:pt x="38" y="152"/>
                        <a:pt x="39" y="152"/>
                        <a:pt x="40" y="151"/>
                      </a:cubicBezTo>
                      <a:cubicBezTo>
                        <a:pt x="41" y="150"/>
                        <a:pt x="39" y="149"/>
                        <a:pt x="39" y="149"/>
                      </a:cubicBezTo>
                      <a:cubicBezTo>
                        <a:pt x="39" y="148"/>
                        <a:pt x="42" y="147"/>
                        <a:pt x="41" y="145"/>
                      </a:cubicBezTo>
                      <a:cubicBezTo>
                        <a:pt x="40" y="143"/>
                        <a:pt x="36" y="145"/>
                        <a:pt x="35" y="143"/>
                      </a:cubicBezTo>
                      <a:cubicBezTo>
                        <a:pt x="34" y="142"/>
                        <a:pt x="33" y="142"/>
                        <a:pt x="32" y="140"/>
                      </a:cubicBezTo>
                      <a:cubicBezTo>
                        <a:pt x="31" y="138"/>
                        <a:pt x="33" y="135"/>
                        <a:pt x="34" y="134"/>
                      </a:cubicBezTo>
                      <a:cubicBezTo>
                        <a:pt x="36" y="133"/>
                        <a:pt x="37" y="131"/>
                        <a:pt x="39" y="131"/>
                      </a:cubicBezTo>
                      <a:cubicBezTo>
                        <a:pt x="41" y="130"/>
                        <a:pt x="41" y="132"/>
                        <a:pt x="42" y="129"/>
                      </a:cubicBezTo>
                      <a:cubicBezTo>
                        <a:pt x="42" y="127"/>
                        <a:pt x="44" y="126"/>
                        <a:pt x="43" y="124"/>
                      </a:cubicBezTo>
                      <a:cubicBezTo>
                        <a:pt x="42" y="121"/>
                        <a:pt x="47" y="121"/>
                        <a:pt x="48" y="119"/>
                      </a:cubicBezTo>
                      <a:cubicBezTo>
                        <a:pt x="48" y="119"/>
                        <a:pt x="43" y="115"/>
                        <a:pt x="48" y="116"/>
                      </a:cubicBezTo>
                      <a:cubicBezTo>
                        <a:pt x="49" y="117"/>
                        <a:pt x="49" y="118"/>
                        <a:pt x="50" y="118"/>
                      </a:cubicBezTo>
                      <a:cubicBezTo>
                        <a:pt x="52" y="118"/>
                        <a:pt x="52" y="115"/>
                        <a:pt x="51" y="114"/>
                      </a:cubicBezTo>
                      <a:cubicBezTo>
                        <a:pt x="51" y="113"/>
                        <a:pt x="49" y="115"/>
                        <a:pt x="49" y="115"/>
                      </a:cubicBezTo>
                      <a:cubicBezTo>
                        <a:pt x="47" y="115"/>
                        <a:pt x="45" y="114"/>
                        <a:pt x="45" y="113"/>
                      </a:cubicBezTo>
                      <a:cubicBezTo>
                        <a:pt x="45" y="112"/>
                        <a:pt x="43" y="105"/>
                        <a:pt x="45" y="105"/>
                      </a:cubicBezTo>
                      <a:cubicBezTo>
                        <a:pt x="48" y="106"/>
                        <a:pt x="50" y="108"/>
                        <a:pt x="54" y="108"/>
                      </a:cubicBezTo>
                      <a:cubicBezTo>
                        <a:pt x="55" y="108"/>
                        <a:pt x="56" y="107"/>
                        <a:pt x="57" y="107"/>
                      </a:cubicBezTo>
                      <a:cubicBezTo>
                        <a:pt x="59" y="105"/>
                        <a:pt x="57" y="104"/>
                        <a:pt x="58" y="102"/>
                      </a:cubicBezTo>
                      <a:cubicBezTo>
                        <a:pt x="58" y="101"/>
                        <a:pt x="59" y="100"/>
                        <a:pt x="59" y="100"/>
                      </a:cubicBezTo>
                      <a:cubicBezTo>
                        <a:pt x="60" y="98"/>
                        <a:pt x="59" y="98"/>
                        <a:pt x="59" y="97"/>
                      </a:cubicBezTo>
                      <a:cubicBezTo>
                        <a:pt x="58" y="96"/>
                        <a:pt x="58" y="94"/>
                        <a:pt x="59" y="94"/>
                      </a:cubicBezTo>
                      <a:cubicBezTo>
                        <a:pt x="61" y="94"/>
                        <a:pt x="60" y="96"/>
                        <a:pt x="60" y="96"/>
                      </a:cubicBezTo>
                      <a:cubicBezTo>
                        <a:pt x="59" y="95"/>
                        <a:pt x="65" y="95"/>
                        <a:pt x="65" y="95"/>
                      </a:cubicBezTo>
                      <a:cubicBezTo>
                        <a:pt x="69" y="95"/>
                        <a:pt x="72" y="93"/>
                        <a:pt x="76" y="93"/>
                      </a:cubicBezTo>
                      <a:cubicBezTo>
                        <a:pt x="77" y="92"/>
                        <a:pt x="80" y="91"/>
                        <a:pt x="82" y="90"/>
                      </a:cubicBezTo>
                      <a:cubicBezTo>
                        <a:pt x="83" y="89"/>
                        <a:pt x="83" y="88"/>
                        <a:pt x="84" y="87"/>
                      </a:cubicBezTo>
                      <a:cubicBezTo>
                        <a:pt x="85" y="86"/>
                        <a:pt x="86" y="85"/>
                        <a:pt x="87" y="83"/>
                      </a:cubicBezTo>
                      <a:cubicBezTo>
                        <a:pt x="87" y="80"/>
                        <a:pt x="85" y="80"/>
                        <a:pt x="83" y="78"/>
                      </a:cubicBezTo>
                      <a:cubicBezTo>
                        <a:pt x="82" y="76"/>
                        <a:pt x="85" y="75"/>
                        <a:pt x="83" y="73"/>
                      </a:cubicBezTo>
                      <a:cubicBezTo>
                        <a:pt x="82" y="72"/>
                        <a:pt x="78" y="71"/>
                        <a:pt x="78" y="69"/>
                      </a:cubicBezTo>
                      <a:cubicBezTo>
                        <a:pt x="78" y="69"/>
                        <a:pt x="78" y="68"/>
                        <a:pt x="79" y="68"/>
                      </a:cubicBezTo>
                      <a:cubicBezTo>
                        <a:pt x="79" y="67"/>
                        <a:pt x="78" y="67"/>
                        <a:pt x="78" y="66"/>
                      </a:cubicBezTo>
                      <a:cubicBezTo>
                        <a:pt x="78" y="65"/>
                        <a:pt x="77" y="63"/>
                        <a:pt x="78" y="62"/>
                      </a:cubicBezTo>
                      <a:cubicBezTo>
                        <a:pt x="79" y="61"/>
                        <a:pt x="77" y="63"/>
                        <a:pt x="78" y="62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07" name="Freeform 631" descr="" title="">
                  <a:extLst>
                    <a:ext uri="{FF2B5EF4-FFF2-40B4-BE49-F238E27FC236}">
                      <a16:creationId xmlns:a16="http://schemas.microsoft.com/office/drawing/2014/main" id="{1DD638E1-13BA-49BC-8C80-D5425BB30E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367621" y="5491521"/>
                  <a:ext cx="190709" cy="211621"/>
                </a:xfrm>
                <a:custGeom>
                  <a:avLst/>
                  <a:gdLst>
                    <a:gd name="T0" fmla="*/ 15 w 22"/>
                    <a:gd name="T1" fmla="*/ 23 h 24"/>
                    <a:gd name="T2" fmla="*/ 19 w 22"/>
                    <a:gd name="T3" fmla="*/ 24 h 24"/>
                    <a:gd name="T4" fmla="*/ 19 w 22"/>
                    <a:gd name="T5" fmla="*/ 17 h 24"/>
                    <a:gd name="T6" fmla="*/ 20 w 22"/>
                    <a:gd name="T7" fmla="*/ 10 h 24"/>
                    <a:gd name="T8" fmla="*/ 21 w 22"/>
                    <a:gd name="T9" fmla="*/ 7 h 24"/>
                    <a:gd name="T10" fmla="*/ 22 w 22"/>
                    <a:gd name="T11" fmla="*/ 3 h 24"/>
                    <a:gd name="T12" fmla="*/ 17 w 22"/>
                    <a:gd name="T13" fmla="*/ 4 h 24"/>
                    <a:gd name="T14" fmla="*/ 12 w 22"/>
                    <a:gd name="T15" fmla="*/ 5 h 24"/>
                    <a:gd name="T16" fmla="*/ 9 w 22"/>
                    <a:gd name="T17" fmla="*/ 8 h 24"/>
                    <a:gd name="T18" fmla="*/ 4 w 22"/>
                    <a:gd name="T19" fmla="*/ 9 h 24"/>
                    <a:gd name="T20" fmla="*/ 3 w 22"/>
                    <a:gd name="T21" fmla="*/ 12 h 24"/>
                    <a:gd name="T22" fmla="*/ 0 w 22"/>
                    <a:gd name="T23" fmla="*/ 13 h 24"/>
                    <a:gd name="T24" fmla="*/ 6 w 22"/>
                    <a:gd name="T25" fmla="*/ 19 h 24"/>
                    <a:gd name="T26" fmla="*/ 11 w 22"/>
                    <a:gd name="T27" fmla="*/ 22 h 24"/>
                    <a:gd name="T28" fmla="*/ 15 w 22"/>
                    <a:gd name="T29" fmla="*/ 23 h 24"/>
                    <a:gd name="T30" fmla="*/ 15 w 22"/>
                    <a:gd name="T31" fmla="*/ 23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2" h="24">
                      <a:moveTo>
                        <a:pt x="15" y="23"/>
                      </a:moveTo>
                      <a:cubicBezTo>
                        <a:pt x="16" y="24"/>
                        <a:pt x="17" y="24"/>
                        <a:pt x="19" y="24"/>
                      </a:cubicBezTo>
                      <a:cubicBezTo>
                        <a:pt x="17" y="21"/>
                        <a:pt x="19" y="20"/>
                        <a:pt x="19" y="17"/>
                      </a:cubicBezTo>
                      <a:cubicBezTo>
                        <a:pt x="19" y="15"/>
                        <a:pt x="20" y="12"/>
                        <a:pt x="20" y="10"/>
                      </a:cubicBezTo>
                      <a:cubicBezTo>
                        <a:pt x="20" y="9"/>
                        <a:pt x="21" y="8"/>
                        <a:pt x="21" y="7"/>
                      </a:cubicBezTo>
                      <a:cubicBezTo>
                        <a:pt x="22" y="6"/>
                        <a:pt x="21" y="5"/>
                        <a:pt x="22" y="3"/>
                      </a:cubicBezTo>
                      <a:cubicBezTo>
                        <a:pt x="22" y="0"/>
                        <a:pt x="18" y="4"/>
                        <a:pt x="17" y="4"/>
                      </a:cubicBezTo>
                      <a:cubicBezTo>
                        <a:pt x="15" y="4"/>
                        <a:pt x="14" y="3"/>
                        <a:pt x="12" y="5"/>
                      </a:cubicBezTo>
                      <a:cubicBezTo>
                        <a:pt x="12" y="5"/>
                        <a:pt x="10" y="9"/>
                        <a:pt x="9" y="8"/>
                      </a:cubicBezTo>
                      <a:cubicBezTo>
                        <a:pt x="7" y="8"/>
                        <a:pt x="6" y="8"/>
                        <a:pt x="4" y="9"/>
                      </a:cubicBezTo>
                      <a:cubicBezTo>
                        <a:pt x="4" y="10"/>
                        <a:pt x="4" y="12"/>
                        <a:pt x="3" y="12"/>
                      </a:cubicBezTo>
                      <a:cubicBezTo>
                        <a:pt x="3" y="13"/>
                        <a:pt x="1" y="13"/>
                        <a:pt x="0" y="13"/>
                      </a:cubicBezTo>
                      <a:cubicBezTo>
                        <a:pt x="2" y="15"/>
                        <a:pt x="4" y="18"/>
                        <a:pt x="6" y="19"/>
                      </a:cubicBezTo>
                      <a:cubicBezTo>
                        <a:pt x="7" y="21"/>
                        <a:pt x="9" y="22"/>
                        <a:pt x="11" y="22"/>
                      </a:cubicBezTo>
                      <a:cubicBezTo>
                        <a:pt x="12" y="22"/>
                        <a:pt x="14" y="22"/>
                        <a:pt x="15" y="23"/>
                      </a:cubicBezTo>
                      <a:cubicBezTo>
                        <a:pt x="16" y="23"/>
                        <a:pt x="15" y="22"/>
                        <a:pt x="15" y="23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08" name="Freeform 632" descr="" title="">
                  <a:extLst>
                    <a:ext uri="{FF2B5EF4-FFF2-40B4-BE49-F238E27FC236}">
                      <a16:creationId xmlns:a16="http://schemas.microsoft.com/office/drawing/2014/main" id="{9044122F-BD38-4703-9EDC-022B6DC386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427219" y="5685254"/>
                  <a:ext cx="148990" cy="131144"/>
                </a:xfrm>
                <a:custGeom>
                  <a:avLst/>
                  <a:gdLst>
                    <a:gd name="T0" fmla="*/ 16 w 17"/>
                    <a:gd name="T1" fmla="*/ 10 h 15"/>
                    <a:gd name="T2" fmla="*/ 17 w 17"/>
                    <a:gd name="T3" fmla="*/ 8 h 15"/>
                    <a:gd name="T4" fmla="*/ 15 w 17"/>
                    <a:gd name="T5" fmla="*/ 6 h 15"/>
                    <a:gd name="T6" fmla="*/ 12 w 17"/>
                    <a:gd name="T7" fmla="*/ 2 h 15"/>
                    <a:gd name="T8" fmla="*/ 8 w 17"/>
                    <a:gd name="T9" fmla="*/ 1 h 15"/>
                    <a:gd name="T10" fmla="*/ 3 w 17"/>
                    <a:gd name="T11" fmla="*/ 0 h 15"/>
                    <a:gd name="T12" fmla="*/ 3 w 17"/>
                    <a:gd name="T13" fmla="*/ 6 h 15"/>
                    <a:gd name="T14" fmla="*/ 6 w 17"/>
                    <a:gd name="T15" fmla="*/ 7 h 15"/>
                    <a:gd name="T16" fmla="*/ 4 w 17"/>
                    <a:gd name="T17" fmla="*/ 5 h 15"/>
                    <a:gd name="T18" fmla="*/ 7 w 17"/>
                    <a:gd name="T19" fmla="*/ 7 h 15"/>
                    <a:gd name="T20" fmla="*/ 11 w 17"/>
                    <a:gd name="T21" fmla="*/ 10 h 15"/>
                    <a:gd name="T22" fmla="*/ 14 w 17"/>
                    <a:gd name="T23" fmla="*/ 14 h 15"/>
                    <a:gd name="T24" fmla="*/ 16 w 17"/>
                    <a:gd name="T25" fmla="*/ 10 h 15"/>
                    <a:gd name="T26" fmla="*/ 16 w 17"/>
                    <a:gd name="T27" fmla="*/ 1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15">
                      <a:moveTo>
                        <a:pt x="16" y="10"/>
                      </a:moveTo>
                      <a:cubicBezTo>
                        <a:pt x="16" y="9"/>
                        <a:pt x="16" y="8"/>
                        <a:pt x="17" y="8"/>
                      </a:cubicBezTo>
                      <a:cubicBezTo>
                        <a:pt x="16" y="7"/>
                        <a:pt x="16" y="6"/>
                        <a:pt x="15" y="6"/>
                      </a:cubicBezTo>
                      <a:cubicBezTo>
                        <a:pt x="14" y="5"/>
                        <a:pt x="13" y="2"/>
                        <a:pt x="12" y="2"/>
                      </a:cubicBezTo>
                      <a:cubicBezTo>
                        <a:pt x="10" y="2"/>
                        <a:pt x="9" y="2"/>
                        <a:pt x="8" y="1"/>
                      </a:cubicBezTo>
                      <a:cubicBezTo>
                        <a:pt x="7" y="0"/>
                        <a:pt x="4" y="0"/>
                        <a:pt x="3" y="0"/>
                      </a:cubicBezTo>
                      <a:cubicBezTo>
                        <a:pt x="4" y="1"/>
                        <a:pt x="0" y="6"/>
                        <a:pt x="3" y="6"/>
                      </a:cubicBezTo>
                      <a:cubicBezTo>
                        <a:pt x="4" y="6"/>
                        <a:pt x="4" y="8"/>
                        <a:pt x="6" y="7"/>
                      </a:cubicBezTo>
                      <a:cubicBezTo>
                        <a:pt x="7" y="6"/>
                        <a:pt x="4" y="5"/>
                        <a:pt x="4" y="5"/>
                      </a:cubicBezTo>
                      <a:cubicBezTo>
                        <a:pt x="5" y="5"/>
                        <a:pt x="7" y="6"/>
                        <a:pt x="7" y="7"/>
                      </a:cubicBezTo>
                      <a:cubicBezTo>
                        <a:pt x="8" y="9"/>
                        <a:pt x="10" y="8"/>
                        <a:pt x="11" y="10"/>
                      </a:cubicBezTo>
                      <a:cubicBezTo>
                        <a:pt x="12" y="11"/>
                        <a:pt x="12" y="13"/>
                        <a:pt x="14" y="14"/>
                      </a:cubicBezTo>
                      <a:cubicBezTo>
                        <a:pt x="17" y="15"/>
                        <a:pt x="17" y="12"/>
                        <a:pt x="16" y="10"/>
                      </a:cubicBezTo>
                      <a:cubicBezTo>
                        <a:pt x="16" y="9"/>
                        <a:pt x="16" y="11"/>
                        <a:pt x="16" y="10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09" name="Freeform 633" descr="" title="">
                  <a:extLst>
                    <a:ext uri="{FF2B5EF4-FFF2-40B4-BE49-F238E27FC236}">
                      <a16:creationId xmlns:a16="http://schemas.microsoft.com/office/drawing/2014/main" id="{870751CE-A052-4BF7-9A4C-A806E9B695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260349" y="5536227"/>
                  <a:ext cx="98334" cy="77498"/>
                </a:xfrm>
                <a:custGeom>
                  <a:avLst/>
                  <a:gdLst>
                    <a:gd name="T0" fmla="*/ 4 w 11"/>
                    <a:gd name="T1" fmla="*/ 1 h 9"/>
                    <a:gd name="T2" fmla="*/ 4 w 11"/>
                    <a:gd name="T3" fmla="*/ 0 h 9"/>
                    <a:gd name="T4" fmla="*/ 0 w 11"/>
                    <a:gd name="T5" fmla="*/ 4 h 9"/>
                    <a:gd name="T6" fmla="*/ 11 w 11"/>
                    <a:gd name="T7" fmla="*/ 5 h 9"/>
                    <a:gd name="T8" fmla="*/ 4 w 11"/>
                    <a:gd name="T9" fmla="*/ 1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9">
                      <a:moveTo>
                        <a:pt x="4" y="1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1"/>
                        <a:pt x="1" y="3"/>
                        <a:pt x="0" y="4"/>
                      </a:cubicBezTo>
                      <a:cubicBezTo>
                        <a:pt x="2" y="5"/>
                        <a:pt x="11" y="9"/>
                        <a:pt x="11" y="5"/>
                      </a:cubicBezTo>
                      <a:cubicBezTo>
                        <a:pt x="11" y="2"/>
                        <a:pt x="6" y="3"/>
                        <a:pt x="4" y="1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1" name="Freeform 634" descr="" title="">
                  <a:extLst>
                    <a:ext uri="{FF2B5EF4-FFF2-40B4-BE49-F238E27FC236}">
                      <a16:creationId xmlns:a16="http://schemas.microsoft.com/office/drawing/2014/main" id="{F0666B5C-A8E9-447D-8DCE-D11B94E1D4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156056" y="5378260"/>
                  <a:ext cx="175811" cy="202676"/>
                </a:xfrm>
                <a:custGeom>
                  <a:avLst/>
                  <a:gdLst>
                    <a:gd name="T0" fmla="*/ 16 w 20"/>
                    <a:gd name="T1" fmla="*/ 16 h 23"/>
                    <a:gd name="T2" fmla="*/ 20 w 20"/>
                    <a:gd name="T3" fmla="*/ 12 h 23"/>
                    <a:gd name="T4" fmla="*/ 16 w 20"/>
                    <a:gd name="T5" fmla="*/ 8 h 23"/>
                    <a:gd name="T6" fmla="*/ 16 w 20"/>
                    <a:gd name="T7" fmla="*/ 1 h 23"/>
                    <a:gd name="T8" fmla="*/ 8 w 20"/>
                    <a:gd name="T9" fmla="*/ 1 h 23"/>
                    <a:gd name="T10" fmla="*/ 7 w 20"/>
                    <a:gd name="T11" fmla="*/ 6 h 23"/>
                    <a:gd name="T12" fmla="*/ 8 w 20"/>
                    <a:gd name="T13" fmla="*/ 10 h 23"/>
                    <a:gd name="T14" fmla="*/ 4 w 20"/>
                    <a:gd name="T15" fmla="*/ 10 h 23"/>
                    <a:gd name="T16" fmla="*/ 2 w 20"/>
                    <a:gd name="T17" fmla="*/ 15 h 23"/>
                    <a:gd name="T18" fmla="*/ 12 w 20"/>
                    <a:gd name="T19" fmla="*/ 21 h 23"/>
                    <a:gd name="T20" fmla="*/ 16 w 20"/>
                    <a:gd name="T21" fmla="*/ 16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0" h="23">
                      <a:moveTo>
                        <a:pt x="16" y="16"/>
                      </a:moveTo>
                      <a:cubicBezTo>
                        <a:pt x="16" y="14"/>
                        <a:pt x="19" y="13"/>
                        <a:pt x="20" y="12"/>
                      </a:cubicBezTo>
                      <a:cubicBezTo>
                        <a:pt x="17" y="11"/>
                        <a:pt x="16" y="11"/>
                        <a:pt x="16" y="8"/>
                      </a:cubicBezTo>
                      <a:cubicBezTo>
                        <a:pt x="16" y="7"/>
                        <a:pt x="17" y="2"/>
                        <a:pt x="16" y="1"/>
                      </a:cubicBezTo>
                      <a:cubicBezTo>
                        <a:pt x="15" y="0"/>
                        <a:pt x="10" y="1"/>
                        <a:pt x="8" y="1"/>
                      </a:cubicBezTo>
                      <a:cubicBezTo>
                        <a:pt x="6" y="1"/>
                        <a:pt x="6" y="4"/>
                        <a:pt x="7" y="6"/>
                      </a:cubicBezTo>
                      <a:cubicBezTo>
                        <a:pt x="8" y="7"/>
                        <a:pt x="12" y="10"/>
                        <a:pt x="8" y="10"/>
                      </a:cubicBezTo>
                      <a:cubicBezTo>
                        <a:pt x="7" y="10"/>
                        <a:pt x="5" y="10"/>
                        <a:pt x="4" y="10"/>
                      </a:cubicBezTo>
                      <a:cubicBezTo>
                        <a:pt x="2" y="10"/>
                        <a:pt x="2" y="14"/>
                        <a:pt x="2" y="15"/>
                      </a:cubicBezTo>
                      <a:cubicBezTo>
                        <a:pt x="0" y="21"/>
                        <a:pt x="8" y="20"/>
                        <a:pt x="12" y="21"/>
                      </a:cubicBezTo>
                      <a:cubicBezTo>
                        <a:pt x="13" y="23"/>
                        <a:pt x="16" y="17"/>
                        <a:pt x="16" y="16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2" name="Freeform 635" descr="" title="">
                  <a:extLst>
                    <a:ext uri="{FF2B5EF4-FFF2-40B4-BE49-F238E27FC236}">
                      <a16:creationId xmlns:a16="http://schemas.microsoft.com/office/drawing/2014/main" id="{D5C7B79B-D3BD-42E3-8DB0-C4EAA77558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92268" y="4686766"/>
                  <a:ext cx="1308134" cy="840523"/>
                </a:xfrm>
                <a:custGeom>
                  <a:avLst/>
                  <a:gdLst>
                    <a:gd name="T0" fmla="*/ 132 w 150"/>
                    <a:gd name="T1" fmla="*/ 88 h 96"/>
                    <a:gd name="T2" fmla="*/ 130 w 150"/>
                    <a:gd name="T3" fmla="*/ 80 h 96"/>
                    <a:gd name="T4" fmla="*/ 144 w 150"/>
                    <a:gd name="T5" fmla="*/ 78 h 96"/>
                    <a:gd name="T6" fmla="*/ 146 w 150"/>
                    <a:gd name="T7" fmla="*/ 68 h 96"/>
                    <a:gd name="T8" fmla="*/ 146 w 150"/>
                    <a:gd name="T9" fmla="*/ 61 h 96"/>
                    <a:gd name="T10" fmla="*/ 132 w 150"/>
                    <a:gd name="T11" fmla="*/ 64 h 96"/>
                    <a:gd name="T12" fmla="*/ 126 w 150"/>
                    <a:gd name="T13" fmla="*/ 76 h 96"/>
                    <a:gd name="T14" fmla="*/ 110 w 150"/>
                    <a:gd name="T15" fmla="*/ 76 h 96"/>
                    <a:gd name="T16" fmla="*/ 102 w 150"/>
                    <a:gd name="T17" fmla="*/ 69 h 96"/>
                    <a:gd name="T18" fmla="*/ 96 w 150"/>
                    <a:gd name="T19" fmla="*/ 51 h 96"/>
                    <a:gd name="T20" fmla="*/ 98 w 150"/>
                    <a:gd name="T21" fmla="*/ 38 h 96"/>
                    <a:gd name="T22" fmla="*/ 90 w 150"/>
                    <a:gd name="T23" fmla="*/ 35 h 96"/>
                    <a:gd name="T24" fmla="*/ 82 w 150"/>
                    <a:gd name="T25" fmla="*/ 24 h 96"/>
                    <a:gd name="T26" fmla="*/ 75 w 150"/>
                    <a:gd name="T27" fmla="*/ 17 h 96"/>
                    <a:gd name="T28" fmla="*/ 68 w 150"/>
                    <a:gd name="T29" fmla="*/ 20 h 96"/>
                    <a:gd name="T30" fmla="*/ 59 w 150"/>
                    <a:gd name="T31" fmla="*/ 10 h 96"/>
                    <a:gd name="T32" fmla="*/ 45 w 150"/>
                    <a:gd name="T33" fmla="*/ 6 h 96"/>
                    <a:gd name="T34" fmla="*/ 29 w 150"/>
                    <a:gd name="T35" fmla="*/ 8 h 96"/>
                    <a:gd name="T36" fmla="*/ 13 w 150"/>
                    <a:gd name="T37" fmla="*/ 1 h 96"/>
                    <a:gd name="T38" fmla="*/ 7 w 150"/>
                    <a:gd name="T39" fmla="*/ 16 h 96"/>
                    <a:gd name="T40" fmla="*/ 15 w 150"/>
                    <a:gd name="T41" fmla="*/ 28 h 96"/>
                    <a:gd name="T42" fmla="*/ 15 w 150"/>
                    <a:gd name="T43" fmla="*/ 32 h 96"/>
                    <a:gd name="T44" fmla="*/ 25 w 150"/>
                    <a:gd name="T45" fmla="*/ 38 h 96"/>
                    <a:gd name="T46" fmla="*/ 26 w 150"/>
                    <a:gd name="T47" fmla="*/ 44 h 96"/>
                    <a:gd name="T48" fmla="*/ 36 w 150"/>
                    <a:gd name="T49" fmla="*/ 53 h 96"/>
                    <a:gd name="T50" fmla="*/ 36 w 150"/>
                    <a:gd name="T51" fmla="*/ 47 h 96"/>
                    <a:gd name="T52" fmla="*/ 32 w 150"/>
                    <a:gd name="T53" fmla="*/ 42 h 96"/>
                    <a:gd name="T54" fmla="*/ 26 w 150"/>
                    <a:gd name="T55" fmla="*/ 32 h 96"/>
                    <a:gd name="T56" fmla="*/ 20 w 150"/>
                    <a:gd name="T57" fmla="*/ 23 h 96"/>
                    <a:gd name="T58" fmla="*/ 13 w 150"/>
                    <a:gd name="T59" fmla="*/ 16 h 96"/>
                    <a:gd name="T60" fmla="*/ 11 w 150"/>
                    <a:gd name="T61" fmla="*/ 5 h 96"/>
                    <a:gd name="T62" fmla="*/ 15 w 150"/>
                    <a:gd name="T63" fmla="*/ 7 h 96"/>
                    <a:gd name="T64" fmla="*/ 20 w 150"/>
                    <a:gd name="T65" fmla="*/ 9 h 96"/>
                    <a:gd name="T66" fmla="*/ 23 w 150"/>
                    <a:gd name="T67" fmla="*/ 19 h 96"/>
                    <a:gd name="T68" fmla="*/ 23 w 150"/>
                    <a:gd name="T69" fmla="*/ 20 h 96"/>
                    <a:gd name="T70" fmla="*/ 32 w 150"/>
                    <a:gd name="T71" fmla="*/ 27 h 96"/>
                    <a:gd name="T72" fmla="*/ 36 w 150"/>
                    <a:gd name="T73" fmla="*/ 33 h 96"/>
                    <a:gd name="T74" fmla="*/ 38 w 150"/>
                    <a:gd name="T75" fmla="*/ 38 h 96"/>
                    <a:gd name="T76" fmla="*/ 46 w 150"/>
                    <a:gd name="T77" fmla="*/ 45 h 96"/>
                    <a:gd name="T78" fmla="*/ 54 w 150"/>
                    <a:gd name="T79" fmla="*/ 53 h 96"/>
                    <a:gd name="T80" fmla="*/ 56 w 150"/>
                    <a:gd name="T81" fmla="*/ 59 h 96"/>
                    <a:gd name="T82" fmla="*/ 58 w 150"/>
                    <a:gd name="T83" fmla="*/ 65 h 96"/>
                    <a:gd name="T84" fmla="*/ 60 w 150"/>
                    <a:gd name="T85" fmla="*/ 72 h 96"/>
                    <a:gd name="T86" fmla="*/ 68 w 150"/>
                    <a:gd name="T87" fmla="*/ 77 h 96"/>
                    <a:gd name="T88" fmla="*/ 89 w 150"/>
                    <a:gd name="T89" fmla="*/ 86 h 96"/>
                    <a:gd name="T90" fmla="*/ 113 w 150"/>
                    <a:gd name="T91" fmla="*/ 88 h 96"/>
                    <a:gd name="T92" fmla="*/ 126 w 150"/>
                    <a:gd name="T93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50" h="96">
                      <a:moveTo>
                        <a:pt x="126" y="89"/>
                      </a:moveTo>
                      <a:cubicBezTo>
                        <a:pt x="127" y="89"/>
                        <a:pt x="134" y="90"/>
                        <a:pt x="132" y="88"/>
                      </a:cubicBezTo>
                      <a:cubicBezTo>
                        <a:pt x="131" y="86"/>
                        <a:pt x="129" y="85"/>
                        <a:pt x="128" y="83"/>
                      </a:cubicBezTo>
                      <a:cubicBezTo>
                        <a:pt x="128" y="83"/>
                        <a:pt x="129" y="80"/>
                        <a:pt x="130" y="80"/>
                      </a:cubicBezTo>
                      <a:cubicBezTo>
                        <a:pt x="131" y="79"/>
                        <a:pt x="136" y="80"/>
                        <a:pt x="138" y="80"/>
                      </a:cubicBezTo>
                      <a:cubicBezTo>
                        <a:pt x="141" y="80"/>
                        <a:pt x="140" y="75"/>
                        <a:pt x="144" y="78"/>
                      </a:cubicBezTo>
                      <a:cubicBezTo>
                        <a:pt x="145" y="76"/>
                        <a:pt x="146" y="75"/>
                        <a:pt x="146" y="73"/>
                      </a:cubicBezTo>
                      <a:cubicBezTo>
                        <a:pt x="146" y="71"/>
                        <a:pt x="145" y="69"/>
                        <a:pt x="146" y="68"/>
                      </a:cubicBezTo>
                      <a:cubicBezTo>
                        <a:pt x="147" y="66"/>
                        <a:pt x="150" y="64"/>
                        <a:pt x="150" y="63"/>
                      </a:cubicBezTo>
                      <a:cubicBezTo>
                        <a:pt x="149" y="61"/>
                        <a:pt x="148" y="61"/>
                        <a:pt x="146" y="61"/>
                      </a:cubicBezTo>
                      <a:cubicBezTo>
                        <a:pt x="143" y="61"/>
                        <a:pt x="139" y="61"/>
                        <a:pt x="136" y="62"/>
                      </a:cubicBezTo>
                      <a:cubicBezTo>
                        <a:pt x="134" y="62"/>
                        <a:pt x="133" y="63"/>
                        <a:pt x="132" y="64"/>
                      </a:cubicBezTo>
                      <a:cubicBezTo>
                        <a:pt x="131" y="66"/>
                        <a:pt x="132" y="68"/>
                        <a:pt x="131" y="70"/>
                      </a:cubicBezTo>
                      <a:cubicBezTo>
                        <a:pt x="131" y="71"/>
                        <a:pt x="126" y="76"/>
                        <a:pt x="126" y="76"/>
                      </a:cubicBezTo>
                      <a:cubicBezTo>
                        <a:pt x="122" y="75"/>
                        <a:pt x="118" y="76"/>
                        <a:pt x="114" y="78"/>
                      </a:cubicBezTo>
                      <a:cubicBezTo>
                        <a:pt x="112" y="78"/>
                        <a:pt x="111" y="77"/>
                        <a:pt x="110" y="76"/>
                      </a:cubicBezTo>
                      <a:cubicBezTo>
                        <a:pt x="109" y="75"/>
                        <a:pt x="107" y="75"/>
                        <a:pt x="105" y="74"/>
                      </a:cubicBezTo>
                      <a:cubicBezTo>
                        <a:pt x="103" y="74"/>
                        <a:pt x="103" y="71"/>
                        <a:pt x="102" y="69"/>
                      </a:cubicBezTo>
                      <a:cubicBezTo>
                        <a:pt x="101" y="67"/>
                        <a:pt x="99" y="66"/>
                        <a:pt x="98" y="64"/>
                      </a:cubicBezTo>
                      <a:cubicBezTo>
                        <a:pt x="97" y="60"/>
                        <a:pt x="95" y="55"/>
                        <a:pt x="96" y="51"/>
                      </a:cubicBezTo>
                      <a:cubicBezTo>
                        <a:pt x="96" y="48"/>
                        <a:pt x="95" y="44"/>
                        <a:pt x="97" y="41"/>
                      </a:cubicBezTo>
                      <a:cubicBezTo>
                        <a:pt x="98" y="40"/>
                        <a:pt x="98" y="39"/>
                        <a:pt x="98" y="38"/>
                      </a:cubicBezTo>
                      <a:cubicBezTo>
                        <a:pt x="99" y="36"/>
                        <a:pt x="97" y="37"/>
                        <a:pt x="96" y="36"/>
                      </a:cubicBezTo>
                      <a:cubicBezTo>
                        <a:pt x="94" y="36"/>
                        <a:pt x="92" y="35"/>
                        <a:pt x="90" y="35"/>
                      </a:cubicBezTo>
                      <a:cubicBezTo>
                        <a:pt x="89" y="34"/>
                        <a:pt x="87" y="32"/>
                        <a:pt x="87" y="30"/>
                      </a:cubicBezTo>
                      <a:cubicBezTo>
                        <a:pt x="87" y="27"/>
                        <a:pt x="84" y="26"/>
                        <a:pt x="82" y="24"/>
                      </a:cubicBezTo>
                      <a:cubicBezTo>
                        <a:pt x="81" y="22"/>
                        <a:pt x="81" y="20"/>
                        <a:pt x="80" y="18"/>
                      </a:cubicBezTo>
                      <a:cubicBezTo>
                        <a:pt x="79" y="17"/>
                        <a:pt x="77" y="17"/>
                        <a:pt x="75" y="17"/>
                      </a:cubicBezTo>
                      <a:cubicBezTo>
                        <a:pt x="74" y="16"/>
                        <a:pt x="72" y="16"/>
                        <a:pt x="71" y="17"/>
                      </a:cubicBezTo>
                      <a:cubicBezTo>
                        <a:pt x="71" y="18"/>
                        <a:pt x="70" y="20"/>
                        <a:pt x="68" y="20"/>
                      </a:cubicBezTo>
                      <a:cubicBezTo>
                        <a:pt x="66" y="20"/>
                        <a:pt x="63" y="18"/>
                        <a:pt x="62" y="16"/>
                      </a:cubicBezTo>
                      <a:cubicBezTo>
                        <a:pt x="61" y="13"/>
                        <a:pt x="61" y="12"/>
                        <a:pt x="59" y="10"/>
                      </a:cubicBezTo>
                      <a:cubicBezTo>
                        <a:pt x="57" y="9"/>
                        <a:pt x="54" y="6"/>
                        <a:pt x="52" y="6"/>
                      </a:cubicBezTo>
                      <a:cubicBezTo>
                        <a:pt x="51" y="5"/>
                        <a:pt x="45" y="5"/>
                        <a:pt x="45" y="6"/>
                      </a:cubicBezTo>
                      <a:cubicBezTo>
                        <a:pt x="43" y="9"/>
                        <a:pt x="42" y="8"/>
                        <a:pt x="39" y="8"/>
                      </a:cubicBezTo>
                      <a:cubicBezTo>
                        <a:pt x="35" y="8"/>
                        <a:pt x="32" y="8"/>
                        <a:pt x="29" y="8"/>
                      </a:cubicBezTo>
                      <a:cubicBezTo>
                        <a:pt x="28" y="8"/>
                        <a:pt x="25" y="6"/>
                        <a:pt x="23" y="5"/>
                      </a:cubicBezTo>
                      <a:cubicBezTo>
                        <a:pt x="20" y="4"/>
                        <a:pt x="17" y="3"/>
                        <a:pt x="13" y="1"/>
                      </a:cubicBezTo>
                      <a:cubicBezTo>
                        <a:pt x="9" y="0"/>
                        <a:pt x="4" y="1"/>
                        <a:pt x="0" y="2"/>
                      </a:cubicBezTo>
                      <a:cubicBezTo>
                        <a:pt x="1" y="7"/>
                        <a:pt x="5" y="11"/>
                        <a:pt x="7" y="16"/>
                      </a:cubicBezTo>
                      <a:cubicBezTo>
                        <a:pt x="8" y="18"/>
                        <a:pt x="11" y="20"/>
                        <a:pt x="13" y="21"/>
                      </a:cubicBezTo>
                      <a:cubicBezTo>
                        <a:pt x="14" y="23"/>
                        <a:pt x="16" y="26"/>
                        <a:pt x="15" y="28"/>
                      </a:cubicBezTo>
                      <a:cubicBezTo>
                        <a:pt x="15" y="28"/>
                        <a:pt x="8" y="26"/>
                        <a:pt x="12" y="29"/>
                      </a:cubicBezTo>
                      <a:cubicBezTo>
                        <a:pt x="13" y="30"/>
                        <a:pt x="14" y="31"/>
                        <a:pt x="15" y="32"/>
                      </a:cubicBezTo>
                      <a:cubicBezTo>
                        <a:pt x="17" y="32"/>
                        <a:pt x="18" y="32"/>
                        <a:pt x="19" y="33"/>
                      </a:cubicBezTo>
                      <a:cubicBezTo>
                        <a:pt x="21" y="34"/>
                        <a:pt x="23" y="36"/>
                        <a:pt x="25" y="38"/>
                      </a:cubicBezTo>
                      <a:cubicBezTo>
                        <a:pt x="26" y="39"/>
                        <a:pt x="25" y="41"/>
                        <a:pt x="24" y="42"/>
                      </a:cubicBezTo>
                      <a:cubicBezTo>
                        <a:pt x="23" y="43"/>
                        <a:pt x="25" y="44"/>
                        <a:pt x="26" y="44"/>
                      </a:cubicBezTo>
                      <a:cubicBezTo>
                        <a:pt x="29" y="46"/>
                        <a:pt x="31" y="48"/>
                        <a:pt x="33" y="50"/>
                      </a:cubicBezTo>
                      <a:cubicBezTo>
                        <a:pt x="34" y="51"/>
                        <a:pt x="35" y="53"/>
                        <a:pt x="36" y="53"/>
                      </a:cubicBezTo>
                      <a:cubicBezTo>
                        <a:pt x="37" y="53"/>
                        <a:pt x="38" y="51"/>
                        <a:pt x="37" y="50"/>
                      </a:cubicBezTo>
                      <a:cubicBezTo>
                        <a:pt x="37" y="49"/>
                        <a:pt x="36" y="48"/>
                        <a:pt x="36" y="47"/>
                      </a:cubicBezTo>
                      <a:cubicBezTo>
                        <a:pt x="35" y="46"/>
                        <a:pt x="33" y="47"/>
                        <a:pt x="32" y="46"/>
                      </a:cubicBezTo>
                      <a:cubicBezTo>
                        <a:pt x="30" y="44"/>
                        <a:pt x="32" y="44"/>
                        <a:pt x="32" y="42"/>
                      </a:cubicBezTo>
                      <a:cubicBezTo>
                        <a:pt x="32" y="42"/>
                        <a:pt x="30" y="40"/>
                        <a:pt x="30" y="39"/>
                      </a:cubicBezTo>
                      <a:cubicBezTo>
                        <a:pt x="28" y="37"/>
                        <a:pt x="28" y="34"/>
                        <a:pt x="26" y="32"/>
                      </a:cubicBezTo>
                      <a:cubicBezTo>
                        <a:pt x="24" y="31"/>
                        <a:pt x="22" y="29"/>
                        <a:pt x="21" y="27"/>
                      </a:cubicBezTo>
                      <a:cubicBezTo>
                        <a:pt x="21" y="26"/>
                        <a:pt x="21" y="24"/>
                        <a:pt x="20" y="23"/>
                      </a:cubicBezTo>
                      <a:cubicBezTo>
                        <a:pt x="19" y="22"/>
                        <a:pt x="18" y="21"/>
                        <a:pt x="17" y="20"/>
                      </a:cubicBezTo>
                      <a:cubicBezTo>
                        <a:pt x="16" y="18"/>
                        <a:pt x="15" y="17"/>
                        <a:pt x="13" y="16"/>
                      </a:cubicBezTo>
                      <a:cubicBezTo>
                        <a:pt x="12" y="15"/>
                        <a:pt x="12" y="13"/>
                        <a:pt x="12" y="12"/>
                      </a:cubicBezTo>
                      <a:cubicBezTo>
                        <a:pt x="12" y="11"/>
                        <a:pt x="10" y="6"/>
                        <a:pt x="11" y="5"/>
                      </a:cubicBezTo>
                      <a:cubicBezTo>
                        <a:pt x="12" y="4"/>
                        <a:pt x="13" y="7"/>
                        <a:pt x="14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7" y="6"/>
                        <a:pt x="17" y="7"/>
                        <a:pt x="18" y="8"/>
                      </a:cubicBezTo>
                      <a:cubicBezTo>
                        <a:pt x="19" y="8"/>
                        <a:pt x="20" y="8"/>
                        <a:pt x="20" y="9"/>
                      </a:cubicBezTo>
                      <a:cubicBezTo>
                        <a:pt x="20" y="11"/>
                        <a:pt x="21" y="13"/>
                        <a:pt x="22" y="15"/>
                      </a:cubicBezTo>
                      <a:cubicBezTo>
                        <a:pt x="22" y="16"/>
                        <a:pt x="23" y="18"/>
                        <a:pt x="23" y="19"/>
                      </a:cubicBezTo>
                      <a:cubicBezTo>
                        <a:pt x="23" y="20"/>
                        <a:pt x="22" y="21"/>
                        <a:pt x="22" y="22"/>
                      </a:cubicBezTo>
                      <a:cubicBezTo>
                        <a:pt x="23" y="22"/>
                        <a:pt x="23" y="20"/>
                        <a:pt x="23" y="20"/>
                      </a:cubicBezTo>
                      <a:cubicBezTo>
                        <a:pt x="24" y="19"/>
                        <a:pt x="25" y="22"/>
                        <a:pt x="26" y="22"/>
                      </a:cubicBezTo>
                      <a:cubicBezTo>
                        <a:pt x="27" y="23"/>
                        <a:pt x="32" y="26"/>
                        <a:pt x="32" y="27"/>
                      </a:cubicBezTo>
                      <a:cubicBezTo>
                        <a:pt x="32" y="29"/>
                        <a:pt x="33" y="30"/>
                        <a:pt x="34" y="30"/>
                      </a:cubicBezTo>
                      <a:cubicBezTo>
                        <a:pt x="35" y="31"/>
                        <a:pt x="35" y="32"/>
                        <a:pt x="36" y="33"/>
                      </a:cubicBezTo>
                      <a:cubicBezTo>
                        <a:pt x="37" y="34"/>
                        <a:pt x="38" y="33"/>
                        <a:pt x="38" y="34"/>
                      </a:cubicBezTo>
                      <a:cubicBezTo>
                        <a:pt x="39" y="35"/>
                        <a:pt x="37" y="36"/>
                        <a:pt x="38" y="38"/>
                      </a:cubicBezTo>
                      <a:cubicBezTo>
                        <a:pt x="40" y="39"/>
                        <a:pt x="42" y="40"/>
                        <a:pt x="44" y="42"/>
                      </a:cubicBezTo>
                      <a:cubicBezTo>
                        <a:pt x="45" y="43"/>
                        <a:pt x="45" y="44"/>
                        <a:pt x="46" y="45"/>
                      </a:cubicBezTo>
                      <a:cubicBezTo>
                        <a:pt x="47" y="46"/>
                        <a:pt x="48" y="46"/>
                        <a:pt x="49" y="48"/>
                      </a:cubicBezTo>
                      <a:cubicBezTo>
                        <a:pt x="51" y="49"/>
                        <a:pt x="52" y="51"/>
                        <a:pt x="54" y="53"/>
                      </a:cubicBezTo>
                      <a:cubicBezTo>
                        <a:pt x="55" y="54"/>
                        <a:pt x="56" y="55"/>
                        <a:pt x="57" y="56"/>
                      </a:cubicBezTo>
                      <a:cubicBezTo>
                        <a:pt x="58" y="58"/>
                        <a:pt x="56" y="58"/>
                        <a:pt x="56" y="59"/>
                      </a:cubicBezTo>
                      <a:cubicBezTo>
                        <a:pt x="56" y="60"/>
                        <a:pt x="59" y="59"/>
                        <a:pt x="59" y="61"/>
                      </a:cubicBezTo>
                      <a:cubicBezTo>
                        <a:pt x="58" y="63"/>
                        <a:pt x="57" y="63"/>
                        <a:pt x="58" y="65"/>
                      </a:cubicBezTo>
                      <a:cubicBezTo>
                        <a:pt x="58" y="65"/>
                        <a:pt x="56" y="67"/>
                        <a:pt x="57" y="68"/>
                      </a:cubicBezTo>
                      <a:cubicBezTo>
                        <a:pt x="58" y="69"/>
                        <a:pt x="59" y="71"/>
                        <a:pt x="60" y="72"/>
                      </a:cubicBezTo>
                      <a:cubicBezTo>
                        <a:pt x="61" y="73"/>
                        <a:pt x="62" y="73"/>
                        <a:pt x="63" y="73"/>
                      </a:cubicBezTo>
                      <a:cubicBezTo>
                        <a:pt x="66" y="74"/>
                        <a:pt x="66" y="76"/>
                        <a:pt x="68" y="77"/>
                      </a:cubicBezTo>
                      <a:cubicBezTo>
                        <a:pt x="71" y="79"/>
                        <a:pt x="75" y="79"/>
                        <a:pt x="77" y="81"/>
                      </a:cubicBezTo>
                      <a:cubicBezTo>
                        <a:pt x="81" y="83"/>
                        <a:pt x="85" y="85"/>
                        <a:pt x="89" y="86"/>
                      </a:cubicBezTo>
                      <a:cubicBezTo>
                        <a:pt x="92" y="88"/>
                        <a:pt x="97" y="90"/>
                        <a:pt x="101" y="91"/>
                      </a:cubicBezTo>
                      <a:cubicBezTo>
                        <a:pt x="105" y="91"/>
                        <a:pt x="108" y="87"/>
                        <a:pt x="113" y="88"/>
                      </a:cubicBezTo>
                      <a:cubicBezTo>
                        <a:pt x="117" y="89"/>
                        <a:pt x="120" y="93"/>
                        <a:pt x="123" y="96"/>
                      </a:cubicBezTo>
                      <a:cubicBezTo>
                        <a:pt x="123" y="95"/>
                        <a:pt x="124" y="90"/>
                        <a:pt x="126" y="89"/>
                      </a:cubicBezTo>
                      <a:cubicBezTo>
                        <a:pt x="127" y="89"/>
                        <a:pt x="125" y="89"/>
                        <a:pt x="126" y="89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3" name="Freeform 636" descr="" title="">
                  <a:extLst>
                    <a:ext uri="{FF2B5EF4-FFF2-40B4-BE49-F238E27FC236}">
                      <a16:creationId xmlns:a16="http://schemas.microsoft.com/office/drawing/2014/main" id="{97F00CBA-F4B7-497F-8E7E-14DBE3FADF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287168" y="5467676"/>
                  <a:ext cx="262223" cy="140087"/>
                </a:xfrm>
                <a:custGeom>
                  <a:avLst/>
                  <a:gdLst>
                    <a:gd name="T0" fmla="*/ 12 w 30"/>
                    <a:gd name="T1" fmla="*/ 15 h 16"/>
                    <a:gd name="T2" fmla="*/ 13 w 30"/>
                    <a:gd name="T3" fmla="*/ 13 h 16"/>
                    <a:gd name="T4" fmla="*/ 16 w 30"/>
                    <a:gd name="T5" fmla="*/ 11 h 16"/>
                    <a:gd name="T6" fmla="*/ 20 w 30"/>
                    <a:gd name="T7" fmla="*/ 10 h 16"/>
                    <a:gd name="T8" fmla="*/ 24 w 30"/>
                    <a:gd name="T9" fmla="*/ 7 h 16"/>
                    <a:gd name="T10" fmla="*/ 30 w 30"/>
                    <a:gd name="T11" fmla="*/ 5 h 16"/>
                    <a:gd name="T12" fmla="*/ 20 w 30"/>
                    <a:gd name="T13" fmla="*/ 1 h 16"/>
                    <a:gd name="T14" fmla="*/ 14 w 30"/>
                    <a:gd name="T15" fmla="*/ 2 h 16"/>
                    <a:gd name="T16" fmla="*/ 8 w 30"/>
                    <a:gd name="T17" fmla="*/ 1 h 16"/>
                    <a:gd name="T18" fmla="*/ 2 w 30"/>
                    <a:gd name="T19" fmla="*/ 4 h 16"/>
                    <a:gd name="T20" fmla="*/ 1 w 30"/>
                    <a:gd name="T21" fmla="*/ 9 h 16"/>
                    <a:gd name="T22" fmla="*/ 8 w 30"/>
                    <a:gd name="T23" fmla="*/ 14 h 16"/>
                    <a:gd name="T24" fmla="*/ 10 w 30"/>
                    <a:gd name="T25" fmla="*/ 14 h 16"/>
                    <a:gd name="T26" fmla="*/ 9 w 30"/>
                    <a:gd name="T27" fmla="*/ 16 h 16"/>
                    <a:gd name="T28" fmla="*/ 12 w 30"/>
                    <a:gd name="T29" fmla="*/ 15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0" h="16">
                      <a:moveTo>
                        <a:pt x="12" y="15"/>
                      </a:moveTo>
                      <a:cubicBezTo>
                        <a:pt x="13" y="15"/>
                        <a:pt x="13" y="14"/>
                        <a:pt x="13" y="13"/>
                      </a:cubicBezTo>
                      <a:cubicBezTo>
                        <a:pt x="13" y="12"/>
                        <a:pt x="15" y="11"/>
                        <a:pt x="16" y="11"/>
                      </a:cubicBezTo>
                      <a:cubicBezTo>
                        <a:pt x="18" y="10"/>
                        <a:pt x="18" y="12"/>
                        <a:pt x="20" y="10"/>
                      </a:cubicBezTo>
                      <a:cubicBezTo>
                        <a:pt x="21" y="9"/>
                        <a:pt x="22" y="6"/>
                        <a:pt x="24" y="7"/>
                      </a:cubicBezTo>
                      <a:cubicBezTo>
                        <a:pt x="27" y="7"/>
                        <a:pt x="27" y="6"/>
                        <a:pt x="30" y="5"/>
                      </a:cubicBezTo>
                      <a:cubicBezTo>
                        <a:pt x="26" y="3"/>
                        <a:pt x="25" y="0"/>
                        <a:pt x="20" y="1"/>
                      </a:cubicBezTo>
                      <a:cubicBezTo>
                        <a:pt x="18" y="1"/>
                        <a:pt x="16" y="2"/>
                        <a:pt x="14" y="2"/>
                      </a:cubicBezTo>
                      <a:cubicBezTo>
                        <a:pt x="12" y="2"/>
                        <a:pt x="10" y="1"/>
                        <a:pt x="8" y="1"/>
                      </a:cubicBezTo>
                      <a:cubicBezTo>
                        <a:pt x="5" y="2"/>
                        <a:pt x="4" y="2"/>
                        <a:pt x="2" y="4"/>
                      </a:cubicBezTo>
                      <a:cubicBezTo>
                        <a:pt x="2" y="5"/>
                        <a:pt x="0" y="7"/>
                        <a:pt x="1" y="9"/>
                      </a:cubicBezTo>
                      <a:cubicBezTo>
                        <a:pt x="4" y="11"/>
                        <a:pt x="8" y="9"/>
                        <a:pt x="8" y="14"/>
                      </a:cubicBezTo>
                      <a:cubicBezTo>
                        <a:pt x="8" y="14"/>
                        <a:pt x="10" y="14"/>
                        <a:pt x="10" y="14"/>
                      </a:cubicBezTo>
                      <a:cubicBezTo>
                        <a:pt x="10" y="14"/>
                        <a:pt x="9" y="16"/>
                        <a:pt x="9" y="16"/>
                      </a:cubicBezTo>
                      <a:cubicBezTo>
                        <a:pt x="10" y="16"/>
                        <a:pt x="12" y="16"/>
                        <a:pt x="12" y="15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4" name="Freeform 637" descr="" title="">
                  <a:extLst>
                    <a:ext uri="{FF2B5EF4-FFF2-40B4-BE49-F238E27FC236}">
                      <a16:creationId xmlns:a16="http://schemas.microsoft.com/office/drawing/2014/main" id="{2574E45C-F766-4ED8-80CF-0C4E793C58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287168" y="5351433"/>
                  <a:ext cx="62576" cy="131144"/>
                </a:xfrm>
                <a:custGeom>
                  <a:avLst/>
                  <a:gdLst>
                    <a:gd name="T0" fmla="*/ 5 w 7"/>
                    <a:gd name="T1" fmla="*/ 1 h 15"/>
                    <a:gd name="T2" fmla="*/ 2 w 7"/>
                    <a:gd name="T3" fmla="*/ 4 h 15"/>
                    <a:gd name="T4" fmla="*/ 1 w 7"/>
                    <a:gd name="T5" fmla="*/ 6 h 15"/>
                    <a:gd name="T6" fmla="*/ 2 w 7"/>
                    <a:gd name="T7" fmla="*/ 14 h 15"/>
                    <a:gd name="T8" fmla="*/ 6 w 7"/>
                    <a:gd name="T9" fmla="*/ 8 h 15"/>
                    <a:gd name="T10" fmla="*/ 7 w 7"/>
                    <a:gd name="T11" fmla="*/ 2 h 15"/>
                    <a:gd name="T12" fmla="*/ 5 w 7"/>
                    <a:gd name="T13" fmla="*/ 1 h 15"/>
                    <a:gd name="T14" fmla="*/ 5 w 7"/>
                    <a:gd name="T15" fmla="*/ 1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" h="15">
                      <a:moveTo>
                        <a:pt x="5" y="1"/>
                      </a:moveTo>
                      <a:cubicBezTo>
                        <a:pt x="4" y="0"/>
                        <a:pt x="2" y="3"/>
                        <a:pt x="2" y="4"/>
                      </a:cubicBezTo>
                      <a:cubicBezTo>
                        <a:pt x="1" y="5"/>
                        <a:pt x="1" y="4"/>
                        <a:pt x="1" y="6"/>
                      </a:cubicBezTo>
                      <a:cubicBezTo>
                        <a:pt x="1" y="7"/>
                        <a:pt x="0" y="15"/>
                        <a:pt x="2" y="14"/>
                      </a:cubicBezTo>
                      <a:cubicBezTo>
                        <a:pt x="2" y="13"/>
                        <a:pt x="5" y="10"/>
                        <a:pt x="6" y="8"/>
                      </a:cubicBezTo>
                      <a:cubicBezTo>
                        <a:pt x="6" y="5"/>
                        <a:pt x="6" y="4"/>
                        <a:pt x="7" y="2"/>
                      </a:cubicBezTo>
                      <a:cubicBezTo>
                        <a:pt x="7" y="1"/>
                        <a:pt x="6" y="1"/>
                        <a:pt x="5" y="1"/>
                      </a:cubicBezTo>
                      <a:cubicBezTo>
                        <a:pt x="4" y="0"/>
                        <a:pt x="6" y="1"/>
                        <a:pt x="5" y="1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5" name="Freeform 638" descr="" title="">
                  <a:extLst>
                    <a:ext uri="{FF2B5EF4-FFF2-40B4-BE49-F238E27FC236}">
                      <a16:creationId xmlns:a16="http://schemas.microsoft.com/office/drawing/2014/main" id="{F23D39EA-4FF5-4990-B0D0-FBA7A735D0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942721" y="5273936"/>
                  <a:ext cx="113231" cy="95376"/>
                </a:xfrm>
                <a:custGeom>
                  <a:avLst/>
                  <a:gdLst>
                    <a:gd name="T0" fmla="*/ 12 w 13"/>
                    <a:gd name="T1" fmla="*/ 3 h 11"/>
                    <a:gd name="T2" fmla="*/ 6 w 13"/>
                    <a:gd name="T3" fmla="*/ 1 h 11"/>
                    <a:gd name="T4" fmla="*/ 7 w 13"/>
                    <a:gd name="T5" fmla="*/ 5 h 11"/>
                    <a:gd name="T6" fmla="*/ 9 w 13"/>
                    <a:gd name="T7" fmla="*/ 9 h 11"/>
                    <a:gd name="T8" fmla="*/ 6 w 13"/>
                    <a:gd name="T9" fmla="*/ 10 h 11"/>
                    <a:gd name="T10" fmla="*/ 5 w 13"/>
                    <a:gd name="T11" fmla="*/ 8 h 11"/>
                    <a:gd name="T12" fmla="*/ 0 w 13"/>
                    <a:gd name="T13" fmla="*/ 9 h 11"/>
                    <a:gd name="T14" fmla="*/ 3 w 13"/>
                    <a:gd name="T15" fmla="*/ 11 h 11"/>
                    <a:gd name="T16" fmla="*/ 13 w 13"/>
                    <a:gd name="T17" fmla="*/ 11 h 11"/>
                    <a:gd name="T18" fmla="*/ 12 w 13"/>
                    <a:gd name="T19" fmla="*/ 3 h 11"/>
                    <a:gd name="T20" fmla="*/ 12 w 13"/>
                    <a:gd name="T21" fmla="*/ 3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3" h="11">
                      <a:moveTo>
                        <a:pt x="12" y="3"/>
                      </a:moveTo>
                      <a:cubicBezTo>
                        <a:pt x="10" y="3"/>
                        <a:pt x="8" y="0"/>
                        <a:pt x="6" y="1"/>
                      </a:cubicBezTo>
                      <a:cubicBezTo>
                        <a:pt x="3" y="2"/>
                        <a:pt x="7" y="3"/>
                        <a:pt x="7" y="5"/>
                      </a:cubicBezTo>
                      <a:cubicBezTo>
                        <a:pt x="8" y="6"/>
                        <a:pt x="10" y="8"/>
                        <a:pt x="9" y="9"/>
                      </a:cubicBezTo>
                      <a:cubicBezTo>
                        <a:pt x="8" y="10"/>
                        <a:pt x="7" y="10"/>
                        <a:pt x="6" y="10"/>
                      </a:cubicBezTo>
                      <a:cubicBezTo>
                        <a:pt x="4" y="9"/>
                        <a:pt x="6" y="9"/>
                        <a:pt x="5" y="8"/>
                      </a:cubicBezTo>
                      <a:cubicBezTo>
                        <a:pt x="5" y="8"/>
                        <a:pt x="0" y="9"/>
                        <a:pt x="0" y="9"/>
                      </a:cubicBezTo>
                      <a:cubicBezTo>
                        <a:pt x="0" y="11"/>
                        <a:pt x="2" y="11"/>
                        <a:pt x="3" y="11"/>
                      </a:cubicBezTo>
                      <a:cubicBezTo>
                        <a:pt x="6" y="10"/>
                        <a:pt x="9" y="11"/>
                        <a:pt x="13" y="11"/>
                      </a:cubicBezTo>
                      <a:cubicBezTo>
                        <a:pt x="13" y="8"/>
                        <a:pt x="12" y="5"/>
                        <a:pt x="12" y="3"/>
                      </a:cubicBezTo>
                      <a:cubicBezTo>
                        <a:pt x="11" y="3"/>
                        <a:pt x="12" y="5"/>
                        <a:pt x="12" y="3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6" name="Freeform 639" descr="" title="">
                  <a:extLst>
                    <a:ext uri="{FF2B5EF4-FFF2-40B4-BE49-F238E27FC236}">
                      <a16:creationId xmlns:a16="http://schemas.microsoft.com/office/drawing/2014/main" id="{85528C0D-02E4-4A0D-89A7-0B82325970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047015" y="5273936"/>
                  <a:ext cx="157930" cy="131144"/>
                </a:xfrm>
                <a:custGeom>
                  <a:avLst/>
                  <a:gdLst>
                    <a:gd name="T0" fmla="*/ 14 w 18"/>
                    <a:gd name="T1" fmla="*/ 7 h 15"/>
                    <a:gd name="T2" fmla="*/ 8 w 18"/>
                    <a:gd name="T3" fmla="*/ 3 h 15"/>
                    <a:gd name="T4" fmla="*/ 1 w 18"/>
                    <a:gd name="T5" fmla="*/ 1 h 15"/>
                    <a:gd name="T6" fmla="*/ 0 w 18"/>
                    <a:gd name="T7" fmla="*/ 3 h 15"/>
                    <a:gd name="T8" fmla="*/ 1 w 18"/>
                    <a:gd name="T9" fmla="*/ 10 h 15"/>
                    <a:gd name="T10" fmla="*/ 2 w 18"/>
                    <a:gd name="T11" fmla="*/ 12 h 15"/>
                    <a:gd name="T12" fmla="*/ 4 w 18"/>
                    <a:gd name="T13" fmla="*/ 10 h 15"/>
                    <a:gd name="T14" fmla="*/ 13 w 18"/>
                    <a:gd name="T15" fmla="*/ 10 h 15"/>
                    <a:gd name="T16" fmla="*/ 17 w 18"/>
                    <a:gd name="T17" fmla="*/ 10 h 15"/>
                    <a:gd name="T18" fmla="*/ 14 w 18"/>
                    <a:gd name="T19" fmla="*/ 7 h 15"/>
                    <a:gd name="T20" fmla="*/ 14 w 18"/>
                    <a:gd name="T21" fmla="*/ 7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8" h="15">
                      <a:moveTo>
                        <a:pt x="14" y="7"/>
                      </a:moveTo>
                      <a:cubicBezTo>
                        <a:pt x="12" y="6"/>
                        <a:pt x="10" y="4"/>
                        <a:pt x="8" y="3"/>
                      </a:cubicBezTo>
                      <a:cubicBezTo>
                        <a:pt x="7" y="2"/>
                        <a:pt x="2" y="0"/>
                        <a:pt x="1" y="1"/>
                      </a:cubicBezTo>
                      <a:cubicBezTo>
                        <a:pt x="1" y="1"/>
                        <a:pt x="3" y="3"/>
                        <a:pt x="0" y="3"/>
                      </a:cubicBezTo>
                      <a:cubicBezTo>
                        <a:pt x="0" y="5"/>
                        <a:pt x="1" y="7"/>
                        <a:pt x="1" y="10"/>
                      </a:cubicBezTo>
                      <a:cubicBezTo>
                        <a:pt x="1" y="11"/>
                        <a:pt x="1" y="11"/>
                        <a:pt x="2" y="12"/>
                      </a:cubicBezTo>
                      <a:cubicBezTo>
                        <a:pt x="3" y="15"/>
                        <a:pt x="3" y="11"/>
                        <a:pt x="4" y="10"/>
                      </a:cubicBezTo>
                      <a:cubicBezTo>
                        <a:pt x="6" y="8"/>
                        <a:pt x="11" y="10"/>
                        <a:pt x="13" y="10"/>
                      </a:cubicBezTo>
                      <a:cubicBezTo>
                        <a:pt x="15" y="10"/>
                        <a:pt x="15" y="11"/>
                        <a:pt x="17" y="10"/>
                      </a:cubicBezTo>
                      <a:cubicBezTo>
                        <a:pt x="18" y="8"/>
                        <a:pt x="17" y="7"/>
                        <a:pt x="14" y="7"/>
                      </a:cubicBezTo>
                      <a:cubicBezTo>
                        <a:pt x="12" y="7"/>
                        <a:pt x="16" y="7"/>
                        <a:pt x="14" y="7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7" name="Freeform 640" descr="" title="">
                  <a:extLst>
                    <a:ext uri="{FF2B5EF4-FFF2-40B4-BE49-F238E27FC236}">
                      <a16:creationId xmlns:a16="http://schemas.microsoft.com/office/drawing/2014/main" id="{255F55A8-7BDF-47CB-89F5-F3A1D20203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36561" y="2358935"/>
                  <a:ext cx="1695508" cy="1138580"/>
                </a:xfrm>
                <a:custGeom>
                  <a:avLst/>
                  <a:gdLst>
                    <a:gd name="T0" fmla="*/ 184 w 194"/>
                    <a:gd name="T1" fmla="*/ 118 h 130"/>
                    <a:gd name="T2" fmla="*/ 161 w 194"/>
                    <a:gd name="T3" fmla="*/ 97 h 130"/>
                    <a:gd name="T4" fmla="*/ 143 w 194"/>
                    <a:gd name="T5" fmla="*/ 92 h 130"/>
                    <a:gd name="T6" fmla="*/ 138 w 194"/>
                    <a:gd name="T7" fmla="*/ 76 h 130"/>
                    <a:gd name="T8" fmla="*/ 135 w 194"/>
                    <a:gd name="T9" fmla="*/ 14 h 130"/>
                    <a:gd name="T10" fmla="*/ 84 w 194"/>
                    <a:gd name="T11" fmla="*/ 8 h 130"/>
                    <a:gd name="T12" fmla="*/ 71 w 194"/>
                    <a:gd name="T13" fmla="*/ 5 h 130"/>
                    <a:gd name="T14" fmla="*/ 62 w 194"/>
                    <a:gd name="T15" fmla="*/ 1 h 130"/>
                    <a:gd name="T16" fmla="*/ 43 w 194"/>
                    <a:gd name="T17" fmla="*/ 8 h 130"/>
                    <a:gd name="T18" fmla="*/ 32 w 194"/>
                    <a:gd name="T19" fmla="*/ 11 h 130"/>
                    <a:gd name="T20" fmla="*/ 12 w 194"/>
                    <a:gd name="T21" fmla="*/ 23 h 130"/>
                    <a:gd name="T22" fmla="*/ 26 w 194"/>
                    <a:gd name="T23" fmla="*/ 38 h 130"/>
                    <a:gd name="T24" fmla="*/ 33 w 194"/>
                    <a:gd name="T25" fmla="*/ 42 h 130"/>
                    <a:gd name="T26" fmla="*/ 38 w 194"/>
                    <a:gd name="T27" fmla="*/ 45 h 130"/>
                    <a:gd name="T28" fmla="*/ 24 w 194"/>
                    <a:gd name="T29" fmla="*/ 42 h 130"/>
                    <a:gd name="T30" fmla="*/ 9 w 194"/>
                    <a:gd name="T31" fmla="*/ 46 h 130"/>
                    <a:gd name="T32" fmla="*/ 12 w 194"/>
                    <a:gd name="T33" fmla="*/ 58 h 130"/>
                    <a:gd name="T34" fmla="*/ 32 w 194"/>
                    <a:gd name="T35" fmla="*/ 58 h 130"/>
                    <a:gd name="T36" fmla="*/ 38 w 194"/>
                    <a:gd name="T37" fmla="*/ 61 h 130"/>
                    <a:gd name="T38" fmla="*/ 21 w 194"/>
                    <a:gd name="T39" fmla="*/ 71 h 130"/>
                    <a:gd name="T40" fmla="*/ 15 w 194"/>
                    <a:gd name="T41" fmla="*/ 78 h 130"/>
                    <a:gd name="T42" fmla="*/ 17 w 194"/>
                    <a:gd name="T43" fmla="*/ 84 h 130"/>
                    <a:gd name="T44" fmla="*/ 26 w 194"/>
                    <a:gd name="T45" fmla="*/ 89 h 130"/>
                    <a:gd name="T46" fmla="*/ 22 w 194"/>
                    <a:gd name="T47" fmla="*/ 94 h 130"/>
                    <a:gd name="T48" fmla="*/ 31 w 194"/>
                    <a:gd name="T49" fmla="*/ 93 h 130"/>
                    <a:gd name="T50" fmla="*/ 38 w 194"/>
                    <a:gd name="T51" fmla="*/ 102 h 130"/>
                    <a:gd name="T52" fmla="*/ 48 w 194"/>
                    <a:gd name="T53" fmla="*/ 105 h 130"/>
                    <a:gd name="T54" fmla="*/ 54 w 194"/>
                    <a:gd name="T55" fmla="*/ 103 h 130"/>
                    <a:gd name="T56" fmla="*/ 55 w 194"/>
                    <a:gd name="T57" fmla="*/ 106 h 130"/>
                    <a:gd name="T58" fmla="*/ 51 w 194"/>
                    <a:gd name="T59" fmla="*/ 114 h 130"/>
                    <a:gd name="T60" fmla="*/ 41 w 194"/>
                    <a:gd name="T61" fmla="*/ 124 h 130"/>
                    <a:gd name="T62" fmla="*/ 36 w 194"/>
                    <a:gd name="T63" fmla="*/ 126 h 130"/>
                    <a:gd name="T64" fmla="*/ 43 w 194"/>
                    <a:gd name="T65" fmla="*/ 125 h 130"/>
                    <a:gd name="T66" fmla="*/ 54 w 194"/>
                    <a:gd name="T67" fmla="*/ 118 h 130"/>
                    <a:gd name="T68" fmla="*/ 72 w 194"/>
                    <a:gd name="T69" fmla="*/ 107 h 130"/>
                    <a:gd name="T70" fmla="*/ 77 w 194"/>
                    <a:gd name="T71" fmla="*/ 91 h 130"/>
                    <a:gd name="T72" fmla="*/ 94 w 194"/>
                    <a:gd name="T73" fmla="*/ 86 h 130"/>
                    <a:gd name="T74" fmla="*/ 87 w 194"/>
                    <a:gd name="T75" fmla="*/ 97 h 130"/>
                    <a:gd name="T76" fmla="*/ 101 w 194"/>
                    <a:gd name="T77" fmla="*/ 88 h 130"/>
                    <a:gd name="T78" fmla="*/ 119 w 194"/>
                    <a:gd name="T79" fmla="*/ 92 h 130"/>
                    <a:gd name="T80" fmla="*/ 136 w 194"/>
                    <a:gd name="T81" fmla="*/ 95 h 130"/>
                    <a:gd name="T82" fmla="*/ 145 w 194"/>
                    <a:gd name="T83" fmla="*/ 98 h 130"/>
                    <a:gd name="T84" fmla="*/ 160 w 194"/>
                    <a:gd name="T85" fmla="*/ 102 h 130"/>
                    <a:gd name="T86" fmla="*/ 169 w 194"/>
                    <a:gd name="T87" fmla="*/ 104 h 130"/>
                    <a:gd name="T88" fmla="*/ 176 w 194"/>
                    <a:gd name="T89" fmla="*/ 111 h 130"/>
                    <a:gd name="T90" fmla="*/ 184 w 194"/>
                    <a:gd name="T91" fmla="*/ 121 h 130"/>
                    <a:gd name="T92" fmla="*/ 186 w 194"/>
                    <a:gd name="T93" fmla="*/ 125 h 130"/>
                    <a:gd name="T94" fmla="*/ 194 w 194"/>
                    <a:gd name="T95" fmla="*/ 126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94" h="130">
                      <a:moveTo>
                        <a:pt x="194" y="126"/>
                      </a:moveTo>
                      <a:cubicBezTo>
                        <a:pt x="193" y="125"/>
                        <a:pt x="191" y="125"/>
                        <a:pt x="193" y="123"/>
                      </a:cubicBezTo>
                      <a:cubicBezTo>
                        <a:pt x="193" y="122"/>
                        <a:pt x="192" y="122"/>
                        <a:pt x="191" y="122"/>
                      </a:cubicBezTo>
                      <a:cubicBezTo>
                        <a:pt x="189" y="120"/>
                        <a:pt x="185" y="119"/>
                        <a:pt x="184" y="118"/>
                      </a:cubicBezTo>
                      <a:cubicBezTo>
                        <a:pt x="180" y="113"/>
                        <a:pt x="178" y="107"/>
                        <a:pt x="174" y="103"/>
                      </a:cubicBezTo>
                      <a:cubicBezTo>
                        <a:pt x="172" y="102"/>
                        <a:pt x="170" y="100"/>
                        <a:pt x="169" y="99"/>
                      </a:cubicBezTo>
                      <a:cubicBezTo>
                        <a:pt x="167" y="98"/>
                        <a:pt x="167" y="95"/>
                        <a:pt x="165" y="95"/>
                      </a:cubicBezTo>
                      <a:cubicBezTo>
                        <a:pt x="164" y="95"/>
                        <a:pt x="161" y="97"/>
                        <a:pt x="161" y="97"/>
                      </a:cubicBezTo>
                      <a:cubicBezTo>
                        <a:pt x="162" y="99"/>
                        <a:pt x="159" y="100"/>
                        <a:pt x="158" y="100"/>
                      </a:cubicBezTo>
                      <a:cubicBezTo>
                        <a:pt x="155" y="101"/>
                        <a:pt x="152" y="97"/>
                        <a:pt x="150" y="95"/>
                      </a:cubicBezTo>
                      <a:cubicBezTo>
                        <a:pt x="149" y="94"/>
                        <a:pt x="148" y="94"/>
                        <a:pt x="147" y="92"/>
                      </a:cubicBezTo>
                      <a:cubicBezTo>
                        <a:pt x="146" y="90"/>
                        <a:pt x="144" y="91"/>
                        <a:pt x="143" y="92"/>
                      </a:cubicBezTo>
                      <a:cubicBezTo>
                        <a:pt x="141" y="92"/>
                        <a:pt x="141" y="91"/>
                        <a:pt x="139" y="92"/>
                      </a:cubicBezTo>
                      <a:cubicBezTo>
                        <a:pt x="139" y="92"/>
                        <a:pt x="138" y="92"/>
                        <a:pt x="138" y="91"/>
                      </a:cubicBezTo>
                      <a:cubicBezTo>
                        <a:pt x="138" y="90"/>
                        <a:pt x="138" y="90"/>
                        <a:pt x="138" y="89"/>
                      </a:cubicBezTo>
                      <a:cubicBezTo>
                        <a:pt x="138" y="85"/>
                        <a:pt x="138" y="80"/>
                        <a:pt x="138" y="76"/>
                      </a:cubicBezTo>
                      <a:cubicBezTo>
                        <a:pt x="138" y="64"/>
                        <a:pt x="138" y="51"/>
                        <a:pt x="138" y="38"/>
                      </a:cubicBezTo>
                      <a:cubicBezTo>
                        <a:pt x="138" y="33"/>
                        <a:pt x="138" y="27"/>
                        <a:pt x="138" y="21"/>
                      </a:cubicBezTo>
                      <a:cubicBezTo>
                        <a:pt x="138" y="20"/>
                        <a:pt x="138" y="18"/>
                        <a:pt x="138" y="16"/>
                      </a:cubicBezTo>
                      <a:cubicBezTo>
                        <a:pt x="138" y="15"/>
                        <a:pt x="137" y="15"/>
                        <a:pt x="135" y="14"/>
                      </a:cubicBezTo>
                      <a:cubicBezTo>
                        <a:pt x="130" y="12"/>
                        <a:pt x="127" y="12"/>
                        <a:pt x="122" y="12"/>
                      </a:cubicBezTo>
                      <a:cubicBezTo>
                        <a:pt x="117" y="12"/>
                        <a:pt x="113" y="11"/>
                        <a:pt x="108" y="10"/>
                      </a:cubicBezTo>
                      <a:cubicBezTo>
                        <a:pt x="102" y="10"/>
                        <a:pt x="97" y="8"/>
                        <a:pt x="92" y="8"/>
                      </a:cubicBezTo>
                      <a:cubicBezTo>
                        <a:pt x="89" y="8"/>
                        <a:pt x="87" y="9"/>
                        <a:pt x="84" y="8"/>
                      </a:cubicBezTo>
                      <a:cubicBezTo>
                        <a:pt x="84" y="8"/>
                        <a:pt x="80" y="7"/>
                        <a:pt x="80" y="7"/>
                      </a:cubicBezTo>
                      <a:cubicBezTo>
                        <a:pt x="80" y="7"/>
                        <a:pt x="81" y="5"/>
                        <a:pt x="81" y="4"/>
                      </a:cubicBezTo>
                      <a:cubicBezTo>
                        <a:pt x="81" y="4"/>
                        <a:pt x="78" y="4"/>
                        <a:pt x="78" y="4"/>
                      </a:cubicBezTo>
                      <a:cubicBezTo>
                        <a:pt x="76" y="4"/>
                        <a:pt x="73" y="5"/>
                        <a:pt x="71" y="5"/>
                      </a:cubicBezTo>
                      <a:cubicBezTo>
                        <a:pt x="69" y="5"/>
                        <a:pt x="70" y="1"/>
                        <a:pt x="67" y="3"/>
                      </a:cubicBezTo>
                      <a:cubicBezTo>
                        <a:pt x="66" y="3"/>
                        <a:pt x="65" y="5"/>
                        <a:pt x="64" y="4"/>
                      </a:cubicBezTo>
                      <a:cubicBezTo>
                        <a:pt x="62" y="4"/>
                        <a:pt x="62" y="3"/>
                        <a:pt x="64" y="2"/>
                      </a:cubicBezTo>
                      <a:cubicBezTo>
                        <a:pt x="66" y="2"/>
                        <a:pt x="63" y="1"/>
                        <a:pt x="62" y="1"/>
                      </a:cubicBezTo>
                      <a:cubicBezTo>
                        <a:pt x="58" y="0"/>
                        <a:pt x="58" y="1"/>
                        <a:pt x="56" y="3"/>
                      </a:cubicBezTo>
                      <a:cubicBezTo>
                        <a:pt x="53" y="6"/>
                        <a:pt x="49" y="4"/>
                        <a:pt x="45" y="5"/>
                      </a:cubicBezTo>
                      <a:cubicBezTo>
                        <a:pt x="41" y="6"/>
                        <a:pt x="45" y="8"/>
                        <a:pt x="45" y="8"/>
                      </a:cubicBezTo>
                      <a:cubicBezTo>
                        <a:pt x="44" y="8"/>
                        <a:pt x="43" y="8"/>
                        <a:pt x="43" y="8"/>
                      </a:cubicBezTo>
                      <a:cubicBezTo>
                        <a:pt x="43" y="8"/>
                        <a:pt x="44" y="10"/>
                        <a:pt x="43" y="10"/>
                      </a:cubicBezTo>
                      <a:cubicBezTo>
                        <a:pt x="42" y="10"/>
                        <a:pt x="42" y="8"/>
                        <a:pt x="42" y="7"/>
                      </a:cubicBezTo>
                      <a:cubicBezTo>
                        <a:pt x="41" y="7"/>
                        <a:pt x="38" y="10"/>
                        <a:pt x="38" y="10"/>
                      </a:cubicBezTo>
                      <a:cubicBezTo>
                        <a:pt x="36" y="11"/>
                        <a:pt x="34" y="9"/>
                        <a:pt x="32" y="11"/>
                      </a:cubicBezTo>
                      <a:cubicBezTo>
                        <a:pt x="30" y="12"/>
                        <a:pt x="28" y="13"/>
                        <a:pt x="27" y="15"/>
                      </a:cubicBezTo>
                      <a:cubicBezTo>
                        <a:pt x="27" y="17"/>
                        <a:pt x="27" y="19"/>
                        <a:pt x="25" y="20"/>
                      </a:cubicBezTo>
                      <a:cubicBezTo>
                        <a:pt x="23" y="21"/>
                        <a:pt x="22" y="22"/>
                        <a:pt x="20" y="22"/>
                      </a:cubicBezTo>
                      <a:cubicBezTo>
                        <a:pt x="19" y="22"/>
                        <a:pt x="13" y="22"/>
                        <a:pt x="12" y="23"/>
                      </a:cubicBezTo>
                      <a:cubicBezTo>
                        <a:pt x="12" y="24"/>
                        <a:pt x="10" y="27"/>
                        <a:pt x="10" y="27"/>
                      </a:cubicBezTo>
                      <a:cubicBezTo>
                        <a:pt x="11" y="28"/>
                        <a:pt x="14" y="28"/>
                        <a:pt x="15" y="29"/>
                      </a:cubicBezTo>
                      <a:cubicBezTo>
                        <a:pt x="18" y="30"/>
                        <a:pt x="21" y="32"/>
                        <a:pt x="23" y="34"/>
                      </a:cubicBezTo>
                      <a:cubicBezTo>
                        <a:pt x="24" y="35"/>
                        <a:pt x="24" y="37"/>
                        <a:pt x="26" y="38"/>
                      </a:cubicBezTo>
                      <a:cubicBezTo>
                        <a:pt x="28" y="38"/>
                        <a:pt x="29" y="38"/>
                        <a:pt x="31" y="37"/>
                      </a:cubicBezTo>
                      <a:cubicBezTo>
                        <a:pt x="31" y="37"/>
                        <a:pt x="34" y="38"/>
                        <a:pt x="34" y="38"/>
                      </a:cubicBezTo>
                      <a:cubicBezTo>
                        <a:pt x="36" y="41"/>
                        <a:pt x="31" y="39"/>
                        <a:pt x="31" y="39"/>
                      </a:cubicBezTo>
                      <a:cubicBezTo>
                        <a:pt x="29" y="39"/>
                        <a:pt x="32" y="41"/>
                        <a:pt x="33" y="42"/>
                      </a:cubicBezTo>
                      <a:cubicBezTo>
                        <a:pt x="34" y="44"/>
                        <a:pt x="35" y="43"/>
                        <a:pt x="37" y="42"/>
                      </a:cubicBezTo>
                      <a:cubicBezTo>
                        <a:pt x="38" y="41"/>
                        <a:pt x="41" y="41"/>
                        <a:pt x="42" y="42"/>
                      </a:cubicBezTo>
                      <a:cubicBezTo>
                        <a:pt x="43" y="43"/>
                        <a:pt x="38" y="44"/>
                        <a:pt x="38" y="44"/>
                      </a:cubicBezTo>
                      <a:cubicBezTo>
                        <a:pt x="37" y="44"/>
                        <a:pt x="38" y="44"/>
                        <a:pt x="38" y="45"/>
                      </a:cubicBezTo>
                      <a:cubicBezTo>
                        <a:pt x="38" y="46"/>
                        <a:pt x="36" y="45"/>
                        <a:pt x="36" y="45"/>
                      </a:cubicBezTo>
                      <a:cubicBezTo>
                        <a:pt x="35" y="45"/>
                        <a:pt x="34" y="46"/>
                        <a:pt x="32" y="46"/>
                      </a:cubicBezTo>
                      <a:cubicBezTo>
                        <a:pt x="30" y="46"/>
                        <a:pt x="26" y="47"/>
                        <a:pt x="24" y="46"/>
                      </a:cubicBezTo>
                      <a:cubicBezTo>
                        <a:pt x="22" y="45"/>
                        <a:pt x="25" y="43"/>
                        <a:pt x="24" y="42"/>
                      </a:cubicBezTo>
                      <a:cubicBezTo>
                        <a:pt x="23" y="42"/>
                        <a:pt x="21" y="42"/>
                        <a:pt x="20" y="43"/>
                      </a:cubicBezTo>
                      <a:cubicBezTo>
                        <a:pt x="19" y="43"/>
                        <a:pt x="17" y="43"/>
                        <a:pt x="16" y="43"/>
                      </a:cubicBezTo>
                      <a:cubicBezTo>
                        <a:pt x="14" y="44"/>
                        <a:pt x="15" y="46"/>
                        <a:pt x="15" y="46"/>
                      </a:cubicBezTo>
                      <a:cubicBezTo>
                        <a:pt x="13" y="46"/>
                        <a:pt x="11" y="45"/>
                        <a:pt x="9" y="46"/>
                      </a:cubicBezTo>
                      <a:cubicBezTo>
                        <a:pt x="8" y="47"/>
                        <a:pt x="6" y="48"/>
                        <a:pt x="5" y="49"/>
                      </a:cubicBezTo>
                      <a:cubicBezTo>
                        <a:pt x="0" y="52"/>
                        <a:pt x="12" y="52"/>
                        <a:pt x="12" y="53"/>
                      </a:cubicBezTo>
                      <a:cubicBezTo>
                        <a:pt x="11" y="54"/>
                        <a:pt x="8" y="54"/>
                        <a:pt x="10" y="55"/>
                      </a:cubicBezTo>
                      <a:cubicBezTo>
                        <a:pt x="11" y="56"/>
                        <a:pt x="11" y="58"/>
                        <a:pt x="12" y="58"/>
                      </a:cubicBezTo>
                      <a:cubicBezTo>
                        <a:pt x="16" y="59"/>
                        <a:pt x="19" y="58"/>
                        <a:pt x="23" y="58"/>
                      </a:cubicBezTo>
                      <a:cubicBezTo>
                        <a:pt x="24" y="59"/>
                        <a:pt x="25" y="59"/>
                        <a:pt x="26" y="59"/>
                      </a:cubicBezTo>
                      <a:cubicBezTo>
                        <a:pt x="28" y="59"/>
                        <a:pt x="27" y="59"/>
                        <a:pt x="29" y="60"/>
                      </a:cubicBezTo>
                      <a:cubicBezTo>
                        <a:pt x="29" y="60"/>
                        <a:pt x="31" y="58"/>
                        <a:pt x="32" y="58"/>
                      </a:cubicBezTo>
                      <a:cubicBezTo>
                        <a:pt x="33" y="57"/>
                        <a:pt x="34" y="57"/>
                        <a:pt x="35" y="57"/>
                      </a:cubicBezTo>
                      <a:cubicBezTo>
                        <a:pt x="36" y="56"/>
                        <a:pt x="37" y="55"/>
                        <a:pt x="37" y="55"/>
                      </a:cubicBezTo>
                      <a:cubicBezTo>
                        <a:pt x="38" y="56"/>
                        <a:pt x="39" y="57"/>
                        <a:pt x="38" y="58"/>
                      </a:cubicBezTo>
                      <a:cubicBezTo>
                        <a:pt x="37" y="59"/>
                        <a:pt x="36" y="59"/>
                        <a:pt x="38" y="61"/>
                      </a:cubicBezTo>
                      <a:cubicBezTo>
                        <a:pt x="40" y="65"/>
                        <a:pt x="38" y="68"/>
                        <a:pt x="33" y="67"/>
                      </a:cubicBezTo>
                      <a:cubicBezTo>
                        <a:pt x="33" y="67"/>
                        <a:pt x="32" y="66"/>
                        <a:pt x="31" y="67"/>
                      </a:cubicBezTo>
                      <a:cubicBezTo>
                        <a:pt x="30" y="68"/>
                        <a:pt x="29" y="70"/>
                        <a:pt x="28" y="70"/>
                      </a:cubicBezTo>
                      <a:cubicBezTo>
                        <a:pt x="26" y="71"/>
                        <a:pt x="20" y="68"/>
                        <a:pt x="21" y="71"/>
                      </a:cubicBezTo>
                      <a:cubicBezTo>
                        <a:pt x="21" y="71"/>
                        <a:pt x="18" y="73"/>
                        <a:pt x="19" y="73"/>
                      </a:cubicBezTo>
                      <a:cubicBezTo>
                        <a:pt x="19" y="73"/>
                        <a:pt x="20" y="73"/>
                        <a:pt x="20" y="73"/>
                      </a:cubicBezTo>
                      <a:cubicBezTo>
                        <a:pt x="21" y="74"/>
                        <a:pt x="18" y="75"/>
                        <a:pt x="17" y="76"/>
                      </a:cubicBezTo>
                      <a:cubicBezTo>
                        <a:pt x="16" y="76"/>
                        <a:pt x="15" y="77"/>
                        <a:pt x="15" y="78"/>
                      </a:cubicBezTo>
                      <a:cubicBezTo>
                        <a:pt x="14" y="80"/>
                        <a:pt x="16" y="80"/>
                        <a:pt x="14" y="81"/>
                      </a:cubicBezTo>
                      <a:cubicBezTo>
                        <a:pt x="12" y="82"/>
                        <a:pt x="14" y="84"/>
                        <a:pt x="15" y="85"/>
                      </a:cubicBezTo>
                      <a:cubicBezTo>
                        <a:pt x="15" y="86"/>
                        <a:pt x="18" y="81"/>
                        <a:pt x="19" y="81"/>
                      </a:cubicBezTo>
                      <a:cubicBezTo>
                        <a:pt x="19" y="81"/>
                        <a:pt x="17" y="84"/>
                        <a:pt x="17" y="84"/>
                      </a:cubicBezTo>
                      <a:cubicBezTo>
                        <a:pt x="16" y="85"/>
                        <a:pt x="19" y="87"/>
                        <a:pt x="20" y="87"/>
                      </a:cubicBezTo>
                      <a:cubicBezTo>
                        <a:pt x="21" y="88"/>
                        <a:pt x="21" y="89"/>
                        <a:pt x="22" y="88"/>
                      </a:cubicBezTo>
                      <a:cubicBezTo>
                        <a:pt x="23" y="87"/>
                        <a:pt x="24" y="86"/>
                        <a:pt x="24" y="86"/>
                      </a:cubicBezTo>
                      <a:cubicBezTo>
                        <a:pt x="24" y="87"/>
                        <a:pt x="25" y="89"/>
                        <a:pt x="26" y="89"/>
                      </a:cubicBezTo>
                      <a:cubicBezTo>
                        <a:pt x="24" y="90"/>
                        <a:pt x="23" y="89"/>
                        <a:pt x="22" y="89"/>
                      </a:cubicBezTo>
                      <a:cubicBezTo>
                        <a:pt x="21" y="90"/>
                        <a:pt x="20" y="87"/>
                        <a:pt x="19" y="87"/>
                      </a:cubicBezTo>
                      <a:cubicBezTo>
                        <a:pt x="18" y="87"/>
                        <a:pt x="16" y="90"/>
                        <a:pt x="18" y="91"/>
                      </a:cubicBezTo>
                      <a:cubicBezTo>
                        <a:pt x="20" y="92"/>
                        <a:pt x="20" y="93"/>
                        <a:pt x="22" y="94"/>
                      </a:cubicBezTo>
                      <a:cubicBezTo>
                        <a:pt x="23" y="96"/>
                        <a:pt x="25" y="95"/>
                        <a:pt x="27" y="95"/>
                      </a:cubicBezTo>
                      <a:cubicBezTo>
                        <a:pt x="28" y="94"/>
                        <a:pt x="30" y="95"/>
                        <a:pt x="30" y="93"/>
                      </a:cubicBezTo>
                      <a:cubicBezTo>
                        <a:pt x="30" y="91"/>
                        <a:pt x="31" y="88"/>
                        <a:pt x="33" y="89"/>
                      </a:cubicBezTo>
                      <a:cubicBezTo>
                        <a:pt x="33" y="88"/>
                        <a:pt x="31" y="92"/>
                        <a:pt x="31" y="93"/>
                      </a:cubicBezTo>
                      <a:cubicBezTo>
                        <a:pt x="31" y="94"/>
                        <a:pt x="35" y="97"/>
                        <a:pt x="34" y="98"/>
                      </a:cubicBezTo>
                      <a:cubicBezTo>
                        <a:pt x="32" y="100"/>
                        <a:pt x="35" y="101"/>
                        <a:pt x="35" y="101"/>
                      </a:cubicBezTo>
                      <a:cubicBezTo>
                        <a:pt x="34" y="101"/>
                        <a:pt x="32" y="104"/>
                        <a:pt x="32" y="104"/>
                      </a:cubicBezTo>
                      <a:cubicBezTo>
                        <a:pt x="33" y="105"/>
                        <a:pt x="38" y="102"/>
                        <a:pt x="38" y="102"/>
                      </a:cubicBezTo>
                      <a:cubicBezTo>
                        <a:pt x="38" y="103"/>
                        <a:pt x="37" y="103"/>
                        <a:pt x="37" y="104"/>
                      </a:cubicBezTo>
                      <a:cubicBezTo>
                        <a:pt x="37" y="104"/>
                        <a:pt x="39" y="102"/>
                        <a:pt x="40" y="101"/>
                      </a:cubicBezTo>
                      <a:cubicBezTo>
                        <a:pt x="41" y="101"/>
                        <a:pt x="45" y="102"/>
                        <a:pt x="45" y="103"/>
                      </a:cubicBezTo>
                      <a:cubicBezTo>
                        <a:pt x="46" y="104"/>
                        <a:pt x="48" y="107"/>
                        <a:pt x="48" y="105"/>
                      </a:cubicBezTo>
                      <a:cubicBezTo>
                        <a:pt x="48" y="104"/>
                        <a:pt x="50" y="100"/>
                        <a:pt x="50" y="100"/>
                      </a:cubicBezTo>
                      <a:cubicBezTo>
                        <a:pt x="50" y="99"/>
                        <a:pt x="53" y="102"/>
                        <a:pt x="53" y="101"/>
                      </a:cubicBezTo>
                      <a:cubicBezTo>
                        <a:pt x="53" y="101"/>
                        <a:pt x="50" y="101"/>
                        <a:pt x="50" y="102"/>
                      </a:cubicBezTo>
                      <a:cubicBezTo>
                        <a:pt x="50" y="104"/>
                        <a:pt x="53" y="104"/>
                        <a:pt x="54" y="103"/>
                      </a:cubicBezTo>
                      <a:cubicBezTo>
                        <a:pt x="55" y="102"/>
                        <a:pt x="56" y="103"/>
                        <a:pt x="57" y="102"/>
                      </a:cubicBezTo>
                      <a:cubicBezTo>
                        <a:pt x="57" y="102"/>
                        <a:pt x="59" y="100"/>
                        <a:pt x="59" y="100"/>
                      </a:cubicBezTo>
                      <a:cubicBezTo>
                        <a:pt x="59" y="100"/>
                        <a:pt x="57" y="103"/>
                        <a:pt x="56" y="104"/>
                      </a:cubicBezTo>
                      <a:cubicBezTo>
                        <a:pt x="56" y="105"/>
                        <a:pt x="56" y="105"/>
                        <a:pt x="55" y="106"/>
                      </a:cubicBezTo>
                      <a:cubicBezTo>
                        <a:pt x="55" y="107"/>
                        <a:pt x="56" y="106"/>
                        <a:pt x="56" y="107"/>
                      </a:cubicBezTo>
                      <a:cubicBezTo>
                        <a:pt x="56" y="107"/>
                        <a:pt x="55" y="108"/>
                        <a:pt x="54" y="109"/>
                      </a:cubicBezTo>
                      <a:cubicBezTo>
                        <a:pt x="54" y="111"/>
                        <a:pt x="54" y="111"/>
                        <a:pt x="55" y="112"/>
                      </a:cubicBezTo>
                      <a:cubicBezTo>
                        <a:pt x="55" y="112"/>
                        <a:pt x="52" y="114"/>
                        <a:pt x="51" y="114"/>
                      </a:cubicBezTo>
                      <a:cubicBezTo>
                        <a:pt x="50" y="116"/>
                        <a:pt x="49" y="117"/>
                        <a:pt x="47" y="118"/>
                      </a:cubicBezTo>
                      <a:cubicBezTo>
                        <a:pt x="45" y="118"/>
                        <a:pt x="43" y="120"/>
                        <a:pt x="42" y="121"/>
                      </a:cubicBezTo>
                      <a:cubicBezTo>
                        <a:pt x="41" y="121"/>
                        <a:pt x="41" y="122"/>
                        <a:pt x="40" y="122"/>
                      </a:cubicBezTo>
                      <a:cubicBezTo>
                        <a:pt x="40" y="123"/>
                        <a:pt x="41" y="124"/>
                        <a:pt x="41" y="124"/>
                      </a:cubicBezTo>
                      <a:cubicBezTo>
                        <a:pt x="40" y="125"/>
                        <a:pt x="37" y="124"/>
                        <a:pt x="36" y="124"/>
                      </a:cubicBezTo>
                      <a:cubicBezTo>
                        <a:pt x="33" y="124"/>
                        <a:pt x="32" y="125"/>
                        <a:pt x="30" y="127"/>
                      </a:cubicBezTo>
                      <a:cubicBezTo>
                        <a:pt x="29" y="128"/>
                        <a:pt x="30" y="130"/>
                        <a:pt x="31" y="129"/>
                      </a:cubicBezTo>
                      <a:cubicBezTo>
                        <a:pt x="33" y="128"/>
                        <a:pt x="35" y="125"/>
                        <a:pt x="36" y="126"/>
                      </a:cubicBezTo>
                      <a:cubicBezTo>
                        <a:pt x="36" y="125"/>
                        <a:pt x="35" y="129"/>
                        <a:pt x="38" y="126"/>
                      </a:cubicBezTo>
                      <a:cubicBezTo>
                        <a:pt x="38" y="126"/>
                        <a:pt x="40" y="129"/>
                        <a:pt x="41" y="127"/>
                      </a:cubicBezTo>
                      <a:cubicBezTo>
                        <a:pt x="41" y="126"/>
                        <a:pt x="40" y="126"/>
                        <a:pt x="41" y="126"/>
                      </a:cubicBezTo>
                      <a:cubicBezTo>
                        <a:pt x="42" y="125"/>
                        <a:pt x="42" y="125"/>
                        <a:pt x="43" y="125"/>
                      </a:cubicBezTo>
                      <a:cubicBezTo>
                        <a:pt x="44" y="125"/>
                        <a:pt x="44" y="125"/>
                        <a:pt x="45" y="124"/>
                      </a:cubicBezTo>
                      <a:cubicBezTo>
                        <a:pt x="46" y="123"/>
                        <a:pt x="48" y="123"/>
                        <a:pt x="50" y="122"/>
                      </a:cubicBezTo>
                      <a:cubicBezTo>
                        <a:pt x="53" y="121"/>
                        <a:pt x="49" y="121"/>
                        <a:pt x="51" y="120"/>
                      </a:cubicBezTo>
                      <a:cubicBezTo>
                        <a:pt x="52" y="119"/>
                        <a:pt x="53" y="118"/>
                        <a:pt x="54" y="118"/>
                      </a:cubicBezTo>
                      <a:cubicBezTo>
                        <a:pt x="56" y="117"/>
                        <a:pt x="58" y="116"/>
                        <a:pt x="59" y="116"/>
                      </a:cubicBezTo>
                      <a:cubicBezTo>
                        <a:pt x="62" y="114"/>
                        <a:pt x="60" y="115"/>
                        <a:pt x="60" y="113"/>
                      </a:cubicBezTo>
                      <a:cubicBezTo>
                        <a:pt x="60" y="113"/>
                        <a:pt x="68" y="109"/>
                        <a:pt x="69" y="108"/>
                      </a:cubicBezTo>
                      <a:cubicBezTo>
                        <a:pt x="70" y="108"/>
                        <a:pt x="72" y="108"/>
                        <a:pt x="72" y="107"/>
                      </a:cubicBezTo>
                      <a:cubicBezTo>
                        <a:pt x="72" y="104"/>
                        <a:pt x="73" y="105"/>
                        <a:pt x="75" y="104"/>
                      </a:cubicBezTo>
                      <a:cubicBezTo>
                        <a:pt x="78" y="102"/>
                        <a:pt x="69" y="101"/>
                        <a:pt x="73" y="97"/>
                      </a:cubicBezTo>
                      <a:cubicBezTo>
                        <a:pt x="75" y="96"/>
                        <a:pt x="77" y="96"/>
                        <a:pt x="78" y="95"/>
                      </a:cubicBezTo>
                      <a:cubicBezTo>
                        <a:pt x="79" y="94"/>
                        <a:pt x="79" y="91"/>
                        <a:pt x="77" y="91"/>
                      </a:cubicBezTo>
                      <a:cubicBezTo>
                        <a:pt x="79" y="91"/>
                        <a:pt x="79" y="92"/>
                        <a:pt x="81" y="91"/>
                      </a:cubicBezTo>
                      <a:cubicBezTo>
                        <a:pt x="82" y="90"/>
                        <a:pt x="83" y="88"/>
                        <a:pt x="85" y="87"/>
                      </a:cubicBezTo>
                      <a:cubicBezTo>
                        <a:pt x="86" y="86"/>
                        <a:pt x="88" y="84"/>
                        <a:pt x="89" y="84"/>
                      </a:cubicBezTo>
                      <a:cubicBezTo>
                        <a:pt x="90" y="84"/>
                        <a:pt x="95" y="84"/>
                        <a:pt x="94" y="86"/>
                      </a:cubicBezTo>
                      <a:cubicBezTo>
                        <a:pt x="93" y="87"/>
                        <a:pt x="91" y="85"/>
                        <a:pt x="89" y="86"/>
                      </a:cubicBezTo>
                      <a:cubicBezTo>
                        <a:pt x="87" y="87"/>
                        <a:pt x="87" y="88"/>
                        <a:pt x="86" y="90"/>
                      </a:cubicBezTo>
                      <a:cubicBezTo>
                        <a:pt x="86" y="92"/>
                        <a:pt x="84" y="94"/>
                        <a:pt x="84" y="96"/>
                      </a:cubicBezTo>
                      <a:cubicBezTo>
                        <a:pt x="83" y="97"/>
                        <a:pt x="87" y="96"/>
                        <a:pt x="87" y="97"/>
                      </a:cubicBezTo>
                      <a:cubicBezTo>
                        <a:pt x="86" y="97"/>
                        <a:pt x="81" y="99"/>
                        <a:pt x="85" y="99"/>
                      </a:cubicBezTo>
                      <a:cubicBezTo>
                        <a:pt x="88" y="99"/>
                        <a:pt x="90" y="97"/>
                        <a:pt x="93" y="96"/>
                      </a:cubicBezTo>
                      <a:cubicBezTo>
                        <a:pt x="95" y="94"/>
                        <a:pt x="97" y="94"/>
                        <a:pt x="99" y="93"/>
                      </a:cubicBezTo>
                      <a:cubicBezTo>
                        <a:pt x="103" y="92"/>
                        <a:pt x="101" y="90"/>
                        <a:pt x="101" y="88"/>
                      </a:cubicBezTo>
                      <a:cubicBezTo>
                        <a:pt x="100" y="84"/>
                        <a:pt x="109" y="87"/>
                        <a:pt x="111" y="88"/>
                      </a:cubicBezTo>
                      <a:cubicBezTo>
                        <a:pt x="113" y="88"/>
                        <a:pt x="114" y="90"/>
                        <a:pt x="116" y="91"/>
                      </a:cubicBezTo>
                      <a:cubicBezTo>
                        <a:pt x="116" y="91"/>
                        <a:pt x="118" y="88"/>
                        <a:pt x="119" y="89"/>
                      </a:cubicBezTo>
                      <a:cubicBezTo>
                        <a:pt x="119" y="89"/>
                        <a:pt x="119" y="91"/>
                        <a:pt x="119" y="92"/>
                      </a:cubicBezTo>
                      <a:cubicBezTo>
                        <a:pt x="121" y="93"/>
                        <a:pt x="122" y="93"/>
                        <a:pt x="123" y="93"/>
                      </a:cubicBezTo>
                      <a:cubicBezTo>
                        <a:pt x="126" y="93"/>
                        <a:pt x="129" y="92"/>
                        <a:pt x="131" y="93"/>
                      </a:cubicBezTo>
                      <a:cubicBezTo>
                        <a:pt x="132" y="93"/>
                        <a:pt x="133" y="94"/>
                        <a:pt x="134" y="93"/>
                      </a:cubicBezTo>
                      <a:cubicBezTo>
                        <a:pt x="135" y="93"/>
                        <a:pt x="135" y="94"/>
                        <a:pt x="136" y="95"/>
                      </a:cubicBezTo>
                      <a:cubicBezTo>
                        <a:pt x="137" y="95"/>
                        <a:pt x="139" y="96"/>
                        <a:pt x="140" y="96"/>
                      </a:cubicBezTo>
                      <a:cubicBezTo>
                        <a:pt x="142" y="96"/>
                        <a:pt x="143" y="94"/>
                        <a:pt x="144" y="94"/>
                      </a:cubicBezTo>
                      <a:cubicBezTo>
                        <a:pt x="146" y="93"/>
                        <a:pt x="145" y="96"/>
                        <a:pt x="145" y="96"/>
                      </a:cubicBezTo>
                      <a:cubicBezTo>
                        <a:pt x="144" y="97"/>
                        <a:pt x="144" y="97"/>
                        <a:pt x="145" y="98"/>
                      </a:cubicBezTo>
                      <a:cubicBezTo>
                        <a:pt x="148" y="99"/>
                        <a:pt x="150" y="100"/>
                        <a:pt x="152" y="101"/>
                      </a:cubicBezTo>
                      <a:cubicBezTo>
                        <a:pt x="154" y="103"/>
                        <a:pt x="156" y="105"/>
                        <a:pt x="158" y="106"/>
                      </a:cubicBezTo>
                      <a:cubicBezTo>
                        <a:pt x="159" y="106"/>
                        <a:pt x="160" y="105"/>
                        <a:pt x="161" y="105"/>
                      </a:cubicBezTo>
                      <a:cubicBezTo>
                        <a:pt x="162" y="104"/>
                        <a:pt x="160" y="103"/>
                        <a:pt x="160" y="102"/>
                      </a:cubicBezTo>
                      <a:cubicBezTo>
                        <a:pt x="160" y="101"/>
                        <a:pt x="163" y="103"/>
                        <a:pt x="163" y="103"/>
                      </a:cubicBezTo>
                      <a:cubicBezTo>
                        <a:pt x="163" y="104"/>
                        <a:pt x="166" y="106"/>
                        <a:pt x="167" y="105"/>
                      </a:cubicBezTo>
                      <a:cubicBezTo>
                        <a:pt x="167" y="105"/>
                        <a:pt x="165" y="99"/>
                        <a:pt x="165" y="99"/>
                      </a:cubicBezTo>
                      <a:cubicBezTo>
                        <a:pt x="166" y="99"/>
                        <a:pt x="168" y="104"/>
                        <a:pt x="169" y="104"/>
                      </a:cubicBezTo>
                      <a:cubicBezTo>
                        <a:pt x="169" y="105"/>
                        <a:pt x="170" y="107"/>
                        <a:pt x="171" y="107"/>
                      </a:cubicBezTo>
                      <a:cubicBezTo>
                        <a:pt x="172" y="107"/>
                        <a:pt x="173" y="105"/>
                        <a:pt x="173" y="105"/>
                      </a:cubicBezTo>
                      <a:cubicBezTo>
                        <a:pt x="171" y="106"/>
                        <a:pt x="177" y="110"/>
                        <a:pt x="177" y="111"/>
                      </a:cubicBezTo>
                      <a:cubicBezTo>
                        <a:pt x="176" y="111"/>
                        <a:pt x="176" y="111"/>
                        <a:pt x="176" y="111"/>
                      </a:cubicBezTo>
                      <a:cubicBezTo>
                        <a:pt x="175" y="112"/>
                        <a:pt x="177" y="112"/>
                        <a:pt x="177" y="113"/>
                      </a:cubicBezTo>
                      <a:cubicBezTo>
                        <a:pt x="177" y="113"/>
                        <a:pt x="175" y="114"/>
                        <a:pt x="176" y="114"/>
                      </a:cubicBezTo>
                      <a:cubicBezTo>
                        <a:pt x="177" y="115"/>
                        <a:pt x="178" y="116"/>
                        <a:pt x="179" y="117"/>
                      </a:cubicBezTo>
                      <a:cubicBezTo>
                        <a:pt x="181" y="119"/>
                        <a:pt x="182" y="120"/>
                        <a:pt x="184" y="121"/>
                      </a:cubicBezTo>
                      <a:cubicBezTo>
                        <a:pt x="184" y="121"/>
                        <a:pt x="182" y="125"/>
                        <a:pt x="183" y="125"/>
                      </a:cubicBezTo>
                      <a:cubicBezTo>
                        <a:pt x="184" y="126"/>
                        <a:pt x="184" y="124"/>
                        <a:pt x="184" y="124"/>
                      </a:cubicBezTo>
                      <a:cubicBezTo>
                        <a:pt x="185" y="123"/>
                        <a:pt x="185" y="126"/>
                        <a:pt x="186" y="127"/>
                      </a:cubicBezTo>
                      <a:cubicBezTo>
                        <a:pt x="186" y="127"/>
                        <a:pt x="186" y="126"/>
                        <a:pt x="186" y="125"/>
                      </a:cubicBezTo>
                      <a:cubicBezTo>
                        <a:pt x="186" y="127"/>
                        <a:pt x="192" y="130"/>
                        <a:pt x="193" y="127"/>
                      </a:cubicBezTo>
                      <a:cubicBezTo>
                        <a:pt x="193" y="127"/>
                        <a:pt x="193" y="128"/>
                        <a:pt x="193" y="128"/>
                      </a:cubicBezTo>
                      <a:cubicBezTo>
                        <a:pt x="193" y="128"/>
                        <a:pt x="194" y="127"/>
                        <a:pt x="194" y="126"/>
                      </a:cubicBezTo>
                      <a:cubicBezTo>
                        <a:pt x="193" y="126"/>
                        <a:pt x="194" y="127"/>
                        <a:pt x="194" y="126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8" name="Freeform 641" descr="" title="">
                  <a:extLst>
                    <a:ext uri="{FF2B5EF4-FFF2-40B4-BE49-F238E27FC236}">
                      <a16:creationId xmlns:a16="http://schemas.microsoft.com/office/drawing/2014/main" id="{99B21EB1-A952-444B-8A90-C1A4D8717B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49591" y="3810473"/>
                  <a:ext cx="2523889" cy="1251842"/>
                </a:xfrm>
                <a:custGeom>
                  <a:avLst/>
                  <a:gdLst>
                    <a:gd name="T0" fmla="*/ 84 w 289"/>
                    <a:gd name="T1" fmla="*/ 106 h 143"/>
                    <a:gd name="T2" fmla="*/ 105 w 289"/>
                    <a:gd name="T3" fmla="*/ 119 h 143"/>
                    <a:gd name="T4" fmla="*/ 125 w 289"/>
                    <a:gd name="T5" fmla="*/ 127 h 143"/>
                    <a:gd name="T6" fmla="*/ 137 w 289"/>
                    <a:gd name="T7" fmla="*/ 127 h 143"/>
                    <a:gd name="T8" fmla="*/ 149 w 289"/>
                    <a:gd name="T9" fmla="*/ 119 h 143"/>
                    <a:gd name="T10" fmla="*/ 162 w 289"/>
                    <a:gd name="T11" fmla="*/ 118 h 143"/>
                    <a:gd name="T12" fmla="*/ 177 w 289"/>
                    <a:gd name="T13" fmla="*/ 119 h 143"/>
                    <a:gd name="T14" fmla="*/ 171 w 289"/>
                    <a:gd name="T15" fmla="*/ 113 h 143"/>
                    <a:gd name="T16" fmla="*/ 186 w 289"/>
                    <a:gd name="T17" fmla="*/ 113 h 143"/>
                    <a:gd name="T18" fmla="*/ 209 w 289"/>
                    <a:gd name="T19" fmla="*/ 122 h 143"/>
                    <a:gd name="T20" fmla="*/ 213 w 289"/>
                    <a:gd name="T21" fmla="*/ 133 h 143"/>
                    <a:gd name="T22" fmla="*/ 220 w 289"/>
                    <a:gd name="T23" fmla="*/ 143 h 143"/>
                    <a:gd name="T24" fmla="*/ 215 w 289"/>
                    <a:gd name="T25" fmla="*/ 108 h 143"/>
                    <a:gd name="T26" fmla="*/ 234 w 289"/>
                    <a:gd name="T27" fmla="*/ 92 h 143"/>
                    <a:gd name="T28" fmla="*/ 239 w 289"/>
                    <a:gd name="T29" fmla="*/ 86 h 143"/>
                    <a:gd name="T30" fmla="*/ 244 w 289"/>
                    <a:gd name="T31" fmla="*/ 82 h 143"/>
                    <a:gd name="T32" fmla="*/ 242 w 289"/>
                    <a:gd name="T33" fmla="*/ 78 h 143"/>
                    <a:gd name="T34" fmla="*/ 238 w 289"/>
                    <a:gd name="T35" fmla="*/ 71 h 143"/>
                    <a:gd name="T36" fmla="*/ 239 w 289"/>
                    <a:gd name="T37" fmla="*/ 69 h 143"/>
                    <a:gd name="T38" fmla="*/ 242 w 289"/>
                    <a:gd name="T39" fmla="*/ 75 h 143"/>
                    <a:gd name="T40" fmla="*/ 246 w 289"/>
                    <a:gd name="T41" fmla="*/ 62 h 143"/>
                    <a:gd name="T42" fmla="*/ 253 w 289"/>
                    <a:gd name="T43" fmla="*/ 52 h 143"/>
                    <a:gd name="T44" fmla="*/ 265 w 289"/>
                    <a:gd name="T45" fmla="*/ 48 h 143"/>
                    <a:gd name="T46" fmla="*/ 271 w 289"/>
                    <a:gd name="T47" fmla="*/ 48 h 143"/>
                    <a:gd name="T48" fmla="*/ 274 w 289"/>
                    <a:gd name="T49" fmla="*/ 35 h 143"/>
                    <a:gd name="T50" fmla="*/ 288 w 289"/>
                    <a:gd name="T51" fmla="*/ 28 h 143"/>
                    <a:gd name="T52" fmla="*/ 276 w 289"/>
                    <a:gd name="T53" fmla="*/ 13 h 143"/>
                    <a:gd name="T54" fmla="*/ 264 w 289"/>
                    <a:gd name="T55" fmla="*/ 28 h 143"/>
                    <a:gd name="T56" fmla="*/ 237 w 289"/>
                    <a:gd name="T57" fmla="*/ 39 h 143"/>
                    <a:gd name="T58" fmla="*/ 224 w 289"/>
                    <a:gd name="T59" fmla="*/ 45 h 143"/>
                    <a:gd name="T60" fmla="*/ 208 w 289"/>
                    <a:gd name="T61" fmla="*/ 44 h 143"/>
                    <a:gd name="T62" fmla="*/ 203 w 289"/>
                    <a:gd name="T63" fmla="*/ 36 h 143"/>
                    <a:gd name="T64" fmla="*/ 196 w 289"/>
                    <a:gd name="T65" fmla="*/ 28 h 143"/>
                    <a:gd name="T66" fmla="*/ 185 w 289"/>
                    <a:gd name="T67" fmla="*/ 48 h 143"/>
                    <a:gd name="T68" fmla="*/ 187 w 289"/>
                    <a:gd name="T69" fmla="*/ 25 h 143"/>
                    <a:gd name="T70" fmla="*/ 196 w 289"/>
                    <a:gd name="T71" fmla="*/ 17 h 143"/>
                    <a:gd name="T72" fmla="*/ 184 w 289"/>
                    <a:gd name="T73" fmla="*/ 13 h 143"/>
                    <a:gd name="T74" fmla="*/ 165 w 289"/>
                    <a:gd name="T75" fmla="*/ 15 h 143"/>
                    <a:gd name="T76" fmla="*/ 158 w 289"/>
                    <a:gd name="T77" fmla="*/ 5 h 143"/>
                    <a:gd name="T78" fmla="*/ 147 w 289"/>
                    <a:gd name="T79" fmla="*/ 4 h 143"/>
                    <a:gd name="T80" fmla="*/ 30 w 289"/>
                    <a:gd name="T81" fmla="*/ 4 h 143"/>
                    <a:gd name="T82" fmla="*/ 7 w 289"/>
                    <a:gd name="T83" fmla="*/ 9 h 143"/>
                    <a:gd name="T84" fmla="*/ 8 w 289"/>
                    <a:gd name="T85" fmla="*/ 21 h 143"/>
                    <a:gd name="T86" fmla="*/ 2 w 289"/>
                    <a:gd name="T87" fmla="*/ 40 h 143"/>
                    <a:gd name="T88" fmla="*/ 5 w 289"/>
                    <a:gd name="T89" fmla="*/ 63 h 143"/>
                    <a:gd name="T90" fmla="*/ 12 w 289"/>
                    <a:gd name="T91" fmla="*/ 73 h 143"/>
                    <a:gd name="T92" fmla="*/ 21 w 289"/>
                    <a:gd name="T93" fmla="*/ 88 h 143"/>
                    <a:gd name="T94" fmla="*/ 39 w 289"/>
                    <a:gd name="T95" fmla="*/ 102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89" h="143">
                      <a:moveTo>
                        <a:pt x="68" y="108"/>
                      </a:moveTo>
                      <a:cubicBezTo>
                        <a:pt x="71" y="108"/>
                        <a:pt x="74" y="108"/>
                        <a:pt x="78" y="108"/>
                      </a:cubicBezTo>
                      <a:cubicBezTo>
                        <a:pt x="79" y="108"/>
                        <a:pt x="81" y="108"/>
                        <a:pt x="82" y="108"/>
                      </a:cubicBezTo>
                      <a:cubicBezTo>
                        <a:pt x="83" y="108"/>
                        <a:pt x="83" y="106"/>
                        <a:pt x="84" y="106"/>
                      </a:cubicBezTo>
                      <a:cubicBezTo>
                        <a:pt x="85" y="105"/>
                        <a:pt x="91" y="105"/>
                        <a:pt x="91" y="106"/>
                      </a:cubicBezTo>
                      <a:cubicBezTo>
                        <a:pt x="94" y="108"/>
                        <a:pt x="97" y="110"/>
                        <a:pt x="100" y="112"/>
                      </a:cubicBezTo>
                      <a:cubicBezTo>
                        <a:pt x="100" y="112"/>
                        <a:pt x="101" y="115"/>
                        <a:pt x="101" y="116"/>
                      </a:cubicBezTo>
                      <a:cubicBezTo>
                        <a:pt x="102" y="118"/>
                        <a:pt x="102" y="118"/>
                        <a:pt x="105" y="119"/>
                      </a:cubicBezTo>
                      <a:cubicBezTo>
                        <a:pt x="107" y="120"/>
                        <a:pt x="108" y="121"/>
                        <a:pt x="109" y="119"/>
                      </a:cubicBezTo>
                      <a:cubicBezTo>
                        <a:pt x="110" y="116"/>
                        <a:pt x="111" y="116"/>
                        <a:pt x="114" y="117"/>
                      </a:cubicBezTo>
                      <a:cubicBezTo>
                        <a:pt x="116" y="117"/>
                        <a:pt x="119" y="118"/>
                        <a:pt x="119" y="120"/>
                      </a:cubicBezTo>
                      <a:cubicBezTo>
                        <a:pt x="121" y="123"/>
                        <a:pt x="123" y="124"/>
                        <a:pt x="125" y="127"/>
                      </a:cubicBezTo>
                      <a:cubicBezTo>
                        <a:pt x="127" y="129"/>
                        <a:pt x="126" y="133"/>
                        <a:pt x="129" y="134"/>
                      </a:cubicBezTo>
                      <a:cubicBezTo>
                        <a:pt x="131" y="136"/>
                        <a:pt x="135" y="136"/>
                        <a:pt x="137" y="137"/>
                      </a:cubicBezTo>
                      <a:cubicBezTo>
                        <a:pt x="137" y="136"/>
                        <a:pt x="135" y="129"/>
                        <a:pt x="135" y="129"/>
                      </a:cubicBezTo>
                      <a:cubicBezTo>
                        <a:pt x="137" y="130"/>
                        <a:pt x="136" y="127"/>
                        <a:pt x="137" y="127"/>
                      </a:cubicBezTo>
                      <a:cubicBezTo>
                        <a:pt x="137" y="126"/>
                        <a:pt x="139" y="126"/>
                        <a:pt x="140" y="125"/>
                      </a:cubicBezTo>
                      <a:cubicBezTo>
                        <a:pt x="141" y="125"/>
                        <a:pt x="142" y="122"/>
                        <a:pt x="142" y="122"/>
                      </a:cubicBezTo>
                      <a:cubicBezTo>
                        <a:pt x="143" y="123"/>
                        <a:pt x="144" y="123"/>
                        <a:pt x="145" y="122"/>
                      </a:cubicBezTo>
                      <a:cubicBezTo>
                        <a:pt x="147" y="121"/>
                        <a:pt x="148" y="121"/>
                        <a:pt x="149" y="119"/>
                      </a:cubicBezTo>
                      <a:cubicBezTo>
                        <a:pt x="151" y="118"/>
                        <a:pt x="148" y="118"/>
                        <a:pt x="148" y="117"/>
                      </a:cubicBezTo>
                      <a:cubicBezTo>
                        <a:pt x="148" y="117"/>
                        <a:pt x="151" y="118"/>
                        <a:pt x="152" y="117"/>
                      </a:cubicBezTo>
                      <a:cubicBezTo>
                        <a:pt x="154" y="116"/>
                        <a:pt x="155" y="116"/>
                        <a:pt x="157" y="116"/>
                      </a:cubicBezTo>
                      <a:cubicBezTo>
                        <a:pt x="159" y="116"/>
                        <a:pt x="160" y="119"/>
                        <a:pt x="162" y="118"/>
                      </a:cubicBezTo>
                      <a:cubicBezTo>
                        <a:pt x="165" y="116"/>
                        <a:pt x="166" y="118"/>
                        <a:pt x="168" y="119"/>
                      </a:cubicBezTo>
                      <a:cubicBezTo>
                        <a:pt x="170" y="120"/>
                        <a:pt x="171" y="118"/>
                        <a:pt x="172" y="118"/>
                      </a:cubicBezTo>
                      <a:cubicBezTo>
                        <a:pt x="173" y="117"/>
                        <a:pt x="176" y="119"/>
                        <a:pt x="176" y="120"/>
                      </a:cubicBezTo>
                      <a:cubicBezTo>
                        <a:pt x="177" y="121"/>
                        <a:pt x="178" y="120"/>
                        <a:pt x="177" y="119"/>
                      </a:cubicBezTo>
                      <a:cubicBezTo>
                        <a:pt x="177" y="119"/>
                        <a:pt x="176" y="118"/>
                        <a:pt x="175" y="118"/>
                      </a:cubicBezTo>
                      <a:cubicBezTo>
                        <a:pt x="174" y="117"/>
                        <a:pt x="176" y="117"/>
                        <a:pt x="176" y="117"/>
                      </a:cubicBezTo>
                      <a:cubicBezTo>
                        <a:pt x="175" y="115"/>
                        <a:pt x="175" y="114"/>
                        <a:pt x="173" y="115"/>
                      </a:cubicBezTo>
                      <a:cubicBezTo>
                        <a:pt x="173" y="115"/>
                        <a:pt x="169" y="115"/>
                        <a:pt x="171" y="113"/>
                      </a:cubicBezTo>
                      <a:cubicBezTo>
                        <a:pt x="173" y="113"/>
                        <a:pt x="174" y="114"/>
                        <a:pt x="175" y="114"/>
                      </a:cubicBezTo>
                      <a:cubicBezTo>
                        <a:pt x="178" y="113"/>
                        <a:pt x="180" y="113"/>
                        <a:pt x="183" y="113"/>
                      </a:cubicBezTo>
                      <a:cubicBezTo>
                        <a:pt x="184" y="113"/>
                        <a:pt x="183" y="113"/>
                        <a:pt x="184" y="114"/>
                      </a:cubicBezTo>
                      <a:cubicBezTo>
                        <a:pt x="184" y="114"/>
                        <a:pt x="185" y="114"/>
                        <a:pt x="186" y="113"/>
                      </a:cubicBezTo>
                      <a:cubicBezTo>
                        <a:pt x="188" y="113"/>
                        <a:pt x="190" y="113"/>
                        <a:pt x="192" y="113"/>
                      </a:cubicBezTo>
                      <a:cubicBezTo>
                        <a:pt x="194" y="113"/>
                        <a:pt x="194" y="115"/>
                        <a:pt x="196" y="116"/>
                      </a:cubicBezTo>
                      <a:cubicBezTo>
                        <a:pt x="198" y="118"/>
                        <a:pt x="200" y="116"/>
                        <a:pt x="202" y="115"/>
                      </a:cubicBezTo>
                      <a:cubicBezTo>
                        <a:pt x="203" y="115"/>
                        <a:pt x="209" y="121"/>
                        <a:pt x="209" y="122"/>
                      </a:cubicBezTo>
                      <a:cubicBezTo>
                        <a:pt x="210" y="123"/>
                        <a:pt x="208" y="125"/>
                        <a:pt x="209" y="126"/>
                      </a:cubicBezTo>
                      <a:cubicBezTo>
                        <a:pt x="210" y="128"/>
                        <a:pt x="209" y="128"/>
                        <a:pt x="210" y="130"/>
                      </a:cubicBezTo>
                      <a:cubicBezTo>
                        <a:pt x="210" y="131"/>
                        <a:pt x="211" y="132"/>
                        <a:pt x="211" y="132"/>
                      </a:cubicBezTo>
                      <a:cubicBezTo>
                        <a:pt x="212" y="132"/>
                        <a:pt x="212" y="133"/>
                        <a:pt x="213" y="133"/>
                      </a:cubicBezTo>
                      <a:cubicBezTo>
                        <a:pt x="214" y="134"/>
                        <a:pt x="213" y="136"/>
                        <a:pt x="214" y="137"/>
                      </a:cubicBezTo>
                      <a:cubicBezTo>
                        <a:pt x="215" y="138"/>
                        <a:pt x="216" y="138"/>
                        <a:pt x="217" y="140"/>
                      </a:cubicBezTo>
                      <a:cubicBezTo>
                        <a:pt x="219" y="143"/>
                        <a:pt x="218" y="140"/>
                        <a:pt x="220" y="141"/>
                      </a:cubicBezTo>
                      <a:cubicBezTo>
                        <a:pt x="220" y="141"/>
                        <a:pt x="220" y="143"/>
                        <a:pt x="220" y="143"/>
                      </a:cubicBezTo>
                      <a:cubicBezTo>
                        <a:pt x="221" y="143"/>
                        <a:pt x="222" y="136"/>
                        <a:pt x="222" y="135"/>
                      </a:cubicBezTo>
                      <a:cubicBezTo>
                        <a:pt x="222" y="132"/>
                        <a:pt x="221" y="130"/>
                        <a:pt x="220" y="126"/>
                      </a:cubicBezTo>
                      <a:cubicBezTo>
                        <a:pt x="218" y="123"/>
                        <a:pt x="218" y="120"/>
                        <a:pt x="217" y="117"/>
                      </a:cubicBezTo>
                      <a:cubicBezTo>
                        <a:pt x="215" y="115"/>
                        <a:pt x="214" y="111"/>
                        <a:pt x="215" y="108"/>
                      </a:cubicBezTo>
                      <a:cubicBezTo>
                        <a:pt x="216" y="105"/>
                        <a:pt x="218" y="103"/>
                        <a:pt x="221" y="101"/>
                      </a:cubicBezTo>
                      <a:cubicBezTo>
                        <a:pt x="222" y="100"/>
                        <a:pt x="223" y="100"/>
                        <a:pt x="224" y="99"/>
                      </a:cubicBezTo>
                      <a:cubicBezTo>
                        <a:pt x="225" y="98"/>
                        <a:pt x="226" y="96"/>
                        <a:pt x="227" y="96"/>
                      </a:cubicBezTo>
                      <a:cubicBezTo>
                        <a:pt x="229" y="94"/>
                        <a:pt x="232" y="94"/>
                        <a:pt x="234" y="92"/>
                      </a:cubicBezTo>
                      <a:cubicBezTo>
                        <a:pt x="235" y="91"/>
                        <a:pt x="236" y="89"/>
                        <a:pt x="238" y="89"/>
                      </a:cubicBezTo>
                      <a:cubicBezTo>
                        <a:pt x="238" y="89"/>
                        <a:pt x="242" y="89"/>
                        <a:pt x="241" y="87"/>
                      </a:cubicBezTo>
                      <a:cubicBezTo>
                        <a:pt x="241" y="87"/>
                        <a:pt x="238" y="88"/>
                        <a:pt x="238" y="88"/>
                      </a:cubicBezTo>
                      <a:cubicBezTo>
                        <a:pt x="238" y="87"/>
                        <a:pt x="240" y="88"/>
                        <a:pt x="239" y="86"/>
                      </a:cubicBezTo>
                      <a:cubicBezTo>
                        <a:pt x="239" y="86"/>
                        <a:pt x="238" y="85"/>
                        <a:pt x="239" y="85"/>
                      </a:cubicBezTo>
                      <a:cubicBezTo>
                        <a:pt x="239" y="84"/>
                        <a:pt x="239" y="85"/>
                        <a:pt x="240" y="84"/>
                      </a:cubicBezTo>
                      <a:cubicBezTo>
                        <a:pt x="239" y="85"/>
                        <a:pt x="241" y="86"/>
                        <a:pt x="241" y="85"/>
                      </a:cubicBezTo>
                      <a:cubicBezTo>
                        <a:pt x="242" y="85"/>
                        <a:pt x="245" y="83"/>
                        <a:pt x="244" y="82"/>
                      </a:cubicBezTo>
                      <a:cubicBezTo>
                        <a:pt x="244" y="83"/>
                        <a:pt x="238" y="82"/>
                        <a:pt x="239" y="81"/>
                      </a:cubicBezTo>
                      <a:cubicBezTo>
                        <a:pt x="239" y="80"/>
                        <a:pt x="240" y="82"/>
                        <a:pt x="241" y="81"/>
                      </a:cubicBezTo>
                      <a:cubicBezTo>
                        <a:pt x="241" y="81"/>
                        <a:pt x="243" y="80"/>
                        <a:pt x="243" y="80"/>
                      </a:cubicBezTo>
                      <a:cubicBezTo>
                        <a:pt x="243" y="80"/>
                        <a:pt x="242" y="79"/>
                        <a:pt x="242" y="78"/>
                      </a:cubicBezTo>
                      <a:cubicBezTo>
                        <a:pt x="243" y="77"/>
                        <a:pt x="243" y="76"/>
                        <a:pt x="241" y="76"/>
                      </a:cubicBezTo>
                      <a:cubicBezTo>
                        <a:pt x="241" y="76"/>
                        <a:pt x="237" y="74"/>
                        <a:pt x="237" y="74"/>
                      </a:cubicBezTo>
                      <a:cubicBezTo>
                        <a:pt x="238" y="73"/>
                        <a:pt x="239" y="74"/>
                        <a:pt x="240" y="74"/>
                      </a:cubicBezTo>
                      <a:cubicBezTo>
                        <a:pt x="241" y="73"/>
                        <a:pt x="239" y="71"/>
                        <a:pt x="238" y="71"/>
                      </a:cubicBezTo>
                      <a:cubicBezTo>
                        <a:pt x="237" y="70"/>
                        <a:pt x="236" y="69"/>
                        <a:pt x="236" y="68"/>
                      </a:cubicBezTo>
                      <a:cubicBezTo>
                        <a:pt x="235" y="67"/>
                        <a:pt x="238" y="65"/>
                        <a:pt x="237" y="64"/>
                      </a:cubicBezTo>
                      <a:cubicBezTo>
                        <a:pt x="238" y="65"/>
                        <a:pt x="237" y="66"/>
                        <a:pt x="237" y="67"/>
                      </a:cubicBezTo>
                      <a:cubicBezTo>
                        <a:pt x="237" y="67"/>
                        <a:pt x="239" y="69"/>
                        <a:pt x="239" y="69"/>
                      </a:cubicBezTo>
                      <a:cubicBezTo>
                        <a:pt x="241" y="67"/>
                        <a:pt x="239" y="62"/>
                        <a:pt x="242" y="61"/>
                      </a:cubicBezTo>
                      <a:cubicBezTo>
                        <a:pt x="241" y="61"/>
                        <a:pt x="241" y="66"/>
                        <a:pt x="242" y="67"/>
                      </a:cubicBezTo>
                      <a:cubicBezTo>
                        <a:pt x="242" y="69"/>
                        <a:pt x="244" y="69"/>
                        <a:pt x="244" y="71"/>
                      </a:cubicBezTo>
                      <a:cubicBezTo>
                        <a:pt x="244" y="72"/>
                        <a:pt x="241" y="74"/>
                        <a:pt x="242" y="75"/>
                      </a:cubicBezTo>
                      <a:cubicBezTo>
                        <a:pt x="242" y="75"/>
                        <a:pt x="248" y="69"/>
                        <a:pt x="247" y="67"/>
                      </a:cubicBezTo>
                      <a:cubicBezTo>
                        <a:pt x="247" y="65"/>
                        <a:pt x="245" y="64"/>
                        <a:pt x="245" y="62"/>
                      </a:cubicBezTo>
                      <a:cubicBezTo>
                        <a:pt x="244" y="61"/>
                        <a:pt x="245" y="58"/>
                        <a:pt x="247" y="59"/>
                      </a:cubicBezTo>
                      <a:cubicBezTo>
                        <a:pt x="246" y="58"/>
                        <a:pt x="245" y="61"/>
                        <a:pt x="246" y="62"/>
                      </a:cubicBezTo>
                      <a:cubicBezTo>
                        <a:pt x="248" y="64"/>
                        <a:pt x="248" y="65"/>
                        <a:pt x="250" y="62"/>
                      </a:cubicBezTo>
                      <a:cubicBezTo>
                        <a:pt x="251" y="61"/>
                        <a:pt x="253" y="58"/>
                        <a:pt x="252" y="56"/>
                      </a:cubicBezTo>
                      <a:cubicBezTo>
                        <a:pt x="252" y="56"/>
                        <a:pt x="251" y="55"/>
                        <a:pt x="252" y="54"/>
                      </a:cubicBezTo>
                      <a:cubicBezTo>
                        <a:pt x="252" y="54"/>
                        <a:pt x="253" y="52"/>
                        <a:pt x="253" y="52"/>
                      </a:cubicBezTo>
                      <a:cubicBezTo>
                        <a:pt x="253" y="52"/>
                        <a:pt x="253" y="54"/>
                        <a:pt x="253" y="54"/>
                      </a:cubicBezTo>
                      <a:cubicBezTo>
                        <a:pt x="253" y="54"/>
                        <a:pt x="258" y="51"/>
                        <a:pt x="260" y="51"/>
                      </a:cubicBezTo>
                      <a:cubicBezTo>
                        <a:pt x="261" y="50"/>
                        <a:pt x="263" y="51"/>
                        <a:pt x="264" y="51"/>
                      </a:cubicBezTo>
                      <a:cubicBezTo>
                        <a:pt x="266" y="50"/>
                        <a:pt x="265" y="49"/>
                        <a:pt x="265" y="48"/>
                      </a:cubicBezTo>
                      <a:cubicBezTo>
                        <a:pt x="266" y="48"/>
                        <a:pt x="266" y="50"/>
                        <a:pt x="267" y="50"/>
                      </a:cubicBezTo>
                      <a:cubicBezTo>
                        <a:pt x="267" y="50"/>
                        <a:pt x="269" y="49"/>
                        <a:pt x="269" y="49"/>
                      </a:cubicBezTo>
                      <a:cubicBezTo>
                        <a:pt x="271" y="51"/>
                        <a:pt x="275" y="46"/>
                        <a:pt x="272" y="46"/>
                      </a:cubicBezTo>
                      <a:cubicBezTo>
                        <a:pt x="272" y="46"/>
                        <a:pt x="272" y="48"/>
                        <a:pt x="271" y="48"/>
                      </a:cubicBezTo>
                      <a:cubicBezTo>
                        <a:pt x="270" y="48"/>
                        <a:pt x="268" y="44"/>
                        <a:pt x="268" y="44"/>
                      </a:cubicBezTo>
                      <a:cubicBezTo>
                        <a:pt x="269" y="43"/>
                        <a:pt x="268" y="42"/>
                        <a:pt x="269" y="41"/>
                      </a:cubicBezTo>
                      <a:cubicBezTo>
                        <a:pt x="270" y="39"/>
                        <a:pt x="271" y="37"/>
                        <a:pt x="272" y="36"/>
                      </a:cubicBezTo>
                      <a:cubicBezTo>
                        <a:pt x="273" y="36"/>
                        <a:pt x="274" y="35"/>
                        <a:pt x="274" y="35"/>
                      </a:cubicBezTo>
                      <a:cubicBezTo>
                        <a:pt x="276" y="36"/>
                        <a:pt x="277" y="33"/>
                        <a:pt x="278" y="32"/>
                      </a:cubicBezTo>
                      <a:cubicBezTo>
                        <a:pt x="278" y="32"/>
                        <a:pt x="280" y="33"/>
                        <a:pt x="281" y="32"/>
                      </a:cubicBezTo>
                      <a:cubicBezTo>
                        <a:pt x="283" y="31"/>
                        <a:pt x="285" y="31"/>
                        <a:pt x="286" y="30"/>
                      </a:cubicBezTo>
                      <a:cubicBezTo>
                        <a:pt x="287" y="30"/>
                        <a:pt x="289" y="29"/>
                        <a:pt x="288" y="28"/>
                      </a:cubicBezTo>
                      <a:cubicBezTo>
                        <a:pt x="286" y="26"/>
                        <a:pt x="286" y="25"/>
                        <a:pt x="285" y="24"/>
                      </a:cubicBezTo>
                      <a:cubicBezTo>
                        <a:pt x="281" y="23"/>
                        <a:pt x="287" y="14"/>
                        <a:pt x="281" y="14"/>
                      </a:cubicBezTo>
                      <a:cubicBezTo>
                        <a:pt x="280" y="13"/>
                        <a:pt x="279" y="15"/>
                        <a:pt x="278" y="14"/>
                      </a:cubicBezTo>
                      <a:cubicBezTo>
                        <a:pt x="277" y="13"/>
                        <a:pt x="277" y="12"/>
                        <a:pt x="276" y="13"/>
                      </a:cubicBezTo>
                      <a:cubicBezTo>
                        <a:pt x="275" y="14"/>
                        <a:pt x="274" y="16"/>
                        <a:pt x="273" y="17"/>
                      </a:cubicBezTo>
                      <a:cubicBezTo>
                        <a:pt x="272" y="18"/>
                        <a:pt x="272" y="20"/>
                        <a:pt x="271" y="21"/>
                      </a:cubicBezTo>
                      <a:cubicBezTo>
                        <a:pt x="271" y="23"/>
                        <a:pt x="270" y="26"/>
                        <a:pt x="268" y="26"/>
                      </a:cubicBezTo>
                      <a:cubicBezTo>
                        <a:pt x="266" y="26"/>
                        <a:pt x="266" y="28"/>
                        <a:pt x="264" y="28"/>
                      </a:cubicBezTo>
                      <a:cubicBezTo>
                        <a:pt x="259" y="28"/>
                        <a:pt x="254" y="28"/>
                        <a:pt x="249" y="28"/>
                      </a:cubicBezTo>
                      <a:cubicBezTo>
                        <a:pt x="247" y="28"/>
                        <a:pt x="247" y="28"/>
                        <a:pt x="246" y="29"/>
                      </a:cubicBezTo>
                      <a:cubicBezTo>
                        <a:pt x="245" y="31"/>
                        <a:pt x="241" y="33"/>
                        <a:pt x="241" y="34"/>
                      </a:cubicBezTo>
                      <a:cubicBezTo>
                        <a:pt x="242" y="37"/>
                        <a:pt x="239" y="39"/>
                        <a:pt x="237" y="39"/>
                      </a:cubicBezTo>
                      <a:cubicBezTo>
                        <a:pt x="235" y="39"/>
                        <a:pt x="234" y="38"/>
                        <a:pt x="232" y="38"/>
                      </a:cubicBezTo>
                      <a:cubicBezTo>
                        <a:pt x="230" y="38"/>
                        <a:pt x="228" y="39"/>
                        <a:pt x="227" y="39"/>
                      </a:cubicBezTo>
                      <a:cubicBezTo>
                        <a:pt x="227" y="39"/>
                        <a:pt x="227" y="42"/>
                        <a:pt x="228" y="42"/>
                      </a:cubicBezTo>
                      <a:cubicBezTo>
                        <a:pt x="227" y="43"/>
                        <a:pt x="226" y="44"/>
                        <a:pt x="224" y="45"/>
                      </a:cubicBezTo>
                      <a:cubicBezTo>
                        <a:pt x="222" y="46"/>
                        <a:pt x="219" y="48"/>
                        <a:pt x="216" y="49"/>
                      </a:cubicBezTo>
                      <a:cubicBezTo>
                        <a:pt x="213" y="50"/>
                        <a:pt x="210" y="50"/>
                        <a:pt x="207" y="49"/>
                      </a:cubicBezTo>
                      <a:cubicBezTo>
                        <a:pt x="206" y="48"/>
                        <a:pt x="205" y="47"/>
                        <a:pt x="206" y="46"/>
                      </a:cubicBezTo>
                      <a:cubicBezTo>
                        <a:pt x="206" y="46"/>
                        <a:pt x="207" y="44"/>
                        <a:pt x="208" y="44"/>
                      </a:cubicBezTo>
                      <a:cubicBezTo>
                        <a:pt x="208" y="44"/>
                        <a:pt x="208" y="45"/>
                        <a:pt x="208" y="46"/>
                      </a:cubicBezTo>
                      <a:cubicBezTo>
                        <a:pt x="210" y="42"/>
                        <a:pt x="211" y="39"/>
                        <a:pt x="209" y="35"/>
                      </a:cubicBezTo>
                      <a:cubicBezTo>
                        <a:pt x="208" y="34"/>
                        <a:pt x="206" y="36"/>
                        <a:pt x="205" y="36"/>
                      </a:cubicBezTo>
                      <a:cubicBezTo>
                        <a:pt x="204" y="37"/>
                        <a:pt x="204" y="36"/>
                        <a:pt x="203" y="36"/>
                      </a:cubicBezTo>
                      <a:cubicBezTo>
                        <a:pt x="202" y="35"/>
                        <a:pt x="204" y="34"/>
                        <a:pt x="204" y="34"/>
                      </a:cubicBezTo>
                      <a:cubicBezTo>
                        <a:pt x="208" y="30"/>
                        <a:pt x="205" y="26"/>
                        <a:pt x="201" y="25"/>
                      </a:cubicBezTo>
                      <a:cubicBezTo>
                        <a:pt x="198" y="24"/>
                        <a:pt x="198" y="25"/>
                        <a:pt x="196" y="26"/>
                      </a:cubicBezTo>
                      <a:cubicBezTo>
                        <a:pt x="196" y="27"/>
                        <a:pt x="196" y="27"/>
                        <a:pt x="196" y="28"/>
                      </a:cubicBezTo>
                      <a:cubicBezTo>
                        <a:pt x="196" y="29"/>
                        <a:pt x="194" y="28"/>
                        <a:pt x="193" y="28"/>
                      </a:cubicBezTo>
                      <a:cubicBezTo>
                        <a:pt x="192" y="28"/>
                        <a:pt x="190" y="36"/>
                        <a:pt x="190" y="37"/>
                      </a:cubicBezTo>
                      <a:cubicBezTo>
                        <a:pt x="191" y="42"/>
                        <a:pt x="192" y="45"/>
                        <a:pt x="188" y="47"/>
                      </a:cubicBezTo>
                      <a:cubicBezTo>
                        <a:pt x="188" y="48"/>
                        <a:pt x="185" y="49"/>
                        <a:pt x="185" y="48"/>
                      </a:cubicBezTo>
                      <a:cubicBezTo>
                        <a:pt x="185" y="46"/>
                        <a:pt x="184" y="44"/>
                        <a:pt x="184" y="42"/>
                      </a:cubicBezTo>
                      <a:cubicBezTo>
                        <a:pt x="184" y="41"/>
                        <a:pt x="186" y="30"/>
                        <a:pt x="186" y="30"/>
                      </a:cubicBezTo>
                      <a:cubicBezTo>
                        <a:pt x="185" y="30"/>
                        <a:pt x="183" y="32"/>
                        <a:pt x="183" y="31"/>
                      </a:cubicBezTo>
                      <a:cubicBezTo>
                        <a:pt x="183" y="30"/>
                        <a:pt x="186" y="26"/>
                        <a:pt x="187" y="25"/>
                      </a:cubicBezTo>
                      <a:cubicBezTo>
                        <a:pt x="188" y="23"/>
                        <a:pt x="191" y="23"/>
                        <a:pt x="193" y="22"/>
                      </a:cubicBezTo>
                      <a:cubicBezTo>
                        <a:pt x="196" y="22"/>
                        <a:pt x="199" y="23"/>
                        <a:pt x="202" y="23"/>
                      </a:cubicBezTo>
                      <a:cubicBezTo>
                        <a:pt x="205" y="23"/>
                        <a:pt x="201" y="20"/>
                        <a:pt x="199" y="20"/>
                      </a:cubicBezTo>
                      <a:cubicBezTo>
                        <a:pt x="197" y="20"/>
                        <a:pt x="199" y="17"/>
                        <a:pt x="196" y="17"/>
                      </a:cubicBezTo>
                      <a:cubicBezTo>
                        <a:pt x="194" y="18"/>
                        <a:pt x="192" y="19"/>
                        <a:pt x="189" y="19"/>
                      </a:cubicBezTo>
                      <a:cubicBezTo>
                        <a:pt x="187" y="19"/>
                        <a:pt x="185" y="17"/>
                        <a:pt x="183" y="16"/>
                      </a:cubicBezTo>
                      <a:cubicBezTo>
                        <a:pt x="183" y="16"/>
                        <a:pt x="180" y="16"/>
                        <a:pt x="181" y="15"/>
                      </a:cubicBezTo>
                      <a:cubicBezTo>
                        <a:pt x="182" y="15"/>
                        <a:pt x="184" y="14"/>
                        <a:pt x="184" y="13"/>
                      </a:cubicBezTo>
                      <a:cubicBezTo>
                        <a:pt x="184" y="13"/>
                        <a:pt x="176" y="16"/>
                        <a:pt x="175" y="16"/>
                      </a:cubicBezTo>
                      <a:cubicBezTo>
                        <a:pt x="174" y="17"/>
                        <a:pt x="173" y="18"/>
                        <a:pt x="172" y="18"/>
                      </a:cubicBezTo>
                      <a:cubicBezTo>
                        <a:pt x="170" y="18"/>
                        <a:pt x="170" y="16"/>
                        <a:pt x="168" y="16"/>
                      </a:cubicBezTo>
                      <a:cubicBezTo>
                        <a:pt x="167" y="16"/>
                        <a:pt x="162" y="18"/>
                        <a:pt x="165" y="15"/>
                      </a:cubicBezTo>
                      <a:cubicBezTo>
                        <a:pt x="168" y="13"/>
                        <a:pt x="171" y="11"/>
                        <a:pt x="174" y="9"/>
                      </a:cubicBezTo>
                      <a:cubicBezTo>
                        <a:pt x="172" y="9"/>
                        <a:pt x="170" y="7"/>
                        <a:pt x="168" y="9"/>
                      </a:cubicBezTo>
                      <a:cubicBezTo>
                        <a:pt x="165" y="10"/>
                        <a:pt x="164" y="8"/>
                        <a:pt x="161" y="7"/>
                      </a:cubicBezTo>
                      <a:cubicBezTo>
                        <a:pt x="160" y="7"/>
                        <a:pt x="159" y="6"/>
                        <a:pt x="158" y="5"/>
                      </a:cubicBezTo>
                      <a:cubicBezTo>
                        <a:pt x="156" y="5"/>
                        <a:pt x="155" y="6"/>
                        <a:pt x="153" y="6"/>
                      </a:cubicBezTo>
                      <a:cubicBezTo>
                        <a:pt x="152" y="5"/>
                        <a:pt x="150" y="5"/>
                        <a:pt x="150" y="3"/>
                      </a:cubicBezTo>
                      <a:cubicBezTo>
                        <a:pt x="150" y="3"/>
                        <a:pt x="148" y="0"/>
                        <a:pt x="148" y="1"/>
                      </a:cubicBezTo>
                      <a:cubicBezTo>
                        <a:pt x="147" y="1"/>
                        <a:pt x="148" y="4"/>
                        <a:pt x="147" y="4"/>
                      </a:cubicBezTo>
                      <a:cubicBezTo>
                        <a:pt x="146" y="4"/>
                        <a:pt x="145" y="4"/>
                        <a:pt x="145" y="4"/>
                      </a:cubicBezTo>
                      <a:cubicBezTo>
                        <a:pt x="142" y="4"/>
                        <a:pt x="139" y="4"/>
                        <a:pt x="136" y="4"/>
                      </a:cubicBezTo>
                      <a:cubicBezTo>
                        <a:pt x="125" y="4"/>
                        <a:pt x="115" y="4"/>
                        <a:pt x="105" y="4"/>
                      </a:cubicBezTo>
                      <a:cubicBezTo>
                        <a:pt x="80" y="4"/>
                        <a:pt x="55" y="4"/>
                        <a:pt x="30" y="4"/>
                      </a:cubicBezTo>
                      <a:cubicBezTo>
                        <a:pt x="24" y="4"/>
                        <a:pt x="17" y="4"/>
                        <a:pt x="11" y="4"/>
                      </a:cubicBezTo>
                      <a:cubicBezTo>
                        <a:pt x="12" y="5"/>
                        <a:pt x="14" y="13"/>
                        <a:pt x="11" y="14"/>
                      </a:cubicBezTo>
                      <a:cubicBezTo>
                        <a:pt x="9" y="14"/>
                        <a:pt x="8" y="14"/>
                        <a:pt x="10" y="12"/>
                      </a:cubicBezTo>
                      <a:cubicBezTo>
                        <a:pt x="12" y="9"/>
                        <a:pt x="9" y="9"/>
                        <a:pt x="7" y="9"/>
                      </a:cubicBezTo>
                      <a:cubicBezTo>
                        <a:pt x="5" y="9"/>
                        <a:pt x="2" y="7"/>
                        <a:pt x="1" y="7"/>
                      </a:cubicBezTo>
                      <a:cubicBezTo>
                        <a:pt x="0" y="8"/>
                        <a:pt x="2" y="12"/>
                        <a:pt x="2" y="12"/>
                      </a:cubicBezTo>
                      <a:cubicBezTo>
                        <a:pt x="3" y="15"/>
                        <a:pt x="4" y="16"/>
                        <a:pt x="4" y="18"/>
                      </a:cubicBezTo>
                      <a:cubicBezTo>
                        <a:pt x="4" y="19"/>
                        <a:pt x="7" y="21"/>
                        <a:pt x="8" y="21"/>
                      </a:cubicBezTo>
                      <a:cubicBezTo>
                        <a:pt x="7" y="21"/>
                        <a:pt x="6" y="21"/>
                        <a:pt x="5" y="22"/>
                      </a:cubicBezTo>
                      <a:cubicBezTo>
                        <a:pt x="4" y="23"/>
                        <a:pt x="5" y="24"/>
                        <a:pt x="5" y="25"/>
                      </a:cubicBezTo>
                      <a:cubicBezTo>
                        <a:pt x="5" y="28"/>
                        <a:pt x="5" y="30"/>
                        <a:pt x="4" y="32"/>
                      </a:cubicBezTo>
                      <a:cubicBezTo>
                        <a:pt x="4" y="35"/>
                        <a:pt x="3" y="37"/>
                        <a:pt x="2" y="40"/>
                      </a:cubicBezTo>
                      <a:cubicBezTo>
                        <a:pt x="1" y="43"/>
                        <a:pt x="3" y="46"/>
                        <a:pt x="4" y="49"/>
                      </a:cubicBezTo>
                      <a:cubicBezTo>
                        <a:pt x="4" y="52"/>
                        <a:pt x="3" y="54"/>
                        <a:pt x="3" y="56"/>
                      </a:cubicBezTo>
                      <a:cubicBezTo>
                        <a:pt x="3" y="57"/>
                        <a:pt x="4" y="58"/>
                        <a:pt x="4" y="59"/>
                      </a:cubicBezTo>
                      <a:cubicBezTo>
                        <a:pt x="5" y="60"/>
                        <a:pt x="5" y="62"/>
                        <a:pt x="5" y="63"/>
                      </a:cubicBezTo>
                      <a:cubicBezTo>
                        <a:pt x="6" y="66"/>
                        <a:pt x="9" y="67"/>
                        <a:pt x="10" y="70"/>
                      </a:cubicBezTo>
                      <a:cubicBezTo>
                        <a:pt x="11" y="72"/>
                        <a:pt x="11" y="71"/>
                        <a:pt x="12" y="70"/>
                      </a:cubicBezTo>
                      <a:cubicBezTo>
                        <a:pt x="12" y="70"/>
                        <a:pt x="13" y="73"/>
                        <a:pt x="13" y="73"/>
                      </a:cubicBezTo>
                      <a:cubicBezTo>
                        <a:pt x="13" y="73"/>
                        <a:pt x="12" y="72"/>
                        <a:pt x="12" y="73"/>
                      </a:cubicBezTo>
                      <a:cubicBezTo>
                        <a:pt x="12" y="74"/>
                        <a:pt x="12" y="75"/>
                        <a:pt x="13" y="76"/>
                      </a:cubicBezTo>
                      <a:cubicBezTo>
                        <a:pt x="14" y="76"/>
                        <a:pt x="14" y="76"/>
                        <a:pt x="15" y="77"/>
                      </a:cubicBezTo>
                      <a:cubicBezTo>
                        <a:pt x="16" y="78"/>
                        <a:pt x="14" y="79"/>
                        <a:pt x="15" y="80"/>
                      </a:cubicBezTo>
                      <a:cubicBezTo>
                        <a:pt x="17" y="83"/>
                        <a:pt x="21" y="85"/>
                        <a:pt x="21" y="88"/>
                      </a:cubicBezTo>
                      <a:cubicBezTo>
                        <a:pt x="22" y="90"/>
                        <a:pt x="23" y="90"/>
                        <a:pt x="25" y="91"/>
                      </a:cubicBezTo>
                      <a:cubicBezTo>
                        <a:pt x="27" y="92"/>
                        <a:pt x="29" y="93"/>
                        <a:pt x="31" y="93"/>
                      </a:cubicBezTo>
                      <a:cubicBezTo>
                        <a:pt x="33" y="93"/>
                        <a:pt x="35" y="95"/>
                        <a:pt x="36" y="96"/>
                      </a:cubicBezTo>
                      <a:cubicBezTo>
                        <a:pt x="36" y="97"/>
                        <a:pt x="40" y="101"/>
                        <a:pt x="39" y="102"/>
                      </a:cubicBezTo>
                      <a:cubicBezTo>
                        <a:pt x="43" y="101"/>
                        <a:pt x="48" y="100"/>
                        <a:pt x="52" y="101"/>
                      </a:cubicBezTo>
                      <a:cubicBezTo>
                        <a:pt x="58" y="103"/>
                        <a:pt x="63" y="106"/>
                        <a:pt x="68" y="108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9" name="Freeform 642" descr="" title="">
                  <a:extLst>
                    <a:ext uri="{FF2B5EF4-FFF2-40B4-BE49-F238E27FC236}">
                      <a16:creationId xmlns:a16="http://schemas.microsoft.com/office/drawing/2014/main" id="{EA23B72D-0796-4861-8B76-AB1B02B76DC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043378" y="2305286"/>
                  <a:ext cx="3727728" cy="1916511"/>
                </a:xfrm>
                <a:custGeom>
                  <a:avLst/>
                  <a:gdLst>
                    <a:gd name="T0" fmla="*/ 255 w 427"/>
                    <a:gd name="T1" fmla="*/ 181 h 219"/>
                    <a:gd name="T2" fmla="*/ 299 w 427"/>
                    <a:gd name="T3" fmla="*/ 195 h 219"/>
                    <a:gd name="T4" fmla="*/ 296 w 427"/>
                    <a:gd name="T5" fmla="*/ 215 h 219"/>
                    <a:gd name="T6" fmla="*/ 332 w 427"/>
                    <a:gd name="T7" fmla="*/ 200 h 219"/>
                    <a:gd name="T8" fmla="*/ 366 w 427"/>
                    <a:gd name="T9" fmla="*/ 196 h 219"/>
                    <a:gd name="T10" fmla="*/ 383 w 427"/>
                    <a:gd name="T11" fmla="*/ 200 h 219"/>
                    <a:gd name="T12" fmla="*/ 391 w 427"/>
                    <a:gd name="T13" fmla="*/ 201 h 219"/>
                    <a:gd name="T14" fmla="*/ 380 w 427"/>
                    <a:gd name="T15" fmla="*/ 188 h 219"/>
                    <a:gd name="T16" fmla="*/ 382 w 427"/>
                    <a:gd name="T17" fmla="*/ 176 h 219"/>
                    <a:gd name="T18" fmla="*/ 354 w 427"/>
                    <a:gd name="T19" fmla="*/ 180 h 219"/>
                    <a:gd name="T20" fmla="*/ 414 w 427"/>
                    <a:gd name="T21" fmla="*/ 160 h 219"/>
                    <a:gd name="T22" fmla="*/ 417 w 427"/>
                    <a:gd name="T23" fmla="*/ 144 h 219"/>
                    <a:gd name="T24" fmla="*/ 415 w 427"/>
                    <a:gd name="T25" fmla="*/ 139 h 219"/>
                    <a:gd name="T26" fmla="*/ 394 w 427"/>
                    <a:gd name="T27" fmla="*/ 126 h 219"/>
                    <a:gd name="T28" fmla="*/ 390 w 427"/>
                    <a:gd name="T29" fmla="*/ 110 h 219"/>
                    <a:gd name="T30" fmla="*/ 378 w 427"/>
                    <a:gd name="T31" fmla="*/ 104 h 219"/>
                    <a:gd name="T32" fmla="*/ 364 w 427"/>
                    <a:gd name="T33" fmla="*/ 112 h 219"/>
                    <a:gd name="T34" fmla="*/ 356 w 427"/>
                    <a:gd name="T35" fmla="*/ 107 h 219"/>
                    <a:gd name="T36" fmla="*/ 342 w 427"/>
                    <a:gd name="T37" fmla="*/ 85 h 219"/>
                    <a:gd name="T38" fmla="*/ 314 w 427"/>
                    <a:gd name="T39" fmla="*/ 91 h 219"/>
                    <a:gd name="T40" fmla="*/ 320 w 427"/>
                    <a:gd name="T41" fmla="*/ 116 h 219"/>
                    <a:gd name="T42" fmla="*/ 306 w 427"/>
                    <a:gd name="T43" fmla="*/ 159 h 219"/>
                    <a:gd name="T44" fmla="*/ 292 w 427"/>
                    <a:gd name="T45" fmla="*/ 135 h 219"/>
                    <a:gd name="T46" fmla="*/ 250 w 427"/>
                    <a:gd name="T47" fmla="*/ 119 h 219"/>
                    <a:gd name="T48" fmla="*/ 237 w 427"/>
                    <a:gd name="T49" fmla="*/ 86 h 219"/>
                    <a:gd name="T50" fmla="*/ 246 w 427"/>
                    <a:gd name="T51" fmla="*/ 77 h 219"/>
                    <a:gd name="T52" fmla="*/ 246 w 427"/>
                    <a:gd name="T53" fmla="*/ 70 h 219"/>
                    <a:gd name="T54" fmla="*/ 263 w 427"/>
                    <a:gd name="T55" fmla="*/ 58 h 219"/>
                    <a:gd name="T56" fmla="*/ 276 w 427"/>
                    <a:gd name="T57" fmla="*/ 48 h 219"/>
                    <a:gd name="T58" fmla="*/ 293 w 427"/>
                    <a:gd name="T59" fmla="*/ 36 h 219"/>
                    <a:gd name="T60" fmla="*/ 276 w 427"/>
                    <a:gd name="T61" fmla="*/ 23 h 219"/>
                    <a:gd name="T62" fmla="*/ 262 w 427"/>
                    <a:gd name="T63" fmla="*/ 35 h 219"/>
                    <a:gd name="T64" fmla="*/ 252 w 427"/>
                    <a:gd name="T65" fmla="*/ 23 h 219"/>
                    <a:gd name="T66" fmla="*/ 241 w 427"/>
                    <a:gd name="T67" fmla="*/ 10 h 219"/>
                    <a:gd name="T68" fmla="*/ 223 w 427"/>
                    <a:gd name="T69" fmla="*/ 6 h 219"/>
                    <a:gd name="T70" fmla="*/ 232 w 427"/>
                    <a:gd name="T71" fmla="*/ 27 h 219"/>
                    <a:gd name="T72" fmla="*/ 226 w 427"/>
                    <a:gd name="T73" fmla="*/ 40 h 219"/>
                    <a:gd name="T74" fmla="*/ 218 w 427"/>
                    <a:gd name="T75" fmla="*/ 37 h 219"/>
                    <a:gd name="T76" fmla="*/ 164 w 427"/>
                    <a:gd name="T77" fmla="*/ 29 h 219"/>
                    <a:gd name="T78" fmla="*/ 166 w 427"/>
                    <a:gd name="T79" fmla="*/ 41 h 219"/>
                    <a:gd name="T80" fmla="*/ 160 w 427"/>
                    <a:gd name="T81" fmla="*/ 40 h 219"/>
                    <a:gd name="T82" fmla="*/ 133 w 427"/>
                    <a:gd name="T83" fmla="*/ 30 h 219"/>
                    <a:gd name="T84" fmla="*/ 83 w 427"/>
                    <a:gd name="T85" fmla="*/ 23 h 219"/>
                    <a:gd name="T86" fmla="*/ 71 w 427"/>
                    <a:gd name="T87" fmla="*/ 18 h 219"/>
                    <a:gd name="T88" fmla="*/ 50 w 427"/>
                    <a:gd name="T89" fmla="*/ 24 h 219"/>
                    <a:gd name="T90" fmla="*/ 49 w 427"/>
                    <a:gd name="T91" fmla="*/ 22 h 219"/>
                    <a:gd name="T92" fmla="*/ 29 w 427"/>
                    <a:gd name="T93" fmla="*/ 23 h 219"/>
                    <a:gd name="T94" fmla="*/ 21 w 427"/>
                    <a:gd name="T95" fmla="*/ 28 h 219"/>
                    <a:gd name="T96" fmla="*/ 3 w 427"/>
                    <a:gd name="T97" fmla="*/ 97 h 219"/>
                    <a:gd name="T98" fmla="*/ 40 w 427"/>
                    <a:gd name="T99" fmla="*/ 116 h 219"/>
                    <a:gd name="T100" fmla="*/ 53 w 427"/>
                    <a:gd name="T101" fmla="*/ 141 h 219"/>
                    <a:gd name="T102" fmla="*/ 62 w 427"/>
                    <a:gd name="T103" fmla="*/ 150 h 219"/>
                    <a:gd name="T104" fmla="*/ 67 w 427"/>
                    <a:gd name="T105" fmla="*/ 160 h 219"/>
                    <a:gd name="T106" fmla="*/ 80 w 427"/>
                    <a:gd name="T107" fmla="*/ 166 h 219"/>
                    <a:gd name="T108" fmla="*/ 133 w 427"/>
                    <a:gd name="T109" fmla="*/ 176 h 219"/>
                    <a:gd name="T110" fmla="*/ 97 w 427"/>
                    <a:gd name="T111" fmla="*/ 57 h 219"/>
                    <a:gd name="T112" fmla="*/ 87 w 427"/>
                    <a:gd name="T113" fmla="*/ 51 h 219"/>
                    <a:gd name="T114" fmla="*/ 113 w 427"/>
                    <a:gd name="T115" fmla="*/ 49 h 219"/>
                    <a:gd name="T116" fmla="*/ 142 w 427"/>
                    <a:gd name="T117" fmla="*/ 85 h 219"/>
                    <a:gd name="T118" fmla="*/ 131 w 427"/>
                    <a:gd name="T119" fmla="*/ 85 h 219"/>
                    <a:gd name="T120" fmla="*/ 160 w 427"/>
                    <a:gd name="T121" fmla="*/ 78 h 219"/>
                    <a:gd name="T122" fmla="*/ 210 w 427"/>
                    <a:gd name="T123" fmla="*/ 150 h 219"/>
                    <a:gd name="T124" fmla="*/ 222 w 427"/>
                    <a:gd name="T125" fmla="*/ 165 h 2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27" h="219">
                      <a:moveTo>
                        <a:pt x="229" y="174"/>
                      </a:moveTo>
                      <a:cubicBezTo>
                        <a:pt x="229" y="174"/>
                        <a:pt x="229" y="173"/>
                        <a:pt x="229" y="173"/>
                      </a:cubicBezTo>
                      <a:cubicBezTo>
                        <a:pt x="229" y="173"/>
                        <a:pt x="232" y="177"/>
                        <a:pt x="232" y="177"/>
                      </a:cubicBezTo>
                      <a:cubicBezTo>
                        <a:pt x="234" y="177"/>
                        <a:pt x="235" y="178"/>
                        <a:pt x="236" y="178"/>
                      </a:cubicBezTo>
                      <a:cubicBezTo>
                        <a:pt x="238" y="178"/>
                        <a:pt x="238" y="177"/>
                        <a:pt x="239" y="178"/>
                      </a:cubicBezTo>
                      <a:cubicBezTo>
                        <a:pt x="242" y="179"/>
                        <a:pt x="244" y="180"/>
                        <a:pt x="246" y="181"/>
                      </a:cubicBezTo>
                      <a:cubicBezTo>
                        <a:pt x="247" y="182"/>
                        <a:pt x="248" y="181"/>
                        <a:pt x="249" y="181"/>
                      </a:cubicBezTo>
                      <a:cubicBezTo>
                        <a:pt x="250" y="180"/>
                        <a:pt x="251" y="180"/>
                        <a:pt x="252" y="180"/>
                      </a:cubicBezTo>
                      <a:cubicBezTo>
                        <a:pt x="253" y="180"/>
                        <a:pt x="254" y="181"/>
                        <a:pt x="255" y="181"/>
                      </a:cubicBezTo>
                      <a:cubicBezTo>
                        <a:pt x="257" y="181"/>
                        <a:pt x="258" y="180"/>
                        <a:pt x="259" y="179"/>
                      </a:cubicBezTo>
                      <a:cubicBezTo>
                        <a:pt x="260" y="178"/>
                        <a:pt x="263" y="175"/>
                        <a:pt x="264" y="175"/>
                      </a:cubicBezTo>
                      <a:cubicBezTo>
                        <a:pt x="264" y="175"/>
                        <a:pt x="265" y="176"/>
                        <a:pt x="265" y="176"/>
                      </a:cubicBezTo>
                      <a:cubicBezTo>
                        <a:pt x="267" y="176"/>
                        <a:pt x="268" y="176"/>
                        <a:pt x="269" y="176"/>
                      </a:cubicBezTo>
                      <a:cubicBezTo>
                        <a:pt x="273" y="176"/>
                        <a:pt x="272" y="179"/>
                        <a:pt x="274" y="181"/>
                      </a:cubicBezTo>
                      <a:cubicBezTo>
                        <a:pt x="275" y="182"/>
                        <a:pt x="279" y="181"/>
                        <a:pt x="279" y="183"/>
                      </a:cubicBezTo>
                      <a:cubicBezTo>
                        <a:pt x="279" y="185"/>
                        <a:pt x="280" y="187"/>
                        <a:pt x="281" y="189"/>
                      </a:cubicBezTo>
                      <a:cubicBezTo>
                        <a:pt x="281" y="194"/>
                        <a:pt x="290" y="193"/>
                        <a:pt x="293" y="194"/>
                      </a:cubicBezTo>
                      <a:cubicBezTo>
                        <a:pt x="295" y="194"/>
                        <a:pt x="298" y="194"/>
                        <a:pt x="299" y="195"/>
                      </a:cubicBezTo>
                      <a:cubicBezTo>
                        <a:pt x="300" y="196"/>
                        <a:pt x="305" y="201"/>
                        <a:pt x="304" y="201"/>
                      </a:cubicBezTo>
                      <a:cubicBezTo>
                        <a:pt x="302" y="203"/>
                        <a:pt x="302" y="203"/>
                        <a:pt x="300" y="202"/>
                      </a:cubicBezTo>
                      <a:cubicBezTo>
                        <a:pt x="299" y="201"/>
                        <a:pt x="295" y="199"/>
                        <a:pt x="295" y="199"/>
                      </a:cubicBezTo>
                      <a:cubicBezTo>
                        <a:pt x="295" y="200"/>
                        <a:pt x="298" y="201"/>
                        <a:pt x="297" y="203"/>
                      </a:cubicBezTo>
                      <a:cubicBezTo>
                        <a:pt x="296" y="204"/>
                        <a:pt x="295" y="206"/>
                        <a:pt x="295" y="207"/>
                      </a:cubicBezTo>
                      <a:cubicBezTo>
                        <a:pt x="295" y="209"/>
                        <a:pt x="295" y="210"/>
                        <a:pt x="294" y="211"/>
                      </a:cubicBezTo>
                      <a:cubicBezTo>
                        <a:pt x="294" y="212"/>
                        <a:pt x="291" y="213"/>
                        <a:pt x="291" y="213"/>
                      </a:cubicBezTo>
                      <a:cubicBezTo>
                        <a:pt x="290" y="214"/>
                        <a:pt x="287" y="219"/>
                        <a:pt x="291" y="219"/>
                      </a:cubicBezTo>
                      <a:cubicBezTo>
                        <a:pt x="292" y="219"/>
                        <a:pt x="294" y="217"/>
                        <a:pt x="296" y="215"/>
                      </a:cubicBezTo>
                      <a:cubicBezTo>
                        <a:pt x="298" y="214"/>
                        <a:pt x="299" y="216"/>
                        <a:pt x="301" y="215"/>
                      </a:cubicBezTo>
                      <a:cubicBezTo>
                        <a:pt x="304" y="215"/>
                        <a:pt x="305" y="213"/>
                        <a:pt x="308" y="213"/>
                      </a:cubicBezTo>
                      <a:cubicBezTo>
                        <a:pt x="308" y="211"/>
                        <a:pt x="308" y="212"/>
                        <a:pt x="306" y="211"/>
                      </a:cubicBezTo>
                      <a:cubicBezTo>
                        <a:pt x="305" y="211"/>
                        <a:pt x="305" y="210"/>
                        <a:pt x="306" y="210"/>
                      </a:cubicBezTo>
                      <a:cubicBezTo>
                        <a:pt x="307" y="208"/>
                        <a:pt x="308" y="207"/>
                        <a:pt x="311" y="207"/>
                      </a:cubicBezTo>
                      <a:cubicBezTo>
                        <a:pt x="312" y="207"/>
                        <a:pt x="315" y="205"/>
                        <a:pt x="317" y="206"/>
                      </a:cubicBezTo>
                      <a:cubicBezTo>
                        <a:pt x="319" y="207"/>
                        <a:pt x="320" y="203"/>
                        <a:pt x="322" y="206"/>
                      </a:cubicBezTo>
                      <a:cubicBezTo>
                        <a:pt x="324" y="204"/>
                        <a:pt x="325" y="203"/>
                        <a:pt x="327" y="201"/>
                      </a:cubicBezTo>
                      <a:cubicBezTo>
                        <a:pt x="329" y="200"/>
                        <a:pt x="330" y="200"/>
                        <a:pt x="332" y="200"/>
                      </a:cubicBezTo>
                      <a:cubicBezTo>
                        <a:pt x="335" y="200"/>
                        <a:pt x="339" y="200"/>
                        <a:pt x="342" y="200"/>
                      </a:cubicBezTo>
                      <a:cubicBezTo>
                        <a:pt x="345" y="200"/>
                        <a:pt x="346" y="201"/>
                        <a:pt x="347" y="199"/>
                      </a:cubicBezTo>
                      <a:cubicBezTo>
                        <a:pt x="348" y="198"/>
                        <a:pt x="349" y="199"/>
                        <a:pt x="350" y="198"/>
                      </a:cubicBezTo>
                      <a:cubicBezTo>
                        <a:pt x="351" y="196"/>
                        <a:pt x="352" y="195"/>
                        <a:pt x="352" y="193"/>
                      </a:cubicBezTo>
                      <a:cubicBezTo>
                        <a:pt x="353" y="191"/>
                        <a:pt x="353" y="190"/>
                        <a:pt x="354" y="188"/>
                      </a:cubicBezTo>
                      <a:cubicBezTo>
                        <a:pt x="355" y="187"/>
                        <a:pt x="356" y="186"/>
                        <a:pt x="357" y="185"/>
                      </a:cubicBezTo>
                      <a:cubicBezTo>
                        <a:pt x="358" y="184"/>
                        <a:pt x="359" y="187"/>
                        <a:pt x="361" y="186"/>
                      </a:cubicBezTo>
                      <a:cubicBezTo>
                        <a:pt x="363" y="184"/>
                        <a:pt x="365" y="187"/>
                        <a:pt x="365" y="189"/>
                      </a:cubicBezTo>
                      <a:cubicBezTo>
                        <a:pt x="365" y="190"/>
                        <a:pt x="364" y="196"/>
                        <a:pt x="366" y="196"/>
                      </a:cubicBezTo>
                      <a:cubicBezTo>
                        <a:pt x="367" y="197"/>
                        <a:pt x="368" y="199"/>
                        <a:pt x="369" y="201"/>
                      </a:cubicBezTo>
                      <a:cubicBezTo>
                        <a:pt x="370" y="199"/>
                        <a:pt x="381" y="196"/>
                        <a:pt x="381" y="196"/>
                      </a:cubicBezTo>
                      <a:cubicBezTo>
                        <a:pt x="381" y="195"/>
                        <a:pt x="380" y="195"/>
                        <a:pt x="380" y="194"/>
                      </a:cubicBezTo>
                      <a:cubicBezTo>
                        <a:pt x="380" y="194"/>
                        <a:pt x="382" y="196"/>
                        <a:pt x="382" y="196"/>
                      </a:cubicBezTo>
                      <a:cubicBezTo>
                        <a:pt x="382" y="197"/>
                        <a:pt x="380" y="197"/>
                        <a:pt x="380" y="197"/>
                      </a:cubicBezTo>
                      <a:cubicBezTo>
                        <a:pt x="380" y="197"/>
                        <a:pt x="386" y="198"/>
                        <a:pt x="386" y="198"/>
                      </a:cubicBezTo>
                      <a:cubicBezTo>
                        <a:pt x="386" y="198"/>
                        <a:pt x="386" y="198"/>
                        <a:pt x="386" y="198"/>
                      </a:cubicBezTo>
                      <a:cubicBezTo>
                        <a:pt x="386" y="198"/>
                        <a:pt x="386" y="199"/>
                        <a:pt x="386" y="199"/>
                      </a:cubicBezTo>
                      <a:cubicBezTo>
                        <a:pt x="385" y="199"/>
                        <a:pt x="384" y="199"/>
                        <a:pt x="383" y="200"/>
                      </a:cubicBezTo>
                      <a:cubicBezTo>
                        <a:pt x="383" y="201"/>
                        <a:pt x="382" y="198"/>
                        <a:pt x="382" y="198"/>
                      </a:cubicBezTo>
                      <a:cubicBezTo>
                        <a:pt x="381" y="198"/>
                        <a:pt x="381" y="199"/>
                        <a:pt x="381" y="199"/>
                      </a:cubicBezTo>
                      <a:cubicBezTo>
                        <a:pt x="381" y="199"/>
                        <a:pt x="381" y="198"/>
                        <a:pt x="380" y="199"/>
                      </a:cubicBezTo>
                      <a:cubicBezTo>
                        <a:pt x="379" y="200"/>
                        <a:pt x="378" y="200"/>
                        <a:pt x="377" y="201"/>
                      </a:cubicBezTo>
                      <a:cubicBezTo>
                        <a:pt x="375" y="202"/>
                        <a:pt x="371" y="205"/>
                        <a:pt x="373" y="208"/>
                      </a:cubicBezTo>
                      <a:cubicBezTo>
                        <a:pt x="376" y="210"/>
                        <a:pt x="378" y="208"/>
                        <a:pt x="379" y="207"/>
                      </a:cubicBezTo>
                      <a:cubicBezTo>
                        <a:pt x="380" y="206"/>
                        <a:pt x="384" y="203"/>
                        <a:pt x="384" y="202"/>
                      </a:cubicBezTo>
                      <a:cubicBezTo>
                        <a:pt x="384" y="203"/>
                        <a:pt x="386" y="204"/>
                        <a:pt x="387" y="203"/>
                      </a:cubicBezTo>
                      <a:cubicBezTo>
                        <a:pt x="387" y="202"/>
                        <a:pt x="390" y="201"/>
                        <a:pt x="391" y="201"/>
                      </a:cubicBezTo>
                      <a:cubicBezTo>
                        <a:pt x="393" y="200"/>
                        <a:pt x="395" y="199"/>
                        <a:pt x="397" y="199"/>
                      </a:cubicBezTo>
                      <a:cubicBezTo>
                        <a:pt x="398" y="199"/>
                        <a:pt x="398" y="199"/>
                        <a:pt x="398" y="198"/>
                      </a:cubicBezTo>
                      <a:cubicBezTo>
                        <a:pt x="397" y="197"/>
                        <a:pt x="398" y="197"/>
                        <a:pt x="398" y="197"/>
                      </a:cubicBezTo>
                      <a:cubicBezTo>
                        <a:pt x="398" y="196"/>
                        <a:pt x="396" y="197"/>
                        <a:pt x="395" y="196"/>
                      </a:cubicBezTo>
                      <a:cubicBezTo>
                        <a:pt x="394" y="196"/>
                        <a:pt x="395" y="194"/>
                        <a:pt x="393" y="196"/>
                      </a:cubicBezTo>
                      <a:cubicBezTo>
                        <a:pt x="391" y="197"/>
                        <a:pt x="387" y="196"/>
                        <a:pt x="385" y="195"/>
                      </a:cubicBezTo>
                      <a:cubicBezTo>
                        <a:pt x="384" y="195"/>
                        <a:pt x="385" y="193"/>
                        <a:pt x="384" y="193"/>
                      </a:cubicBezTo>
                      <a:cubicBezTo>
                        <a:pt x="384" y="193"/>
                        <a:pt x="382" y="193"/>
                        <a:pt x="381" y="192"/>
                      </a:cubicBezTo>
                      <a:cubicBezTo>
                        <a:pt x="380" y="192"/>
                        <a:pt x="380" y="189"/>
                        <a:pt x="380" y="188"/>
                      </a:cubicBezTo>
                      <a:cubicBezTo>
                        <a:pt x="380" y="187"/>
                        <a:pt x="378" y="188"/>
                        <a:pt x="377" y="187"/>
                      </a:cubicBezTo>
                      <a:cubicBezTo>
                        <a:pt x="377" y="187"/>
                        <a:pt x="379" y="185"/>
                        <a:pt x="379" y="185"/>
                      </a:cubicBezTo>
                      <a:cubicBezTo>
                        <a:pt x="380" y="184"/>
                        <a:pt x="380" y="181"/>
                        <a:pt x="378" y="181"/>
                      </a:cubicBezTo>
                      <a:cubicBezTo>
                        <a:pt x="378" y="181"/>
                        <a:pt x="376" y="185"/>
                        <a:pt x="375" y="183"/>
                      </a:cubicBezTo>
                      <a:cubicBezTo>
                        <a:pt x="375" y="181"/>
                        <a:pt x="374" y="182"/>
                        <a:pt x="373" y="181"/>
                      </a:cubicBezTo>
                      <a:cubicBezTo>
                        <a:pt x="373" y="180"/>
                        <a:pt x="376" y="181"/>
                        <a:pt x="376" y="181"/>
                      </a:cubicBezTo>
                      <a:cubicBezTo>
                        <a:pt x="378" y="181"/>
                        <a:pt x="379" y="180"/>
                        <a:pt x="380" y="180"/>
                      </a:cubicBezTo>
                      <a:cubicBezTo>
                        <a:pt x="381" y="179"/>
                        <a:pt x="382" y="179"/>
                        <a:pt x="383" y="179"/>
                      </a:cubicBezTo>
                      <a:cubicBezTo>
                        <a:pt x="384" y="178"/>
                        <a:pt x="382" y="176"/>
                        <a:pt x="382" y="176"/>
                      </a:cubicBezTo>
                      <a:cubicBezTo>
                        <a:pt x="382" y="176"/>
                        <a:pt x="383" y="176"/>
                        <a:pt x="383" y="176"/>
                      </a:cubicBezTo>
                      <a:cubicBezTo>
                        <a:pt x="383" y="176"/>
                        <a:pt x="379" y="174"/>
                        <a:pt x="379" y="174"/>
                      </a:cubicBezTo>
                      <a:cubicBezTo>
                        <a:pt x="377" y="173"/>
                        <a:pt x="375" y="173"/>
                        <a:pt x="373" y="174"/>
                      </a:cubicBezTo>
                      <a:cubicBezTo>
                        <a:pt x="369" y="175"/>
                        <a:pt x="366" y="176"/>
                        <a:pt x="363" y="178"/>
                      </a:cubicBezTo>
                      <a:cubicBezTo>
                        <a:pt x="360" y="179"/>
                        <a:pt x="358" y="181"/>
                        <a:pt x="355" y="183"/>
                      </a:cubicBezTo>
                      <a:cubicBezTo>
                        <a:pt x="354" y="184"/>
                        <a:pt x="353" y="185"/>
                        <a:pt x="352" y="187"/>
                      </a:cubicBezTo>
                      <a:cubicBezTo>
                        <a:pt x="352" y="187"/>
                        <a:pt x="348" y="189"/>
                        <a:pt x="348" y="189"/>
                      </a:cubicBezTo>
                      <a:cubicBezTo>
                        <a:pt x="348" y="188"/>
                        <a:pt x="353" y="184"/>
                        <a:pt x="354" y="183"/>
                      </a:cubicBezTo>
                      <a:cubicBezTo>
                        <a:pt x="354" y="182"/>
                        <a:pt x="355" y="181"/>
                        <a:pt x="354" y="180"/>
                      </a:cubicBezTo>
                      <a:cubicBezTo>
                        <a:pt x="353" y="180"/>
                        <a:pt x="351" y="179"/>
                        <a:pt x="350" y="179"/>
                      </a:cubicBezTo>
                      <a:cubicBezTo>
                        <a:pt x="351" y="179"/>
                        <a:pt x="353" y="180"/>
                        <a:pt x="354" y="180"/>
                      </a:cubicBezTo>
                      <a:cubicBezTo>
                        <a:pt x="356" y="181"/>
                        <a:pt x="358" y="178"/>
                        <a:pt x="359" y="177"/>
                      </a:cubicBezTo>
                      <a:cubicBezTo>
                        <a:pt x="360" y="176"/>
                        <a:pt x="361" y="174"/>
                        <a:pt x="363" y="173"/>
                      </a:cubicBezTo>
                      <a:cubicBezTo>
                        <a:pt x="365" y="173"/>
                        <a:pt x="367" y="174"/>
                        <a:pt x="368" y="172"/>
                      </a:cubicBezTo>
                      <a:cubicBezTo>
                        <a:pt x="369" y="168"/>
                        <a:pt x="371" y="167"/>
                        <a:pt x="375" y="167"/>
                      </a:cubicBezTo>
                      <a:cubicBezTo>
                        <a:pt x="379" y="167"/>
                        <a:pt x="383" y="167"/>
                        <a:pt x="387" y="167"/>
                      </a:cubicBezTo>
                      <a:cubicBezTo>
                        <a:pt x="394" y="167"/>
                        <a:pt x="404" y="169"/>
                        <a:pt x="409" y="163"/>
                      </a:cubicBezTo>
                      <a:cubicBezTo>
                        <a:pt x="411" y="161"/>
                        <a:pt x="412" y="160"/>
                        <a:pt x="414" y="160"/>
                      </a:cubicBezTo>
                      <a:cubicBezTo>
                        <a:pt x="416" y="160"/>
                        <a:pt x="418" y="160"/>
                        <a:pt x="421" y="158"/>
                      </a:cubicBezTo>
                      <a:cubicBezTo>
                        <a:pt x="422" y="158"/>
                        <a:pt x="425" y="156"/>
                        <a:pt x="425" y="155"/>
                      </a:cubicBezTo>
                      <a:cubicBezTo>
                        <a:pt x="427" y="152"/>
                        <a:pt x="422" y="153"/>
                        <a:pt x="422" y="152"/>
                      </a:cubicBezTo>
                      <a:cubicBezTo>
                        <a:pt x="422" y="151"/>
                        <a:pt x="424" y="151"/>
                        <a:pt x="424" y="151"/>
                      </a:cubicBezTo>
                      <a:cubicBezTo>
                        <a:pt x="425" y="150"/>
                        <a:pt x="424" y="149"/>
                        <a:pt x="424" y="148"/>
                      </a:cubicBezTo>
                      <a:cubicBezTo>
                        <a:pt x="424" y="148"/>
                        <a:pt x="425" y="147"/>
                        <a:pt x="425" y="147"/>
                      </a:cubicBezTo>
                      <a:cubicBezTo>
                        <a:pt x="425" y="146"/>
                        <a:pt x="423" y="145"/>
                        <a:pt x="423" y="145"/>
                      </a:cubicBezTo>
                      <a:cubicBezTo>
                        <a:pt x="422" y="144"/>
                        <a:pt x="421" y="144"/>
                        <a:pt x="421" y="143"/>
                      </a:cubicBezTo>
                      <a:cubicBezTo>
                        <a:pt x="420" y="143"/>
                        <a:pt x="418" y="146"/>
                        <a:pt x="417" y="144"/>
                      </a:cubicBezTo>
                      <a:cubicBezTo>
                        <a:pt x="417" y="144"/>
                        <a:pt x="419" y="143"/>
                        <a:pt x="418" y="143"/>
                      </a:cubicBezTo>
                      <a:cubicBezTo>
                        <a:pt x="418" y="142"/>
                        <a:pt x="417" y="141"/>
                        <a:pt x="416" y="141"/>
                      </a:cubicBezTo>
                      <a:cubicBezTo>
                        <a:pt x="415" y="140"/>
                        <a:pt x="411" y="141"/>
                        <a:pt x="410" y="142"/>
                      </a:cubicBezTo>
                      <a:cubicBezTo>
                        <a:pt x="409" y="144"/>
                        <a:pt x="406" y="145"/>
                        <a:pt x="404" y="146"/>
                      </a:cubicBezTo>
                      <a:cubicBezTo>
                        <a:pt x="403" y="146"/>
                        <a:pt x="400" y="144"/>
                        <a:pt x="400" y="143"/>
                      </a:cubicBezTo>
                      <a:cubicBezTo>
                        <a:pt x="400" y="142"/>
                        <a:pt x="403" y="145"/>
                        <a:pt x="403" y="145"/>
                      </a:cubicBezTo>
                      <a:cubicBezTo>
                        <a:pt x="404" y="145"/>
                        <a:pt x="408" y="142"/>
                        <a:pt x="408" y="142"/>
                      </a:cubicBezTo>
                      <a:cubicBezTo>
                        <a:pt x="408" y="142"/>
                        <a:pt x="406" y="141"/>
                        <a:pt x="406" y="141"/>
                      </a:cubicBezTo>
                      <a:cubicBezTo>
                        <a:pt x="409" y="140"/>
                        <a:pt x="412" y="140"/>
                        <a:pt x="415" y="139"/>
                      </a:cubicBezTo>
                      <a:cubicBezTo>
                        <a:pt x="415" y="139"/>
                        <a:pt x="417" y="138"/>
                        <a:pt x="416" y="137"/>
                      </a:cubicBezTo>
                      <a:cubicBezTo>
                        <a:pt x="416" y="137"/>
                        <a:pt x="414" y="135"/>
                        <a:pt x="414" y="135"/>
                      </a:cubicBezTo>
                      <a:cubicBezTo>
                        <a:pt x="412" y="136"/>
                        <a:pt x="410" y="136"/>
                        <a:pt x="409" y="134"/>
                      </a:cubicBezTo>
                      <a:cubicBezTo>
                        <a:pt x="408" y="134"/>
                        <a:pt x="404" y="137"/>
                        <a:pt x="404" y="136"/>
                      </a:cubicBezTo>
                      <a:cubicBezTo>
                        <a:pt x="404" y="136"/>
                        <a:pt x="407" y="133"/>
                        <a:pt x="404" y="134"/>
                      </a:cubicBezTo>
                      <a:cubicBezTo>
                        <a:pt x="404" y="134"/>
                        <a:pt x="400" y="135"/>
                        <a:pt x="400" y="135"/>
                      </a:cubicBezTo>
                      <a:cubicBezTo>
                        <a:pt x="401" y="133"/>
                        <a:pt x="404" y="133"/>
                        <a:pt x="402" y="130"/>
                      </a:cubicBezTo>
                      <a:cubicBezTo>
                        <a:pt x="402" y="130"/>
                        <a:pt x="398" y="128"/>
                        <a:pt x="398" y="128"/>
                      </a:cubicBezTo>
                      <a:cubicBezTo>
                        <a:pt x="396" y="128"/>
                        <a:pt x="396" y="126"/>
                        <a:pt x="394" y="126"/>
                      </a:cubicBezTo>
                      <a:cubicBezTo>
                        <a:pt x="395" y="126"/>
                        <a:pt x="392" y="122"/>
                        <a:pt x="392" y="122"/>
                      </a:cubicBezTo>
                      <a:cubicBezTo>
                        <a:pt x="392" y="122"/>
                        <a:pt x="393" y="123"/>
                        <a:pt x="394" y="123"/>
                      </a:cubicBezTo>
                      <a:cubicBezTo>
                        <a:pt x="395" y="124"/>
                        <a:pt x="395" y="122"/>
                        <a:pt x="396" y="122"/>
                      </a:cubicBezTo>
                      <a:cubicBezTo>
                        <a:pt x="400" y="121"/>
                        <a:pt x="393" y="118"/>
                        <a:pt x="392" y="117"/>
                      </a:cubicBezTo>
                      <a:cubicBezTo>
                        <a:pt x="392" y="118"/>
                        <a:pt x="394" y="116"/>
                        <a:pt x="394" y="116"/>
                      </a:cubicBezTo>
                      <a:cubicBezTo>
                        <a:pt x="395" y="115"/>
                        <a:pt x="393" y="115"/>
                        <a:pt x="392" y="114"/>
                      </a:cubicBezTo>
                      <a:cubicBezTo>
                        <a:pt x="392" y="114"/>
                        <a:pt x="391" y="113"/>
                        <a:pt x="390" y="113"/>
                      </a:cubicBezTo>
                      <a:cubicBezTo>
                        <a:pt x="390" y="113"/>
                        <a:pt x="388" y="113"/>
                        <a:pt x="388" y="113"/>
                      </a:cubicBezTo>
                      <a:cubicBezTo>
                        <a:pt x="389" y="112"/>
                        <a:pt x="391" y="113"/>
                        <a:pt x="390" y="110"/>
                      </a:cubicBezTo>
                      <a:cubicBezTo>
                        <a:pt x="389" y="110"/>
                        <a:pt x="386" y="111"/>
                        <a:pt x="386" y="111"/>
                      </a:cubicBezTo>
                      <a:cubicBezTo>
                        <a:pt x="386" y="110"/>
                        <a:pt x="389" y="110"/>
                        <a:pt x="388" y="108"/>
                      </a:cubicBezTo>
                      <a:cubicBezTo>
                        <a:pt x="388" y="107"/>
                        <a:pt x="388" y="106"/>
                        <a:pt x="387" y="105"/>
                      </a:cubicBezTo>
                      <a:cubicBezTo>
                        <a:pt x="387" y="105"/>
                        <a:pt x="386" y="106"/>
                        <a:pt x="386" y="105"/>
                      </a:cubicBezTo>
                      <a:cubicBezTo>
                        <a:pt x="386" y="106"/>
                        <a:pt x="384" y="102"/>
                        <a:pt x="384" y="102"/>
                      </a:cubicBezTo>
                      <a:cubicBezTo>
                        <a:pt x="383" y="100"/>
                        <a:pt x="382" y="99"/>
                        <a:pt x="382" y="98"/>
                      </a:cubicBezTo>
                      <a:cubicBezTo>
                        <a:pt x="381" y="96"/>
                        <a:pt x="381" y="94"/>
                        <a:pt x="379" y="97"/>
                      </a:cubicBezTo>
                      <a:cubicBezTo>
                        <a:pt x="379" y="97"/>
                        <a:pt x="378" y="101"/>
                        <a:pt x="379" y="100"/>
                      </a:cubicBezTo>
                      <a:cubicBezTo>
                        <a:pt x="375" y="101"/>
                        <a:pt x="377" y="101"/>
                        <a:pt x="378" y="104"/>
                      </a:cubicBezTo>
                      <a:cubicBezTo>
                        <a:pt x="378" y="103"/>
                        <a:pt x="377" y="103"/>
                        <a:pt x="377" y="104"/>
                      </a:cubicBezTo>
                      <a:cubicBezTo>
                        <a:pt x="376" y="104"/>
                        <a:pt x="376" y="104"/>
                        <a:pt x="375" y="105"/>
                      </a:cubicBezTo>
                      <a:cubicBezTo>
                        <a:pt x="375" y="105"/>
                        <a:pt x="377" y="106"/>
                        <a:pt x="377" y="106"/>
                      </a:cubicBezTo>
                      <a:cubicBezTo>
                        <a:pt x="376" y="107"/>
                        <a:pt x="374" y="106"/>
                        <a:pt x="374" y="107"/>
                      </a:cubicBezTo>
                      <a:cubicBezTo>
                        <a:pt x="373" y="108"/>
                        <a:pt x="375" y="110"/>
                        <a:pt x="373" y="111"/>
                      </a:cubicBezTo>
                      <a:cubicBezTo>
                        <a:pt x="374" y="111"/>
                        <a:pt x="372" y="107"/>
                        <a:pt x="370" y="109"/>
                      </a:cubicBezTo>
                      <a:cubicBezTo>
                        <a:pt x="370" y="110"/>
                        <a:pt x="366" y="113"/>
                        <a:pt x="366" y="113"/>
                      </a:cubicBezTo>
                      <a:cubicBezTo>
                        <a:pt x="365" y="113"/>
                        <a:pt x="365" y="112"/>
                        <a:pt x="365" y="111"/>
                      </a:cubicBezTo>
                      <a:cubicBezTo>
                        <a:pt x="364" y="111"/>
                        <a:pt x="364" y="112"/>
                        <a:pt x="364" y="112"/>
                      </a:cubicBezTo>
                      <a:cubicBezTo>
                        <a:pt x="363" y="111"/>
                        <a:pt x="364" y="111"/>
                        <a:pt x="364" y="110"/>
                      </a:cubicBezTo>
                      <a:cubicBezTo>
                        <a:pt x="364" y="111"/>
                        <a:pt x="357" y="116"/>
                        <a:pt x="357" y="115"/>
                      </a:cubicBezTo>
                      <a:cubicBezTo>
                        <a:pt x="356" y="114"/>
                        <a:pt x="360" y="113"/>
                        <a:pt x="361" y="113"/>
                      </a:cubicBezTo>
                      <a:cubicBezTo>
                        <a:pt x="363" y="111"/>
                        <a:pt x="363" y="110"/>
                        <a:pt x="362" y="108"/>
                      </a:cubicBezTo>
                      <a:cubicBezTo>
                        <a:pt x="361" y="107"/>
                        <a:pt x="358" y="107"/>
                        <a:pt x="357" y="107"/>
                      </a:cubicBezTo>
                      <a:cubicBezTo>
                        <a:pt x="356" y="107"/>
                        <a:pt x="356" y="108"/>
                        <a:pt x="356" y="108"/>
                      </a:cubicBezTo>
                      <a:cubicBezTo>
                        <a:pt x="355" y="110"/>
                        <a:pt x="353" y="108"/>
                        <a:pt x="352" y="108"/>
                      </a:cubicBezTo>
                      <a:cubicBezTo>
                        <a:pt x="353" y="108"/>
                        <a:pt x="355" y="106"/>
                        <a:pt x="355" y="106"/>
                      </a:cubicBezTo>
                      <a:cubicBezTo>
                        <a:pt x="355" y="106"/>
                        <a:pt x="356" y="107"/>
                        <a:pt x="356" y="107"/>
                      </a:cubicBezTo>
                      <a:cubicBezTo>
                        <a:pt x="355" y="107"/>
                        <a:pt x="357" y="105"/>
                        <a:pt x="357" y="105"/>
                      </a:cubicBezTo>
                      <a:cubicBezTo>
                        <a:pt x="358" y="103"/>
                        <a:pt x="356" y="104"/>
                        <a:pt x="355" y="103"/>
                      </a:cubicBezTo>
                      <a:cubicBezTo>
                        <a:pt x="355" y="103"/>
                        <a:pt x="356" y="98"/>
                        <a:pt x="354" y="99"/>
                      </a:cubicBezTo>
                      <a:cubicBezTo>
                        <a:pt x="355" y="98"/>
                        <a:pt x="356" y="98"/>
                        <a:pt x="355" y="96"/>
                      </a:cubicBezTo>
                      <a:cubicBezTo>
                        <a:pt x="353" y="95"/>
                        <a:pt x="357" y="94"/>
                        <a:pt x="356" y="92"/>
                      </a:cubicBezTo>
                      <a:cubicBezTo>
                        <a:pt x="356" y="91"/>
                        <a:pt x="354" y="93"/>
                        <a:pt x="353" y="92"/>
                      </a:cubicBezTo>
                      <a:cubicBezTo>
                        <a:pt x="352" y="91"/>
                        <a:pt x="350" y="91"/>
                        <a:pt x="349" y="91"/>
                      </a:cubicBezTo>
                      <a:cubicBezTo>
                        <a:pt x="347" y="90"/>
                        <a:pt x="346" y="90"/>
                        <a:pt x="345" y="88"/>
                      </a:cubicBezTo>
                      <a:cubicBezTo>
                        <a:pt x="345" y="86"/>
                        <a:pt x="342" y="87"/>
                        <a:pt x="342" y="85"/>
                      </a:cubicBezTo>
                      <a:cubicBezTo>
                        <a:pt x="342" y="84"/>
                        <a:pt x="340" y="85"/>
                        <a:pt x="340" y="85"/>
                      </a:cubicBezTo>
                      <a:cubicBezTo>
                        <a:pt x="341" y="83"/>
                        <a:pt x="339" y="83"/>
                        <a:pt x="338" y="82"/>
                      </a:cubicBezTo>
                      <a:cubicBezTo>
                        <a:pt x="336" y="81"/>
                        <a:pt x="336" y="80"/>
                        <a:pt x="334" y="81"/>
                      </a:cubicBezTo>
                      <a:cubicBezTo>
                        <a:pt x="332" y="82"/>
                        <a:pt x="331" y="83"/>
                        <a:pt x="329" y="82"/>
                      </a:cubicBezTo>
                      <a:cubicBezTo>
                        <a:pt x="327" y="81"/>
                        <a:pt x="326" y="83"/>
                        <a:pt x="324" y="82"/>
                      </a:cubicBezTo>
                      <a:cubicBezTo>
                        <a:pt x="322" y="80"/>
                        <a:pt x="320" y="80"/>
                        <a:pt x="318" y="80"/>
                      </a:cubicBezTo>
                      <a:cubicBezTo>
                        <a:pt x="316" y="80"/>
                        <a:pt x="314" y="80"/>
                        <a:pt x="313" y="82"/>
                      </a:cubicBezTo>
                      <a:cubicBezTo>
                        <a:pt x="312" y="84"/>
                        <a:pt x="315" y="85"/>
                        <a:pt x="315" y="86"/>
                      </a:cubicBezTo>
                      <a:cubicBezTo>
                        <a:pt x="316" y="87"/>
                        <a:pt x="315" y="90"/>
                        <a:pt x="314" y="91"/>
                      </a:cubicBezTo>
                      <a:cubicBezTo>
                        <a:pt x="314" y="92"/>
                        <a:pt x="314" y="91"/>
                        <a:pt x="313" y="92"/>
                      </a:cubicBezTo>
                      <a:cubicBezTo>
                        <a:pt x="313" y="92"/>
                        <a:pt x="315" y="94"/>
                        <a:pt x="315" y="94"/>
                      </a:cubicBezTo>
                      <a:cubicBezTo>
                        <a:pt x="315" y="96"/>
                        <a:pt x="316" y="98"/>
                        <a:pt x="316" y="99"/>
                      </a:cubicBezTo>
                      <a:cubicBezTo>
                        <a:pt x="316" y="100"/>
                        <a:pt x="316" y="100"/>
                        <a:pt x="316" y="101"/>
                      </a:cubicBezTo>
                      <a:cubicBezTo>
                        <a:pt x="316" y="102"/>
                        <a:pt x="315" y="101"/>
                        <a:pt x="315" y="101"/>
                      </a:cubicBezTo>
                      <a:cubicBezTo>
                        <a:pt x="314" y="102"/>
                        <a:pt x="314" y="104"/>
                        <a:pt x="314" y="104"/>
                      </a:cubicBezTo>
                      <a:cubicBezTo>
                        <a:pt x="313" y="105"/>
                        <a:pt x="312" y="106"/>
                        <a:pt x="312" y="107"/>
                      </a:cubicBezTo>
                      <a:cubicBezTo>
                        <a:pt x="311" y="109"/>
                        <a:pt x="311" y="109"/>
                        <a:pt x="312" y="110"/>
                      </a:cubicBezTo>
                      <a:cubicBezTo>
                        <a:pt x="315" y="112"/>
                        <a:pt x="318" y="114"/>
                        <a:pt x="320" y="116"/>
                      </a:cubicBezTo>
                      <a:cubicBezTo>
                        <a:pt x="321" y="119"/>
                        <a:pt x="322" y="124"/>
                        <a:pt x="321" y="127"/>
                      </a:cubicBezTo>
                      <a:cubicBezTo>
                        <a:pt x="319" y="131"/>
                        <a:pt x="313" y="133"/>
                        <a:pt x="310" y="135"/>
                      </a:cubicBezTo>
                      <a:cubicBezTo>
                        <a:pt x="309" y="136"/>
                        <a:pt x="308" y="136"/>
                        <a:pt x="307" y="137"/>
                      </a:cubicBezTo>
                      <a:cubicBezTo>
                        <a:pt x="304" y="138"/>
                        <a:pt x="308" y="141"/>
                        <a:pt x="308" y="143"/>
                      </a:cubicBezTo>
                      <a:cubicBezTo>
                        <a:pt x="308" y="143"/>
                        <a:pt x="309" y="145"/>
                        <a:pt x="309" y="146"/>
                      </a:cubicBezTo>
                      <a:cubicBezTo>
                        <a:pt x="309" y="148"/>
                        <a:pt x="309" y="149"/>
                        <a:pt x="310" y="151"/>
                      </a:cubicBezTo>
                      <a:cubicBezTo>
                        <a:pt x="311" y="153"/>
                        <a:pt x="311" y="154"/>
                        <a:pt x="309" y="156"/>
                      </a:cubicBezTo>
                      <a:cubicBezTo>
                        <a:pt x="309" y="156"/>
                        <a:pt x="310" y="160"/>
                        <a:pt x="309" y="161"/>
                      </a:cubicBezTo>
                      <a:cubicBezTo>
                        <a:pt x="308" y="161"/>
                        <a:pt x="307" y="157"/>
                        <a:pt x="306" y="159"/>
                      </a:cubicBezTo>
                      <a:cubicBezTo>
                        <a:pt x="305" y="161"/>
                        <a:pt x="307" y="164"/>
                        <a:pt x="307" y="164"/>
                      </a:cubicBezTo>
                      <a:cubicBezTo>
                        <a:pt x="307" y="163"/>
                        <a:pt x="301" y="158"/>
                        <a:pt x="298" y="161"/>
                      </a:cubicBezTo>
                      <a:cubicBezTo>
                        <a:pt x="299" y="160"/>
                        <a:pt x="302" y="159"/>
                        <a:pt x="300" y="157"/>
                      </a:cubicBezTo>
                      <a:cubicBezTo>
                        <a:pt x="299" y="156"/>
                        <a:pt x="298" y="155"/>
                        <a:pt x="297" y="155"/>
                      </a:cubicBezTo>
                      <a:cubicBezTo>
                        <a:pt x="297" y="154"/>
                        <a:pt x="295" y="154"/>
                        <a:pt x="294" y="154"/>
                      </a:cubicBezTo>
                      <a:cubicBezTo>
                        <a:pt x="294" y="153"/>
                        <a:pt x="295" y="153"/>
                        <a:pt x="294" y="151"/>
                      </a:cubicBezTo>
                      <a:cubicBezTo>
                        <a:pt x="293" y="150"/>
                        <a:pt x="292" y="148"/>
                        <a:pt x="293" y="146"/>
                      </a:cubicBezTo>
                      <a:cubicBezTo>
                        <a:pt x="294" y="143"/>
                        <a:pt x="291" y="142"/>
                        <a:pt x="291" y="140"/>
                      </a:cubicBezTo>
                      <a:cubicBezTo>
                        <a:pt x="291" y="138"/>
                        <a:pt x="293" y="137"/>
                        <a:pt x="292" y="135"/>
                      </a:cubicBezTo>
                      <a:cubicBezTo>
                        <a:pt x="290" y="133"/>
                        <a:pt x="286" y="133"/>
                        <a:pt x="283" y="133"/>
                      </a:cubicBezTo>
                      <a:cubicBezTo>
                        <a:pt x="282" y="133"/>
                        <a:pt x="281" y="133"/>
                        <a:pt x="279" y="133"/>
                      </a:cubicBezTo>
                      <a:cubicBezTo>
                        <a:pt x="279" y="133"/>
                        <a:pt x="277" y="135"/>
                        <a:pt x="277" y="135"/>
                      </a:cubicBezTo>
                      <a:cubicBezTo>
                        <a:pt x="277" y="134"/>
                        <a:pt x="278" y="134"/>
                        <a:pt x="277" y="133"/>
                      </a:cubicBezTo>
                      <a:cubicBezTo>
                        <a:pt x="277" y="132"/>
                        <a:pt x="276" y="131"/>
                        <a:pt x="275" y="131"/>
                      </a:cubicBezTo>
                      <a:cubicBezTo>
                        <a:pt x="273" y="130"/>
                        <a:pt x="271" y="130"/>
                        <a:pt x="269" y="129"/>
                      </a:cubicBezTo>
                      <a:cubicBezTo>
                        <a:pt x="266" y="128"/>
                        <a:pt x="264" y="125"/>
                        <a:pt x="261" y="123"/>
                      </a:cubicBezTo>
                      <a:cubicBezTo>
                        <a:pt x="259" y="122"/>
                        <a:pt x="257" y="121"/>
                        <a:pt x="256" y="121"/>
                      </a:cubicBezTo>
                      <a:cubicBezTo>
                        <a:pt x="254" y="121"/>
                        <a:pt x="252" y="119"/>
                        <a:pt x="250" y="119"/>
                      </a:cubicBezTo>
                      <a:cubicBezTo>
                        <a:pt x="249" y="119"/>
                        <a:pt x="240" y="121"/>
                        <a:pt x="240" y="121"/>
                      </a:cubicBezTo>
                      <a:cubicBezTo>
                        <a:pt x="240" y="120"/>
                        <a:pt x="241" y="120"/>
                        <a:pt x="242" y="119"/>
                      </a:cubicBezTo>
                      <a:cubicBezTo>
                        <a:pt x="242" y="118"/>
                        <a:pt x="241" y="117"/>
                        <a:pt x="241" y="117"/>
                      </a:cubicBezTo>
                      <a:cubicBezTo>
                        <a:pt x="240" y="114"/>
                        <a:pt x="239" y="112"/>
                        <a:pt x="238" y="110"/>
                      </a:cubicBezTo>
                      <a:cubicBezTo>
                        <a:pt x="237" y="108"/>
                        <a:pt x="236" y="108"/>
                        <a:pt x="234" y="108"/>
                      </a:cubicBezTo>
                      <a:cubicBezTo>
                        <a:pt x="231" y="108"/>
                        <a:pt x="230" y="108"/>
                        <a:pt x="230" y="105"/>
                      </a:cubicBezTo>
                      <a:cubicBezTo>
                        <a:pt x="231" y="103"/>
                        <a:pt x="230" y="100"/>
                        <a:pt x="230" y="98"/>
                      </a:cubicBezTo>
                      <a:cubicBezTo>
                        <a:pt x="231" y="95"/>
                        <a:pt x="233" y="93"/>
                        <a:pt x="234" y="90"/>
                      </a:cubicBezTo>
                      <a:cubicBezTo>
                        <a:pt x="235" y="88"/>
                        <a:pt x="235" y="87"/>
                        <a:pt x="237" y="86"/>
                      </a:cubicBezTo>
                      <a:cubicBezTo>
                        <a:pt x="238" y="86"/>
                        <a:pt x="237" y="85"/>
                        <a:pt x="237" y="84"/>
                      </a:cubicBezTo>
                      <a:cubicBezTo>
                        <a:pt x="238" y="84"/>
                        <a:pt x="240" y="82"/>
                        <a:pt x="240" y="82"/>
                      </a:cubicBezTo>
                      <a:cubicBezTo>
                        <a:pt x="240" y="82"/>
                        <a:pt x="240" y="82"/>
                        <a:pt x="239" y="81"/>
                      </a:cubicBezTo>
                      <a:cubicBezTo>
                        <a:pt x="239" y="81"/>
                        <a:pt x="240" y="81"/>
                        <a:pt x="240" y="81"/>
                      </a:cubicBezTo>
                      <a:cubicBezTo>
                        <a:pt x="240" y="79"/>
                        <a:pt x="242" y="80"/>
                        <a:pt x="243" y="80"/>
                      </a:cubicBezTo>
                      <a:cubicBezTo>
                        <a:pt x="244" y="80"/>
                        <a:pt x="244" y="79"/>
                        <a:pt x="244" y="79"/>
                      </a:cubicBezTo>
                      <a:cubicBezTo>
                        <a:pt x="245" y="77"/>
                        <a:pt x="243" y="78"/>
                        <a:pt x="242" y="77"/>
                      </a:cubicBezTo>
                      <a:cubicBezTo>
                        <a:pt x="242" y="77"/>
                        <a:pt x="244" y="77"/>
                        <a:pt x="244" y="77"/>
                      </a:cubicBezTo>
                      <a:cubicBezTo>
                        <a:pt x="245" y="76"/>
                        <a:pt x="246" y="77"/>
                        <a:pt x="246" y="77"/>
                      </a:cubicBezTo>
                      <a:cubicBezTo>
                        <a:pt x="248" y="79"/>
                        <a:pt x="248" y="77"/>
                        <a:pt x="250" y="76"/>
                      </a:cubicBezTo>
                      <a:cubicBezTo>
                        <a:pt x="252" y="74"/>
                        <a:pt x="248" y="72"/>
                        <a:pt x="246" y="71"/>
                      </a:cubicBezTo>
                      <a:cubicBezTo>
                        <a:pt x="245" y="71"/>
                        <a:pt x="241" y="72"/>
                        <a:pt x="241" y="72"/>
                      </a:cubicBezTo>
                      <a:cubicBezTo>
                        <a:pt x="240" y="70"/>
                        <a:pt x="243" y="70"/>
                        <a:pt x="240" y="69"/>
                      </a:cubicBezTo>
                      <a:cubicBezTo>
                        <a:pt x="239" y="69"/>
                        <a:pt x="234" y="69"/>
                        <a:pt x="234" y="68"/>
                      </a:cubicBezTo>
                      <a:cubicBezTo>
                        <a:pt x="234" y="67"/>
                        <a:pt x="236" y="67"/>
                        <a:pt x="236" y="67"/>
                      </a:cubicBezTo>
                      <a:cubicBezTo>
                        <a:pt x="237" y="66"/>
                        <a:pt x="237" y="67"/>
                        <a:pt x="238" y="67"/>
                      </a:cubicBezTo>
                      <a:cubicBezTo>
                        <a:pt x="237" y="68"/>
                        <a:pt x="240" y="68"/>
                        <a:pt x="240" y="68"/>
                      </a:cubicBezTo>
                      <a:cubicBezTo>
                        <a:pt x="242" y="68"/>
                        <a:pt x="245" y="70"/>
                        <a:pt x="246" y="70"/>
                      </a:cubicBezTo>
                      <a:cubicBezTo>
                        <a:pt x="247" y="70"/>
                        <a:pt x="248" y="71"/>
                        <a:pt x="249" y="71"/>
                      </a:cubicBezTo>
                      <a:cubicBezTo>
                        <a:pt x="251" y="72"/>
                        <a:pt x="250" y="71"/>
                        <a:pt x="251" y="71"/>
                      </a:cubicBezTo>
                      <a:cubicBezTo>
                        <a:pt x="252" y="71"/>
                        <a:pt x="255" y="71"/>
                        <a:pt x="254" y="70"/>
                      </a:cubicBezTo>
                      <a:cubicBezTo>
                        <a:pt x="253" y="69"/>
                        <a:pt x="254" y="67"/>
                        <a:pt x="255" y="66"/>
                      </a:cubicBezTo>
                      <a:cubicBezTo>
                        <a:pt x="255" y="67"/>
                        <a:pt x="258" y="68"/>
                        <a:pt x="258" y="68"/>
                      </a:cubicBezTo>
                      <a:cubicBezTo>
                        <a:pt x="260" y="68"/>
                        <a:pt x="261" y="68"/>
                        <a:pt x="263" y="67"/>
                      </a:cubicBezTo>
                      <a:cubicBezTo>
                        <a:pt x="264" y="66"/>
                        <a:pt x="265" y="64"/>
                        <a:pt x="266" y="63"/>
                      </a:cubicBezTo>
                      <a:cubicBezTo>
                        <a:pt x="267" y="62"/>
                        <a:pt x="269" y="61"/>
                        <a:pt x="268" y="59"/>
                      </a:cubicBezTo>
                      <a:cubicBezTo>
                        <a:pt x="267" y="57"/>
                        <a:pt x="264" y="58"/>
                        <a:pt x="263" y="58"/>
                      </a:cubicBezTo>
                      <a:cubicBezTo>
                        <a:pt x="260" y="58"/>
                        <a:pt x="258" y="57"/>
                        <a:pt x="256" y="56"/>
                      </a:cubicBezTo>
                      <a:cubicBezTo>
                        <a:pt x="255" y="55"/>
                        <a:pt x="254" y="54"/>
                        <a:pt x="252" y="53"/>
                      </a:cubicBezTo>
                      <a:cubicBezTo>
                        <a:pt x="252" y="53"/>
                        <a:pt x="247" y="53"/>
                        <a:pt x="247" y="53"/>
                      </a:cubicBezTo>
                      <a:cubicBezTo>
                        <a:pt x="247" y="52"/>
                        <a:pt x="252" y="53"/>
                        <a:pt x="253" y="53"/>
                      </a:cubicBezTo>
                      <a:cubicBezTo>
                        <a:pt x="255" y="53"/>
                        <a:pt x="255" y="52"/>
                        <a:pt x="257" y="53"/>
                      </a:cubicBezTo>
                      <a:cubicBezTo>
                        <a:pt x="261" y="55"/>
                        <a:pt x="265" y="59"/>
                        <a:pt x="269" y="56"/>
                      </a:cubicBezTo>
                      <a:cubicBezTo>
                        <a:pt x="271" y="54"/>
                        <a:pt x="272" y="53"/>
                        <a:pt x="273" y="51"/>
                      </a:cubicBezTo>
                      <a:cubicBezTo>
                        <a:pt x="274" y="50"/>
                        <a:pt x="268" y="49"/>
                        <a:pt x="271" y="47"/>
                      </a:cubicBezTo>
                      <a:cubicBezTo>
                        <a:pt x="272" y="47"/>
                        <a:pt x="275" y="47"/>
                        <a:pt x="276" y="48"/>
                      </a:cubicBezTo>
                      <a:cubicBezTo>
                        <a:pt x="279" y="48"/>
                        <a:pt x="279" y="50"/>
                        <a:pt x="282" y="48"/>
                      </a:cubicBezTo>
                      <a:cubicBezTo>
                        <a:pt x="282" y="48"/>
                        <a:pt x="285" y="49"/>
                        <a:pt x="284" y="47"/>
                      </a:cubicBezTo>
                      <a:cubicBezTo>
                        <a:pt x="283" y="46"/>
                        <a:pt x="279" y="44"/>
                        <a:pt x="278" y="44"/>
                      </a:cubicBezTo>
                      <a:cubicBezTo>
                        <a:pt x="280" y="43"/>
                        <a:pt x="282" y="45"/>
                        <a:pt x="284" y="45"/>
                      </a:cubicBezTo>
                      <a:cubicBezTo>
                        <a:pt x="285" y="45"/>
                        <a:pt x="287" y="50"/>
                        <a:pt x="289" y="49"/>
                      </a:cubicBezTo>
                      <a:cubicBezTo>
                        <a:pt x="289" y="49"/>
                        <a:pt x="288" y="48"/>
                        <a:pt x="288" y="48"/>
                      </a:cubicBezTo>
                      <a:cubicBezTo>
                        <a:pt x="289" y="47"/>
                        <a:pt x="290" y="47"/>
                        <a:pt x="292" y="46"/>
                      </a:cubicBezTo>
                      <a:cubicBezTo>
                        <a:pt x="293" y="45"/>
                        <a:pt x="296" y="42"/>
                        <a:pt x="297" y="41"/>
                      </a:cubicBezTo>
                      <a:cubicBezTo>
                        <a:pt x="297" y="38"/>
                        <a:pt x="295" y="38"/>
                        <a:pt x="293" y="36"/>
                      </a:cubicBezTo>
                      <a:cubicBezTo>
                        <a:pt x="293" y="36"/>
                        <a:pt x="290" y="30"/>
                        <a:pt x="290" y="31"/>
                      </a:cubicBezTo>
                      <a:cubicBezTo>
                        <a:pt x="291" y="30"/>
                        <a:pt x="295" y="30"/>
                        <a:pt x="296" y="30"/>
                      </a:cubicBezTo>
                      <a:cubicBezTo>
                        <a:pt x="299" y="29"/>
                        <a:pt x="294" y="28"/>
                        <a:pt x="294" y="27"/>
                      </a:cubicBezTo>
                      <a:cubicBezTo>
                        <a:pt x="293" y="26"/>
                        <a:pt x="297" y="26"/>
                        <a:pt x="297" y="25"/>
                      </a:cubicBezTo>
                      <a:cubicBezTo>
                        <a:pt x="297" y="25"/>
                        <a:pt x="287" y="21"/>
                        <a:pt x="287" y="21"/>
                      </a:cubicBezTo>
                      <a:cubicBezTo>
                        <a:pt x="288" y="21"/>
                        <a:pt x="290" y="20"/>
                        <a:pt x="291" y="20"/>
                      </a:cubicBezTo>
                      <a:cubicBezTo>
                        <a:pt x="288" y="20"/>
                        <a:pt x="285" y="19"/>
                        <a:pt x="282" y="19"/>
                      </a:cubicBezTo>
                      <a:cubicBezTo>
                        <a:pt x="280" y="19"/>
                        <a:pt x="277" y="20"/>
                        <a:pt x="276" y="19"/>
                      </a:cubicBezTo>
                      <a:cubicBezTo>
                        <a:pt x="278" y="20"/>
                        <a:pt x="275" y="21"/>
                        <a:pt x="276" y="23"/>
                      </a:cubicBezTo>
                      <a:cubicBezTo>
                        <a:pt x="277" y="24"/>
                        <a:pt x="280" y="25"/>
                        <a:pt x="280" y="26"/>
                      </a:cubicBezTo>
                      <a:cubicBezTo>
                        <a:pt x="280" y="26"/>
                        <a:pt x="278" y="27"/>
                        <a:pt x="278" y="27"/>
                      </a:cubicBezTo>
                      <a:cubicBezTo>
                        <a:pt x="278" y="27"/>
                        <a:pt x="280" y="28"/>
                        <a:pt x="279" y="28"/>
                      </a:cubicBezTo>
                      <a:cubicBezTo>
                        <a:pt x="277" y="29"/>
                        <a:pt x="276" y="27"/>
                        <a:pt x="275" y="31"/>
                      </a:cubicBezTo>
                      <a:cubicBezTo>
                        <a:pt x="274" y="33"/>
                        <a:pt x="274" y="35"/>
                        <a:pt x="273" y="37"/>
                      </a:cubicBezTo>
                      <a:cubicBezTo>
                        <a:pt x="272" y="37"/>
                        <a:pt x="271" y="38"/>
                        <a:pt x="271" y="39"/>
                      </a:cubicBezTo>
                      <a:cubicBezTo>
                        <a:pt x="271" y="40"/>
                        <a:pt x="270" y="40"/>
                        <a:pt x="270" y="41"/>
                      </a:cubicBezTo>
                      <a:cubicBezTo>
                        <a:pt x="267" y="42"/>
                        <a:pt x="268" y="43"/>
                        <a:pt x="266" y="40"/>
                      </a:cubicBezTo>
                      <a:cubicBezTo>
                        <a:pt x="265" y="39"/>
                        <a:pt x="262" y="37"/>
                        <a:pt x="262" y="35"/>
                      </a:cubicBezTo>
                      <a:cubicBezTo>
                        <a:pt x="262" y="35"/>
                        <a:pt x="262" y="32"/>
                        <a:pt x="263" y="32"/>
                      </a:cubicBezTo>
                      <a:cubicBezTo>
                        <a:pt x="263" y="32"/>
                        <a:pt x="265" y="33"/>
                        <a:pt x="265" y="31"/>
                      </a:cubicBezTo>
                      <a:cubicBezTo>
                        <a:pt x="264" y="29"/>
                        <a:pt x="264" y="28"/>
                        <a:pt x="262" y="26"/>
                      </a:cubicBezTo>
                      <a:cubicBezTo>
                        <a:pt x="260" y="25"/>
                        <a:pt x="258" y="23"/>
                        <a:pt x="256" y="25"/>
                      </a:cubicBezTo>
                      <a:cubicBezTo>
                        <a:pt x="255" y="26"/>
                        <a:pt x="255" y="28"/>
                        <a:pt x="255" y="30"/>
                      </a:cubicBezTo>
                      <a:cubicBezTo>
                        <a:pt x="255" y="31"/>
                        <a:pt x="251" y="31"/>
                        <a:pt x="251" y="30"/>
                      </a:cubicBezTo>
                      <a:cubicBezTo>
                        <a:pt x="251" y="29"/>
                        <a:pt x="251" y="26"/>
                        <a:pt x="250" y="25"/>
                      </a:cubicBezTo>
                      <a:cubicBezTo>
                        <a:pt x="246" y="22"/>
                        <a:pt x="251" y="25"/>
                        <a:pt x="251" y="24"/>
                      </a:cubicBezTo>
                      <a:cubicBezTo>
                        <a:pt x="252" y="24"/>
                        <a:pt x="253" y="23"/>
                        <a:pt x="252" y="23"/>
                      </a:cubicBezTo>
                      <a:cubicBezTo>
                        <a:pt x="252" y="22"/>
                        <a:pt x="251" y="21"/>
                        <a:pt x="250" y="22"/>
                      </a:cubicBezTo>
                      <a:cubicBezTo>
                        <a:pt x="249" y="23"/>
                        <a:pt x="249" y="21"/>
                        <a:pt x="248" y="21"/>
                      </a:cubicBezTo>
                      <a:cubicBezTo>
                        <a:pt x="247" y="20"/>
                        <a:pt x="246" y="22"/>
                        <a:pt x="245" y="21"/>
                      </a:cubicBezTo>
                      <a:cubicBezTo>
                        <a:pt x="243" y="20"/>
                        <a:pt x="242" y="21"/>
                        <a:pt x="243" y="18"/>
                      </a:cubicBezTo>
                      <a:cubicBezTo>
                        <a:pt x="243" y="18"/>
                        <a:pt x="243" y="18"/>
                        <a:pt x="244" y="18"/>
                      </a:cubicBezTo>
                      <a:cubicBezTo>
                        <a:pt x="244" y="17"/>
                        <a:pt x="244" y="17"/>
                        <a:pt x="244" y="16"/>
                      </a:cubicBezTo>
                      <a:cubicBezTo>
                        <a:pt x="245" y="16"/>
                        <a:pt x="245" y="16"/>
                        <a:pt x="246" y="16"/>
                      </a:cubicBezTo>
                      <a:cubicBezTo>
                        <a:pt x="245" y="16"/>
                        <a:pt x="244" y="13"/>
                        <a:pt x="244" y="13"/>
                      </a:cubicBezTo>
                      <a:cubicBezTo>
                        <a:pt x="243" y="11"/>
                        <a:pt x="241" y="11"/>
                        <a:pt x="241" y="10"/>
                      </a:cubicBezTo>
                      <a:cubicBezTo>
                        <a:pt x="239" y="9"/>
                        <a:pt x="240" y="9"/>
                        <a:pt x="239" y="7"/>
                      </a:cubicBezTo>
                      <a:cubicBezTo>
                        <a:pt x="239" y="5"/>
                        <a:pt x="237" y="4"/>
                        <a:pt x="237" y="3"/>
                      </a:cubicBezTo>
                      <a:cubicBezTo>
                        <a:pt x="236" y="1"/>
                        <a:pt x="234" y="1"/>
                        <a:pt x="232" y="1"/>
                      </a:cubicBezTo>
                      <a:cubicBezTo>
                        <a:pt x="231" y="1"/>
                        <a:pt x="232" y="0"/>
                        <a:pt x="230" y="0"/>
                      </a:cubicBezTo>
                      <a:cubicBezTo>
                        <a:pt x="229" y="0"/>
                        <a:pt x="228" y="0"/>
                        <a:pt x="228" y="2"/>
                      </a:cubicBezTo>
                      <a:cubicBezTo>
                        <a:pt x="228" y="2"/>
                        <a:pt x="225" y="3"/>
                        <a:pt x="225" y="3"/>
                      </a:cubicBezTo>
                      <a:cubicBezTo>
                        <a:pt x="226" y="3"/>
                        <a:pt x="228" y="3"/>
                        <a:pt x="228" y="4"/>
                      </a:cubicBezTo>
                      <a:cubicBezTo>
                        <a:pt x="228" y="4"/>
                        <a:pt x="226" y="5"/>
                        <a:pt x="226" y="5"/>
                      </a:cubicBezTo>
                      <a:cubicBezTo>
                        <a:pt x="225" y="6"/>
                        <a:pt x="224" y="4"/>
                        <a:pt x="223" y="6"/>
                      </a:cubicBezTo>
                      <a:cubicBezTo>
                        <a:pt x="222" y="6"/>
                        <a:pt x="221" y="9"/>
                        <a:pt x="221" y="10"/>
                      </a:cubicBezTo>
                      <a:cubicBezTo>
                        <a:pt x="222" y="10"/>
                        <a:pt x="224" y="10"/>
                        <a:pt x="225" y="11"/>
                      </a:cubicBezTo>
                      <a:cubicBezTo>
                        <a:pt x="224" y="10"/>
                        <a:pt x="222" y="14"/>
                        <a:pt x="222" y="15"/>
                      </a:cubicBezTo>
                      <a:cubicBezTo>
                        <a:pt x="222" y="16"/>
                        <a:pt x="224" y="18"/>
                        <a:pt x="225" y="19"/>
                      </a:cubicBezTo>
                      <a:cubicBezTo>
                        <a:pt x="226" y="19"/>
                        <a:pt x="228" y="21"/>
                        <a:pt x="229" y="21"/>
                      </a:cubicBezTo>
                      <a:cubicBezTo>
                        <a:pt x="231" y="20"/>
                        <a:pt x="231" y="20"/>
                        <a:pt x="232" y="21"/>
                      </a:cubicBezTo>
                      <a:cubicBezTo>
                        <a:pt x="233" y="21"/>
                        <a:pt x="235" y="23"/>
                        <a:pt x="235" y="23"/>
                      </a:cubicBezTo>
                      <a:cubicBezTo>
                        <a:pt x="234" y="24"/>
                        <a:pt x="233" y="22"/>
                        <a:pt x="233" y="24"/>
                      </a:cubicBezTo>
                      <a:cubicBezTo>
                        <a:pt x="233" y="26"/>
                        <a:pt x="232" y="26"/>
                        <a:pt x="232" y="27"/>
                      </a:cubicBezTo>
                      <a:cubicBezTo>
                        <a:pt x="231" y="29"/>
                        <a:pt x="233" y="29"/>
                        <a:pt x="234" y="28"/>
                      </a:cubicBezTo>
                      <a:cubicBezTo>
                        <a:pt x="234" y="28"/>
                        <a:pt x="236" y="25"/>
                        <a:pt x="236" y="26"/>
                      </a:cubicBezTo>
                      <a:cubicBezTo>
                        <a:pt x="237" y="27"/>
                        <a:pt x="236" y="29"/>
                        <a:pt x="236" y="30"/>
                      </a:cubicBezTo>
                      <a:cubicBezTo>
                        <a:pt x="235" y="31"/>
                        <a:pt x="234" y="31"/>
                        <a:pt x="233" y="31"/>
                      </a:cubicBezTo>
                      <a:cubicBezTo>
                        <a:pt x="233" y="32"/>
                        <a:pt x="233" y="33"/>
                        <a:pt x="232" y="34"/>
                      </a:cubicBezTo>
                      <a:cubicBezTo>
                        <a:pt x="231" y="34"/>
                        <a:pt x="229" y="34"/>
                        <a:pt x="228" y="35"/>
                      </a:cubicBezTo>
                      <a:cubicBezTo>
                        <a:pt x="227" y="35"/>
                        <a:pt x="226" y="37"/>
                        <a:pt x="226" y="37"/>
                      </a:cubicBezTo>
                      <a:cubicBezTo>
                        <a:pt x="227" y="38"/>
                        <a:pt x="228" y="39"/>
                        <a:pt x="228" y="41"/>
                      </a:cubicBezTo>
                      <a:cubicBezTo>
                        <a:pt x="228" y="42"/>
                        <a:pt x="227" y="41"/>
                        <a:pt x="226" y="40"/>
                      </a:cubicBezTo>
                      <a:cubicBezTo>
                        <a:pt x="226" y="40"/>
                        <a:pt x="225" y="40"/>
                        <a:pt x="225" y="41"/>
                      </a:cubicBezTo>
                      <a:cubicBezTo>
                        <a:pt x="224" y="41"/>
                        <a:pt x="222" y="40"/>
                        <a:pt x="222" y="39"/>
                      </a:cubicBezTo>
                      <a:cubicBezTo>
                        <a:pt x="222" y="38"/>
                        <a:pt x="224" y="35"/>
                        <a:pt x="224" y="34"/>
                      </a:cubicBezTo>
                      <a:cubicBezTo>
                        <a:pt x="225" y="32"/>
                        <a:pt x="222" y="34"/>
                        <a:pt x="222" y="34"/>
                      </a:cubicBezTo>
                      <a:cubicBezTo>
                        <a:pt x="221" y="34"/>
                        <a:pt x="218" y="32"/>
                        <a:pt x="217" y="31"/>
                      </a:cubicBezTo>
                      <a:cubicBezTo>
                        <a:pt x="215" y="30"/>
                        <a:pt x="216" y="32"/>
                        <a:pt x="214" y="32"/>
                      </a:cubicBezTo>
                      <a:cubicBezTo>
                        <a:pt x="213" y="32"/>
                        <a:pt x="210" y="31"/>
                        <a:pt x="212" y="33"/>
                      </a:cubicBezTo>
                      <a:cubicBezTo>
                        <a:pt x="213" y="34"/>
                        <a:pt x="213" y="35"/>
                        <a:pt x="215" y="35"/>
                      </a:cubicBezTo>
                      <a:cubicBezTo>
                        <a:pt x="216" y="35"/>
                        <a:pt x="218" y="35"/>
                        <a:pt x="218" y="37"/>
                      </a:cubicBezTo>
                      <a:cubicBezTo>
                        <a:pt x="220" y="41"/>
                        <a:pt x="214" y="36"/>
                        <a:pt x="213" y="35"/>
                      </a:cubicBezTo>
                      <a:cubicBezTo>
                        <a:pt x="211" y="35"/>
                        <a:pt x="211" y="37"/>
                        <a:pt x="209" y="37"/>
                      </a:cubicBezTo>
                      <a:cubicBezTo>
                        <a:pt x="207" y="37"/>
                        <a:pt x="206" y="36"/>
                        <a:pt x="204" y="36"/>
                      </a:cubicBezTo>
                      <a:cubicBezTo>
                        <a:pt x="200" y="37"/>
                        <a:pt x="197" y="37"/>
                        <a:pt x="193" y="37"/>
                      </a:cubicBezTo>
                      <a:cubicBezTo>
                        <a:pt x="190" y="36"/>
                        <a:pt x="186" y="34"/>
                        <a:pt x="182" y="33"/>
                      </a:cubicBezTo>
                      <a:cubicBezTo>
                        <a:pt x="181" y="33"/>
                        <a:pt x="179" y="33"/>
                        <a:pt x="178" y="32"/>
                      </a:cubicBezTo>
                      <a:cubicBezTo>
                        <a:pt x="177" y="30"/>
                        <a:pt x="177" y="28"/>
                        <a:pt x="176" y="28"/>
                      </a:cubicBezTo>
                      <a:cubicBezTo>
                        <a:pt x="174" y="27"/>
                        <a:pt x="172" y="28"/>
                        <a:pt x="171" y="28"/>
                      </a:cubicBezTo>
                      <a:cubicBezTo>
                        <a:pt x="168" y="29"/>
                        <a:pt x="166" y="29"/>
                        <a:pt x="164" y="29"/>
                      </a:cubicBezTo>
                      <a:cubicBezTo>
                        <a:pt x="163" y="30"/>
                        <a:pt x="161" y="31"/>
                        <a:pt x="161" y="32"/>
                      </a:cubicBezTo>
                      <a:cubicBezTo>
                        <a:pt x="161" y="32"/>
                        <a:pt x="165" y="34"/>
                        <a:pt x="166" y="34"/>
                      </a:cubicBezTo>
                      <a:cubicBezTo>
                        <a:pt x="166" y="34"/>
                        <a:pt x="165" y="31"/>
                        <a:pt x="167" y="32"/>
                      </a:cubicBezTo>
                      <a:cubicBezTo>
                        <a:pt x="168" y="32"/>
                        <a:pt x="168" y="33"/>
                        <a:pt x="169" y="32"/>
                      </a:cubicBezTo>
                      <a:cubicBezTo>
                        <a:pt x="170" y="32"/>
                        <a:pt x="176" y="28"/>
                        <a:pt x="176" y="30"/>
                      </a:cubicBezTo>
                      <a:cubicBezTo>
                        <a:pt x="176" y="31"/>
                        <a:pt x="173" y="32"/>
                        <a:pt x="172" y="33"/>
                      </a:cubicBezTo>
                      <a:cubicBezTo>
                        <a:pt x="171" y="34"/>
                        <a:pt x="169" y="34"/>
                        <a:pt x="167" y="34"/>
                      </a:cubicBezTo>
                      <a:cubicBezTo>
                        <a:pt x="166" y="35"/>
                        <a:pt x="163" y="37"/>
                        <a:pt x="165" y="38"/>
                      </a:cubicBezTo>
                      <a:cubicBezTo>
                        <a:pt x="167" y="38"/>
                        <a:pt x="167" y="39"/>
                        <a:pt x="166" y="41"/>
                      </a:cubicBezTo>
                      <a:cubicBezTo>
                        <a:pt x="166" y="42"/>
                        <a:pt x="168" y="42"/>
                        <a:pt x="168" y="43"/>
                      </a:cubicBezTo>
                      <a:cubicBezTo>
                        <a:pt x="169" y="44"/>
                        <a:pt x="169" y="46"/>
                        <a:pt x="167" y="44"/>
                      </a:cubicBezTo>
                      <a:cubicBezTo>
                        <a:pt x="165" y="42"/>
                        <a:pt x="167" y="46"/>
                        <a:pt x="166" y="45"/>
                      </a:cubicBezTo>
                      <a:cubicBezTo>
                        <a:pt x="165" y="45"/>
                        <a:pt x="163" y="42"/>
                        <a:pt x="162" y="43"/>
                      </a:cubicBezTo>
                      <a:cubicBezTo>
                        <a:pt x="164" y="42"/>
                        <a:pt x="167" y="43"/>
                        <a:pt x="164" y="41"/>
                      </a:cubicBezTo>
                      <a:cubicBezTo>
                        <a:pt x="165" y="41"/>
                        <a:pt x="166" y="40"/>
                        <a:pt x="164" y="39"/>
                      </a:cubicBezTo>
                      <a:cubicBezTo>
                        <a:pt x="166" y="40"/>
                        <a:pt x="161" y="40"/>
                        <a:pt x="162" y="40"/>
                      </a:cubicBezTo>
                      <a:cubicBezTo>
                        <a:pt x="162" y="39"/>
                        <a:pt x="162" y="39"/>
                        <a:pt x="163" y="39"/>
                      </a:cubicBezTo>
                      <a:cubicBezTo>
                        <a:pt x="163" y="38"/>
                        <a:pt x="160" y="40"/>
                        <a:pt x="160" y="40"/>
                      </a:cubicBezTo>
                      <a:cubicBezTo>
                        <a:pt x="159" y="40"/>
                        <a:pt x="160" y="38"/>
                        <a:pt x="159" y="37"/>
                      </a:cubicBezTo>
                      <a:cubicBezTo>
                        <a:pt x="159" y="37"/>
                        <a:pt x="157" y="37"/>
                        <a:pt x="157" y="37"/>
                      </a:cubicBezTo>
                      <a:cubicBezTo>
                        <a:pt x="155" y="37"/>
                        <a:pt x="155" y="34"/>
                        <a:pt x="153" y="35"/>
                      </a:cubicBezTo>
                      <a:cubicBezTo>
                        <a:pt x="151" y="37"/>
                        <a:pt x="150" y="37"/>
                        <a:pt x="147" y="37"/>
                      </a:cubicBezTo>
                      <a:cubicBezTo>
                        <a:pt x="143" y="37"/>
                        <a:pt x="140" y="37"/>
                        <a:pt x="136" y="37"/>
                      </a:cubicBezTo>
                      <a:cubicBezTo>
                        <a:pt x="135" y="37"/>
                        <a:pt x="128" y="37"/>
                        <a:pt x="128" y="36"/>
                      </a:cubicBezTo>
                      <a:cubicBezTo>
                        <a:pt x="127" y="36"/>
                        <a:pt x="130" y="34"/>
                        <a:pt x="131" y="33"/>
                      </a:cubicBezTo>
                      <a:cubicBezTo>
                        <a:pt x="132" y="32"/>
                        <a:pt x="133" y="33"/>
                        <a:pt x="135" y="33"/>
                      </a:cubicBezTo>
                      <a:cubicBezTo>
                        <a:pt x="136" y="32"/>
                        <a:pt x="133" y="30"/>
                        <a:pt x="133" y="30"/>
                      </a:cubicBezTo>
                      <a:cubicBezTo>
                        <a:pt x="131" y="28"/>
                        <a:pt x="130" y="28"/>
                        <a:pt x="128" y="27"/>
                      </a:cubicBezTo>
                      <a:cubicBezTo>
                        <a:pt x="127" y="27"/>
                        <a:pt x="126" y="26"/>
                        <a:pt x="125" y="27"/>
                      </a:cubicBezTo>
                      <a:cubicBezTo>
                        <a:pt x="124" y="28"/>
                        <a:pt x="123" y="29"/>
                        <a:pt x="122" y="28"/>
                      </a:cubicBezTo>
                      <a:cubicBezTo>
                        <a:pt x="119" y="26"/>
                        <a:pt x="116" y="26"/>
                        <a:pt x="113" y="25"/>
                      </a:cubicBezTo>
                      <a:cubicBezTo>
                        <a:pt x="109" y="24"/>
                        <a:pt x="106" y="24"/>
                        <a:pt x="102" y="22"/>
                      </a:cubicBezTo>
                      <a:cubicBezTo>
                        <a:pt x="99" y="20"/>
                        <a:pt x="97" y="19"/>
                        <a:pt x="93" y="19"/>
                      </a:cubicBezTo>
                      <a:cubicBezTo>
                        <a:pt x="92" y="19"/>
                        <a:pt x="91" y="19"/>
                        <a:pt x="90" y="20"/>
                      </a:cubicBezTo>
                      <a:cubicBezTo>
                        <a:pt x="89" y="21"/>
                        <a:pt x="88" y="23"/>
                        <a:pt x="87" y="23"/>
                      </a:cubicBezTo>
                      <a:cubicBezTo>
                        <a:pt x="86" y="23"/>
                        <a:pt x="83" y="24"/>
                        <a:pt x="83" y="23"/>
                      </a:cubicBezTo>
                      <a:cubicBezTo>
                        <a:pt x="83" y="22"/>
                        <a:pt x="85" y="21"/>
                        <a:pt x="85" y="20"/>
                      </a:cubicBezTo>
                      <a:cubicBezTo>
                        <a:pt x="85" y="20"/>
                        <a:pt x="82" y="21"/>
                        <a:pt x="82" y="20"/>
                      </a:cubicBezTo>
                      <a:cubicBezTo>
                        <a:pt x="83" y="19"/>
                        <a:pt x="83" y="18"/>
                        <a:pt x="82" y="17"/>
                      </a:cubicBezTo>
                      <a:cubicBezTo>
                        <a:pt x="82" y="15"/>
                        <a:pt x="78" y="17"/>
                        <a:pt x="78" y="18"/>
                      </a:cubicBezTo>
                      <a:cubicBezTo>
                        <a:pt x="78" y="18"/>
                        <a:pt x="80" y="17"/>
                        <a:pt x="80" y="18"/>
                      </a:cubicBezTo>
                      <a:cubicBezTo>
                        <a:pt x="81" y="18"/>
                        <a:pt x="77" y="20"/>
                        <a:pt x="80" y="20"/>
                      </a:cubicBezTo>
                      <a:cubicBezTo>
                        <a:pt x="79" y="20"/>
                        <a:pt x="78" y="20"/>
                        <a:pt x="78" y="22"/>
                      </a:cubicBezTo>
                      <a:cubicBezTo>
                        <a:pt x="78" y="23"/>
                        <a:pt x="77" y="24"/>
                        <a:pt x="76" y="23"/>
                      </a:cubicBezTo>
                      <a:cubicBezTo>
                        <a:pt x="73" y="22"/>
                        <a:pt x="72" y="21"/>
                        <a:pt x="71" y="18"/>
                      </a:cubicBezTo>
                      <a:cubicBezTo>
                        <a:pt x="70" y="16"/>
                        <a:pt x="68" y="15"/>
                        <a:pt x="66" y="13"/>
                      </a:cubicBezTo>
                      <a:cubicBezTo>
                        <a:pt x="65" y="13"/>
                        <a:pt x="64" y="11"/>
                        <a:pt x="63" y="12"/>
                      </a:cubicBezTo>
                      <a:cubicBezTo>
                        <a:pt x="63" y="14"/>
                        <a:pt x="66" y="15"/>
                        <a:pt x="67" y="16"/>
                      </a:cubicBezTo>
                      <a:cubicBezTo>
                        <a:pt x="67" y="15"/>
                        <a:pt x="63" y="16"/>
                        <a:pt x="63" y="17"/>
                      </a:cubicBezTo>
                      <a:cubicBezTo>
                        <a:pt x="62" y="18"/>
                        <a:pt x="63" y="18"/>
                        <a:pt x="62" y="19"/>
                      </a:cubicBezTo>
                      <a:cubicBezTo>
                        <a:pt x="61" y="19"/>
                        <a:pt x="60" y="21"/>
                        <a:pt x="59" y="20"/>
                      </a:cubicBezTo>
                      <a:cubicBezTo>
                        <a:pt x="59" y="20"/>
                        <a:pt x="59" y="19"/>
                        <a:pt x="59" y="19"/>
                      </a:cubicBezTo>
                      <a:cubicBezTo>
                        <a:pt x="59" y="18"/>
                        <a:pt x="54" y="20"/>
                        <a:pt x="54" y="21"/>
                      </a:cubicBezTo>
                      <a:cubicBezTo>
                        <a:pt x="53" y="22"/>
                        <a:pt x="52" y="23"/>
                        <a:pt x="50" y="24"/>
                      </a:cubicBezTo>
                      <a:cubicBezTo>
                        <a:pt x="49" y="25"/>
                        <a:pt x="50" y="22"/>
                        <a:pt x="49" y="22"/>
                      </a:cubicBezTo>
                      <a:cubicBezTo>
                        <a:pt x="48" y="22"/>
                        <a:pt x="47" y="23"/>
                        <a:pt x="46" y="23"/>
                      </a:cubicBezTo>
                      <a:cubicBezTo>
                        <a:pt x="45" y="23"/>
                        <a:pt x="45" y="25"/>
                        <a:pt x="44" y="25"/>
                      </a:cubicBezTo>
                      <a:cubicBezTo>
                        <a:pt x="43" y="25"/>
                        <a:pt x="40" y="27"/>
                        <a:pt x="41" y="27"/>
                      </a:cubicBezTo>
                      <a:cubicBezTo>
                        <a:pt x="41" y="28"/>
                        <a:pt x="43" y="28"/>
                        <a:pt x="40" y="29"/>
                      </a:cubicBezTo>
                      <a:cubicBezTo>
                        <a:pt x="40" y="29"/>
                        <a:pt x="37" y="29"/>
                        <a:pt x="37" y="28"/>
                      </a:cubicBezTo>
                      <a:cubicBezTo>
                        <a:pt x="37" y="27"/>
                        <a:pt x="40" y="26"/>
                        <a:pt x="40" y="26"/>
                      </a:cubicBezTo>
                      <a:cubicBezTo>
                        <a:pt x="41" y="24"/>
                        <a:pt x="43" y="23"/>
                        <a:pt x="44" y="22"/>
                      </a:cubicBezTo>
                      <a:cubicBezTo>
                        <a:pt x="46" y="21"/>
                        <a:pt x="47" y="21"/>
                        <a:pt x="49" y="22"/>
                      </a:cubicBezTo>
                      <a:cubicBezTo>
                        <a:pt x="48" y="22"/>
                        <a:pt x="56" y="18"/>
                        <a:pt x="56" y="18"/>
                      </a:cubicBezTo>
                      <a:cubicBezTo>
                        <a:pt x="58" y="17"/>
                        <a:pt x="57" y="16"/>
                        <a:pt x="56" y="16"/>
                      </a:cubicBezTo>
                      <a:cubicBezTo>
                        <a:pt x="54" y="16"/>
                        <a:pt x="52" y="16"/>
                        <a:pt x="50" y="17"/>
                      </a:cubicBezTo>
                      <a:cubicBezTo>
                        <a:pt x="49" y="17"/>
                        <a:pt x="49" y="19"/>
                        <a:pt x="47" y="19"/>
                      </a:cubicBezTo>
                      <a:cubicBezTo>
                        <a:pt x="46" y="19"/>
                        <a:pt x="44" y="20"/>
                        <a:pt x="43" y="20"/>
                      </a:cubicBezTo>
                      <a:cubicBezTo>
                        <a:pt x="41" y="20"/>
                        <a:pt x="36" y="25"/>
                        <a:pt x="35" y="24"/>
                      </a:cubicBezTo>
                      <a:cubicBezTo>
                        <a:pt x="34" y="24"/>
                        <a:pt x="36" y="23"/>
                        <a:pt x="36" y="22"/>
                      </a:cubicBezTo>
                      <a:cubicBezTo>
                        <a:pt x="36" y="22"/>
                        <a:pt x="33" y="21"/>
                        <a:pt x="33" y="21"/>
                      </a:cubicBezTo>
                      <a:cubicBezTo>
                        <a:pt x="33" y="21"/>
                        <a:pt x="30" y="23"/>
                        <a:pt x="29" y="23"/>
                      </a:cubicBezTo>
                      <a:cubicBezTo>
                        <a:pt x="28" y="23"/>
                        <a:pt x="26" y="24"/>
                        <a:pt x="25" y="25"/>
                      </a:cubicBezTo>
                      <a:cubicBezTo>
                        <a:pt x="24" y="25"/>
                        <a:pt x="26" y="26"/>
                        <a:pt x="26" y="26"/>
                      </a:cubicBezTo>
                      <a:cubicBezTo>
                        <a:pt x="27" y="26"/>
                        <a:pt x="26" y="27"/>
                        <a:pt x="26" y="27"/>
                      </a:cubicBezTo>
                      <a:cubicBezTo>
                        <a:pt x="26" y="28"/>
                        <a:pt x="30" y="27"/>
                        <a:pt x="30" y="27"/>
                      </a:cubicBezTo>
                      <a:cubicBezTo>
                        <a:pt x="31" y="26"/>
                        <a:pt x="33" y="25"/>
                        <a:pt x="34" y="24"/>
                      </a:cubicBezTo>
                      <a:cubicBezTo>
                        <a:pt x="29" y="26"/>
                        <a:pt x="34" y="27"/>
                        <a:pt x="33" y="29"/>
                      </a:cubicBezTo>
                      <a:cubicBezTo>
                        <a:pt x="33" y="29"/>
                        <a:pt x="32" y="28"/>
                        <a:pt x="32" y="28"/>
                      </a:cubicBezTo>
                      <a:cubicBezTo>
                        <a:pt x="30" y="27"/>
                        <a:pt x="29" y="28"/>
                        <a:pt x="28" y="29"/>
                      </a:cubicBezTo>
                      <a:cubicBezTo>
                        <a:pt x="27" y="29"/>
                        <a:pt x="23" y="28"/>
                        <a:pt x="21" y="28"/>
                      </a:cubicBezTo>
                      <a:cubicBezTo>
                        <a:pt x="19" y="28"/>
                        <a:pt x="16" y="26"/>
                        <a:pt x="14" y="25"/>
                      </a:cubicBezTo>
                      <a:cubicBezTo>
                        <a:pt x="13" y="25"/>
                        <a:pt x="12" y="24"/>
                        <a:pt x="11" y="24"/>
                      </a:cubicBezTo>
                      <a:cubicBezTo>
                        <a:pt x="10" y="23"/>
                        <a:pt x="9" y="21"/>
                        <a:pt x="10" y="21"/>
                      </a:cubicBezTo>
                      <a:cubicBezTo>
                        <a:pt x="9" y="21"/>
                        <a:pt x="7" y="21"/>
                        <a:pt x="6" y="22"/>
                      </a:cubicBezTo>
                      <a:cubicBezTo>
                        <a:pt x="4" y="22"/>
                        <a:pt x="2" y="22"/>
                        <a:pt x="0" y="21"/>
                      </a:cubicBezTo>
                      <a:cubicBezTo>
                        <a:pt x="0" y="41"/>
                        <a:pt x="0" y="61"/>
                        <a:pt x="0" y="80"/>
                      </a:cubicBezTo>
                      <a:cubicBezTo>
                        <a:pt x="0" y="85"/>
                        <a:pt x="0" y="89"/>
                        <a:pt x="0" y="94"/>
                      </a:cubicBezTo>
                      <a:cubicBezTo>
                        <a:pt x="0" y="95"/>
                        <a:pt x="0" y="96"/>
                        <a:pt x="0" y="97"/>
                      </a:cubicBezTo>
                      <a:cubicBezTo>
                        <a:pt x="0" y="99"/>
                        <a:pt x="2" y="97"/>
                        <a:pt x="3" y="97"/>
                      </a:cubicBezTo>
                      <a:cubicBezTo>
                        <a:pt x="5" y="98"/>
                        <a:pt x="5" y="97"/>
                        <a:pt x="7" y="97"/>
                      </a:cubicBezTo>
                      <a:cubicBezTo>
                        <a:pt x="9" y="97"/>
                        <a:pt x="9" y="98"/>
                        <a:pt x="10" y="99"/>
                      </a:cubicBezTo>
                      <a:cubicBezTo>
                        <a:pt x="11" y="101"/>
                        <a:pt x="16" y="107"/>
                        <a:pt x="18" y="107"/>
                      </a:cubicBezTo>
                      <a:cubicBezTo>
                        <a:pt x="19" y="107"/>
                        <a:pt x="21" y="106"/>
                        <a:pt x="22" y="105"/>
                      </a:cubicBezTo>
                      <a:cubicBezTo>
                        <a:pt x="23" y="104"/>
                        <a:pt x="22" y="103"/>
                        <a:pt x="23" y="102"/>
                      </a:cubicBezTo>
                      <a:cubicBezTo>
                        <a:pt x="24" y="102"/>
                        <a:pt x="28" y="101"/>
                        <a:pt x="28" y="102"/>
                      </a:cubicBezTo>
                      <a:cubicBezTo>
                        <a:pt x="30" y="104"/>
                        <a:pt x="32" y="105"/>
                        <a:pt x="33" y="107"/>
                      </a:cubicBezTo>
                      <a:cubicBezTo>
                        <a:pt x="35" y="109"/>
                        <a:pt x="37" y="110"/>
                        <a:pt x="38" y="112"/>
                      </a:cubicBezTo>
                      <a:cubicBezTo>
                        <a:pt x="39" y="113"/>
                        <a:pt x="39" y="114"/>
                        <a:pt x="40" y="116"/>
                      </a:cubicBezTo>
                      <a:cubicBezTo>
                        <a:pt x="42" y="118"/>
                        <a:pt x="43" y="122"/>
                        <a:pt x="46" y="124"/>
                      </a:cubicBezTo>
                      <a:cubicBezTo>
                        <a:pt x="48" y="126"/>
                        <a:pt x="52" y="127"/>
                        <a:pt x="54" y="128"/>
                      </a:cubicBezTo>
                      <a:cubicBezTo>
                        <a:pt x="56" y="129"/>
                        <a:pt x="53" y="130"/>
                        <a:pt x="54" y="132"/>
                      </a:cubicBezTo>
                      <a:cubicBezTo>
                        <a:pt x="55" y="132"/>
                        <a:pt x="56" y="132"/>
                        <a:pt x="56" y="133"/>
                      </a:cubicBezTo>
                      <a:cubicBezTo>
                        <a:pt x="56" y="133"/>
                        <a:pt x="55" y="136"/>
                        <a:pt x="56" y="135"/>
                      </a:cubicBezTo>
                      <a:cubicBezTo>
                        <a:pt x="55" y="136"/>
                        <a:pt x="53" y="136"/>
                        <a:pt x="53" y="138"/>
                      </a:cubicBezTo>
                      <a:cubicBezTo>
                        <a:pt x="52" y="139"/>
                        <a:pt x="55" y="141"/>
                        <a:pt x="56" y="141"/>
                      </a:cubicBezTo>
                      <a:cubicBezTo>
                        <a:pt x="56" y="141"/>
                        <a:pt x="54" y="143"/>
                        <a:pt x="54" y="143"/>
                      </a:cubicBezTo>
                      <a:cubicBezTo>
                        <a:pt x="54" y="143"/>
                        <a:pt x="53" y="142"/>
                        <a:pt x="53" y="141"/>
                      </a:cubicBezTo>
                      <a:cubicBezTo>
                        <a:pt x="52" y="141"/>
                        <a:pt x="53" y="143"/>
                        <a:pt x="53" y="143"/>
                      </a:cubicBezTo>
                      <a:cubicBezTo>
                        <a:pt x="54" y="144"/>
                        <a:pt x="53" y="145"/>
                        <a:pt x="54" y="146"/>
                      </a:cubicBezTo>
                      <a:cubicBezTo>
                        <a:pt x="55" y="148"/>
                        <a:pt x="55" y="148"/>
                        <a:pt x="57" y="147"/>
                      </a:cubicBezTo>
                      <a:cubicBezTo>
                        <a:pt x="57" y="147"/>
                        <a:pt x="58" y="147"/>
                        <a:pt x="58" y="147"/>
                      </a:cubicBezTo>
                      <a:cubicBezTo>
                        <a:pt x="59" y="147"/>
                        <a:pt x="59" y="145"/>
                        <a:pt x="59" y="145"/>
                      </a:cubicBezTo>
                      <a:cubicBezTo>
                        <a:pt x="59" y="145"/>
                        <a:pt x="60" y="147"/>
                        <a:pt x="61" y="147"/>
                      </a:cubicBezTo>
                      <a:cubicBezTo>
                        <a:pt x="61" y="147"/>
                        <a:pt x="60" y="149"/>
                        <a:pt x="60" y="150"/>
                      </a:cubicBezTo>
                      <a:cubicBezTo>
                        <a:pt x="59" y="151"/>
                        <a:pt x="59" y="152"/>
                        <a:pt x="61" y="151"/>
                      </a:cubicBezTo>
                      <a:cubicBezTo>
                        <a:pt x="61" y="150"/>
                        <a:pt x="62" y="150"/>
                        <a:pt x="62" y="150"/>
                      </a:cubicBezTo>
                      <a:cubicBezTo>
                        <a:pt x="63" y="150"/>
                        <a:pt x="63" y="149"/>
                        <a:pt x="63" y="149"/>
                      </a:cubicBezTo>
                      <a:cubicBezTo>
                        <a:pt x="65" y="148"/>
                        <a:pt x="64" y="151"/>
                        <a:pt x="64" y="152"/>
                      </a:cubicBezTo>
                      <a:cubicBezTo>
                        <a:pt x="64" y="153"/>
                        <a:pt x="65" y="154"/>
                        <a:pt x="66" y="154"/>
                      </a:cubicBezTo>
                      <a:cubicBezTo>
                        <a:pt x="67" y="154"/>
                        <a:pt x="68" y="152"/>
                        <a:pt x="69" y="152"/>
                      </a:cubicBezTo>
                      <a:cubicBezTo>
                        <a:pt x="69" y="152"/>
                        <a:pt x="68" y="153"/>
                        <a:pt x="68" y="153"/>
                      </a:cubicBezTo>
                      <a:cubicBezTo>
                        <a:pt x="68" y="153"/>
                        <a:pt x="70" y="154"/>
                        <a:pt x="70" y="154"/>
                      </a:cubicBezTo>
                      <a:cubicBezTo>
                        <a:pt x="70" y="154"/>
                        <a:pt x="63" y="156"/>
                        <a:pt x="66" y="158"/>
                      </a:cubicBezTo>
                      <a:cubicBezTo>
                        <a:pt x="66" y="158"/>
                        <a:pt x="72" y="157"/>
                        <a:pt x="71" y="158"/>
                      </a:cubicBezTo>
                      <a:cubicBezTo>
                        <a:pt x="71" y="158"/>
                        <a:pt x="66" y="158"/>
                        <a:pt x="67" y="160"/>
                      </a:cubicBezTo>
                      <a:cubicBezTo>
                        <a:pt x="67" y="160"/>
                        <a:pt x="69" y="160"/>
                        <a:pt x="69" y="160"/>
                      </a:cubicBezTo>
                      <a:cubicBezTo>
                        <a:pt x="68" y="161"/>
                        <a:pt x="66" y="161"/>
                        <a:pt x="67" y="162"/>
                      </a:cubicBezTo>
                      <a:cubicBezTo>
                        <a:pt x="69" y="163"/>
                        <a:pt x="71" y="163"/>
                        <a:pt x="72" y="163"/>
                      </a:cubicBezTo>
                      <a:cubicBezTo>
                        <a:pt x="74" y="163"/>
                        <a:pt x="73" y="164"/>
                        <a:pt x="74" y="164"/>
                      </a:cubicBezTo>
                      <a:cubicBezTo>
                        <a:pt x="76" y="165"/>
                        <a:pt x="76" y="162"/>
                        <a:pt x="77" y="162"/>
                      </a:cubicBezTo>
                      <a:cubicBezTo>
                        <a:pt x="78" y="162"/>
                        <a:pt x="77" y="164"/>
                        <a:pt x="77" y="164"/>
                      </a:cubicBezTo>
                      <a:cubicBezTo>
                        <a:pt x="76" y="165"/>
                        <a:pt x="76" y="165"/>
                        <a:pt x="77" y="166"/>
                      </a:cubicBezTo>
                      <a:cubicBezTo>
                        <a:pt x="80" y="168"/>
                        <a:pt x="81" y="163"/>
                        <a:pt x="81" y="163"/>
                      </a:cubicBezTo>
                      <a:cubicBezTo>
                        <a:pt x="81" y="163"/>
                        <a:pt x="81" y="166"/>
                        <a:pt x="80" y="166"/>
                      </a:cubicBezTo>
                      <a:cubicBezTo>
                        <a:pt x="80" y="167"/>
                        <a:pt x="82" y="166"/>
                        <a:pt x="83" y="166"/>
                      </a:cubicBezTo>
                      <a:cubicBezTo>
                        <a:pt x="82" y="168"/>
                        <a:pt x="81" y="169"/>
                        <a:pt x="83" y="170"/>
                      </a:cubicBezTo>
                      <a:cubicBezTo>
                        <a:pt x="85" y="171"/>
                        <a:pt x="86" y="168"/>
                        <a:pt x="86" y="168"/>
                      </a:cubicBezTo>
                      <a:cubicBezTo>
                        <a:pt x="86" y="168"/>
                        <a:pt x="86" y="169"/>
                        <a:pt x="86" y="170"/>
                      </a:cubicBezTo>
                      <a:cubicBezTo>
                        <a:pt x="87" y="172"/>
                        <a:pt x="86" y="171"/>
                        <a:pt x="85" y="171"/>
                      </a:cubicBezTo>
                      <a:cubicBezTo>
                        <a:pt x="84" y="172"/>
                        <a:pt x="90" y="173"/>
                        <a:pt x="89" y="171"/>
                      </a:cubicBezTo>
                      <a:cubicBezTo>
                        <a:pt x="91" y="174"/>
                        <a:pt x="90" y="176"/>
                        <a:pt x="94" y="176"/>
                      </a:cubicBezTo>
                      <a:cubicBezTo>
                        <a:pt x="97" y="176"/>
                        <a:pt x="99" y="176"/>
                        <a:pt x="102" y="176"/>
                      </a:cubicBezTo>
                      <a:cubicBezTo>
                        <a:pt x="113" y="176"/>
                        <a:pt x="123" y="176"/>
                        <a:pt x="133" y="176"/>
                      </a:cubicBezTo>
                      <a:cubicBezTo>
                        <a:pt x="158" y="176"/>
                        <a:pt x="183" y="176"/>
                        <a:pt x="208" y="176"/>
                      </a:cubicBezTo>
                      <a:cubicBezTo>
                        <a:pt x="213" y="176"/>
                        <a:pt x="218" y="176"/>
                        <a:pt x="223" y="176"/>
                      </a:cubicBezTo>
                      <a:cubicBezTo>
                        <a:pt x="224" y="176"/>
                        <a:pt x="229" y="177"/>
                        <a:pt x="229" y="174"/>
                      </a:cubicBezTo>
                      <a:close/>
                      <a:moveTo>
                        <a:pt x="112" y="54"/>
                      </a:moveTo>
                      <a:cubicBezTo>
                        <a:pt x="110" y="54"/>
                        <a:pt x="108" y="53"/>
                        <a:pt x="106" y="54"/>
                      </a:cubicBezTo>
                      <a:cubicBezTo>
                        <a:pt x="104" y="57"/>
                        <a:pt x="108" y="56"/>
                        <a:pt x="108" y="57"/>
                      </a:cubicBezTo>
                      <a:cubicBezTo>
                        <a:pt x="108" y="56"/>
                        <a:pt x="100" y="60"/>
                        <a:pt x="100" y="60"/>
                      </a:cubicBezTo>
                      <a:cubicBezTo>
                        <a:pt x="98" y="59"/>
                        <a:pt x="107" y="53"/>
                        <a:pt x="99" y="56"/>
                      </a:cubicBezTo>
                      <a:cubicBezTo>
                        <a:pt x="98" y="56"/>
                        <a:pt x="97" y="57"/>
                        <a:pt x="97" y="57"/>
                      </a:cubicBezTo>
                      <a:cubicBezTo>
                        <a:pt x="96" y="58"/>
                        <a:pt x="97" y="59"/>
                        <a:pt x="96" y="60"/>
                      </a:cubicBezTo>
                      <a:cubicBezTo>
                        <a:pt x="95" y="60"/>
                        <a:pt x="88" y="59"/>
                        <a:pt x="88" y="59"/>
                      </a:cubicBezTo>
                      <a:cubicBezTo>
                        <a:pt x="88" y="58"/>
                        <a:pt x="91" y="59"/>
                        <a:pt x="91" y="58"/>
                      </a:cubicBezTo>
                      <a:cubicBezTo>
                        <a:pt x="92" y="57"/>
                        <a:pt x="91" y="57"/>
                        <a:pt x="92" y="56"/>
                      </a:cubicBezTo>
                      <a:cubicBezTo>
                        <a:pt x="92" y="55"/>
                        <a:pt x="94" y="54"/>
                        <a:pt x="94" y="54"/>
                      </a:cubicBezTo>
                      <a:cubicBezTo>
                        <a:pt x="94" y="53"/>
                        <a:pt x="91" y="52"/>
                        <a:pt x="94" y="52"/>
                      </a:cubicBezTo>
                      <a:cubicBezTo>
                        <a:pt x="94" y="52"/>
                        <a:pt x="98" y="53"/>
                        <a:pt x="98" y="52"/>
                      </a:cubicBezTo>
                      <a:cubicBezTo>
                        <a:pt x="98" y="51"/>
                        <a:pt x="93" y="50"/>
                        <a:pt x="92" y="50"/>
                      </a:cubicBezTo>
                      <a:cubicBezTo>
                        <a:pt x="91" y="50"/>
                        <a:pt x="89" y="51"/>
                        <a:pt x="87" y="51"/>
                      </a:cubicBezTo>
                      <a:cubicBezTo>
                        <a:pt x="86" y="51"/>
                        <a:pt x="84" y="50"/>
                        <a:pt x="82" y="51"/>
                      </a:cubicBezTo>
                      <a:cubicBezTo>
                        <a:pt x="81" y="51"/>
                        <a:pt x="79" y="53"/>
                        <a:pt x="80" y="51"/>
                      </a:cubicBezTo>
                      <a:cubicBezTo>
                        <a:pt x="81" y="49"/>
                        <a:pt x="83" y="50"/>
                        <a:pt x="84" y="49"/>
                      </a:cubicBezTo>
                      <a:cubicBezTo>
                        <a:pt x="86" y="49"/>
                        <a:pt x="89" y="48"/>
                        <a:pt x="91" y="47"/>
                      </a:cubicBezTo>
                      <a:cubicBezTo>
                        <a:pt x="95" y="46"/>
                        <a:pt x="99" y="46"/>
                        <a:pt x="102" y="44"/>
                      </a:cubicBezTo>
                      <a:cubicBezTo>
                        <a:pt x="104" y="44"/>
                        <a:pt x="107" y="43"/>
                        <a:pt x="108" y="45"/>
                      </a:cubicBezTo>
                      <a:cubicBezTo>
                        <a:pt x="109" y="46"/>
                        <a:pt x="105" y="47"/>
                        <a:pt x="104" y="48"/>
                      </a:cubicBezTo>
                      <a:cubicBezTo>
                        <a:pt x="102" y="49"/>
                        <a:pt x="110" y="49"/>
                        <a:pt x="111" y="49"/>
                      </a:cubicBezTo>
                      <a:cubicBezTo>
                        <a:pt x="111" y="49"/>
                        <a:pt x="113" y="49"/>
                        <a:pt x="113" y="49"/>
                      </a:cubicBezTo>
                      <a:cubicBezTo>
                        <a:pt x="114" y="48"/>
                        <a:pt x="116" y="46"/>
                        <a:pt x="117" y="47"/>
                      </a:cubicBezTo>
                      <a:cubicBezTo>
                        <a:pt x="118" y="48"/>
                        <a:pt x="113" y="54"/>
                        <a:pt x="112" y="54"/>
                      </a:cubicBezTo>
                      <a:cubicBezTo>
                        <a:pt x="110" y="54"/>
                        <a:pt x="114" y="54"/>
                        <a:pt x="112" y="54"/>
                      </a:cubicBezTo>
                      <a:close/>
                      <a:moveTo>
                        <a:pt x="157" y="78"/>
                      </a:moveTo>
                      <a:cubicBezTo>
                        <a:pt x="157" y="78"/>
                        <a:pt x="152" y="78"/>
                        <a:pt x="153" y="78"/>
                      </a:cubicBezTo>
                      <a:cubicBezTo>
                        <a:pt x="153" y="79"/>
                        <a:pt x="155" y="78"/>
                        <a:pt x="155" y="79"/>
                      </a:cubicBezTo>
                      <a:cubicBezTo>
                        <a:pt x="155" y="80"/>
                        <a:pt x="151" y="81"/>
                        <a:pt x="150" y="81"/>
                      </a:cubicBezTo>
                      <a:cubicBezTo>
                        <a:pt x="148" y="81"/>
                        <a:pt x="147" y="83"/>
                        <a:pt x="145" y="84"/>
                      </a:cubicBezTo>
                      <a:cubicBezTo>
                        <a:pt x="145" y="84"/>
                        <a:pt x="141" y="84"/>
                        <a:pt x="142" y="85"/>
                      </a:cubicBezTo>
                      <a:cubicBezTo>
                        <a:pt x="142" y="86"/>
                        <a:pt x="145" y="86"/>
                        <a:pt x="142" y="88"/>
                      </a:cubicBezTo>
                      <a:cubicBezTo>
                        <a:pt x="141" y="88"/>
                        <a:pt x="137" y="88"/>
                        <a:pt x="137" y="89"/>
                      </a:cubicBezTo>
                      <a:cubicBezTo>
                        <a:pt x="136" y="89"/>
                        <a:pt x="137" y="90"/>
                        <a:pt x="137" y="90"/>
                      </a:cubicBezTo>
                      <a:cubicBezTo>
                        <a:pt x="137" y="92"/>
                        <a:pt x="135" y="92"/>
                        <a:pt x="134" y="92"/>
                      </a:cubicBezTo>
                      <a:cubicBezTo>
                        <a:pt x="131" y="93"/>
                        <a:pt x="128" y="93"/>
                        <a:pt x="125" y="93"/>
                      </a:cubicBezTo>
                      <a:cubicBezTo>
                        <a:pt x="125" y="93"/>
                        <a:pt x="120" y="90"/>
                        <a:pt x="120" y="90"/>
                      </a:cubicBezTo>
                      <a:cubicBezTo>
                        <a:pt x="122" y="89"/>
                        <a:pt x="125" y="90"/>
                        <a:pt x="126" y="89"/>
                      </a:cubicBezTo>
                      <a:cubicBezTo>
                        <a:pt x="127" y="89"/>
                        <a:pt x="126" y="87"/>
                        <a:pt x="127" y="87"/>
                      </a:cubicBezTo>
                      <a:cubicBezTo>
                        <a:pt x="128" y="85"/>
                        <a:pt x="130" y="86"/>
                        <a:pt x="131" y="85"/>
                      </a:cubicBezTo>
                      <a:cubicBezTo>
                        <a:pt x="132" y="85"/>
                        <a:pt x="130" y="83"/>
                        <a:pt x="130" y="83"/>
                      </a:cubicBezTo>
                      <a:cubicBezTo>
                        <a:pt x="128" y="82"/>
                        <a:pt x="128" y="82"/>
                        <a:pt x="128" y="81"/>
                      </a:cubicBezTo>
                      <a:cubicBezTo>
                        <a:pt x="128" y="79"/>
                        <a:pt x="126" y="80"/>
                        <a:pt x="126" y="79"/>
                      </a:cubicBezTo>
                      <a:cubicBezTo>
                        <a:pt x="125" y="78"/>
                        <a:pt x="128" y="79"/>
                        <a:pt x="128" y="79"/>
                      </a:cubicBezTo>
                      <a:cubicBezTo>
                        <a:pt x="131" y="80"/>
                        <a:pt x="134" y="81"/>
                        <a:pt x="136" y="82"/>
                      </a:cubicBezTo>
                      <a:cubicBezTo>
                        <a:pt x="138" y="84"/>
                        <a:pt x="142" y="83"/>
                        <a:pt x="144" y="82"/>
                      </a:cubicBezTo>
                      <a:cubicBezTo>
                        <a:pt x="147" y="81"/>
                        <a:pt x="148" y="78"/>
                        <a:pt x="152" y="77"/>
                      </a:cubicBezTo>
                      <a:cubicBezTo>
                        <a:pt x="153" y="76"/>
                        <a:pt x="155" y="76"/>
                        <a:pt x="157" y="77"/>
                      </a:cubicBezTo>
                      <a:cubicBezTo>
                        <a:pt x="157" y="77"/>
                        <a:pt x="160" y="78"/>
                        <a:pt x="160" y="78"/>
                      </a:cubicBezTo>
                      <a:cubicBezTo>
                        <a:pt x="160" y="78"/>
                        <a:pt x="158" y="78"/>
                        <a:pt x="157" y="78"/>
                      </a:cubicBezTo>
                      <a:close/>
                      <a:moveTo>
                        <a:pt x="222" y="165"/>
                      </a:moveTo>
                      <a:cubicBezTo>
                        <a:pt x="221" y="167"/>
                        <a:pt x="219" y="163"/>
                        <a:pt x="219" y="162"/>
                      </a:cubicBezTo>
                      <a:cubicBezTo>
                        <a:pt x="219" y="160"/>
                        <a:pt x="221" y="159"/>
                        <a:pt x="221" y="157"/>
                      </a:cubicBezTo>
                      <a:cubicBezTo>
                        <a:pt x="220" y="156"/>
                        <a:pt x="219" y="159"/>
                        <a:pt x="218" y="158"/>
                      </a:cubicBezTo>
                      <a:cubicBezTo>
                        <a:pt x="218" y="157"/>
                        <a:pt x="218" y="154"/>
                        <a:pt x="216" y="154"/>
                      </a:cubicBezTo>
                      <a:cubicBezTo>
                        <a:pt x="216" y="154"/>
                        <a:pt x="216" y="156"/>
                        <a:pt x="215" y="156"/>
                      </a:cubicBezTo>
                      <a:cubicBezTo>
                        <a:pt x="214" y="155"/>
                        <a:pt x="214" y="154"/>
                        <a:pt x="213" y="153"/>
                      </a:cubicBezTo>
                      <a:cubicBezTo>
                        <a:pt x="212" y="152"/>
                        <a:pt x="211" y="151"/>
                        <a:pt x="210" y="150"/>
                      </a:cubicBezTo>
                      <a:cubicBezTo>
                        <a:pt x="209" y="149"/>
                        <a:pt x="212" y="149"/>
                        <a:pt x="212" y="148"/>
                      </a:cubicBezTo>
                      <a:cubicBezTo>
                        <a:pt x="211" y="147"/>
                        <a:pt x="209" y="148"/>
                        <a:pt x="209" y="147"/>
                      </a:cubicBezTo>
                      <a:cubicBezTo>
                        <a:pt x="209" y="146"/>
                        <a:pt x="210" y="143"/>
                        <a:pt x="210" y="142"/>
                      </a:cubicBezTo>
                      <a:cubicBezTo>
                        <a:pt x="212" y="140"/>
                        <a:pt x="217" y="147"/>
                        <a:pt x="217" y="148"/>
                      </a:cubicBezTo>
                      <a:cubicBezTo>
                        <a:pt x="218" y="150"/>
                        <a:pt x="219" y="151"/>
                        <a:pt x="219" y="153"/>
                      </a:cubicBezTo>
                      <a:cubicBezTo>
                        <a:pt x="220" y="155"/>
                        <a:pt x="220" y="154"/>
                        <a:pt x="221" y="156"/>
                      </a:cubicBezTo>
                      <a:cubicBezTo>
                        <a:pt x="221" y="157"/>
                        <a:pt x="222" y="158"/>
                        <a:pt x="222" y="159"/>
                      </a:cubicBezTo>
                      <a:cubicBezTo>
                        <a:pt x="223" y="161"/>
                        <a:pt x="222" y="163"/>
                        <a:pt x="222" y="165"/>
                      </a:cubicBezTo>
                      <a:cubicBezTo>
                        <a:pt x="221" y="166"/>
                        <a:pt x="222" y="164"/>
                        <a:pt x="222" y="165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0" name="Freeform 643" descr="" title="">
                  <a:extLst>
                    <a:ext uri="{FF2B5EF4-FFF2-40B4-BE49-F238E27FC236}">
                      <a16:creationId xmlns:a16="http://schemas.microsoft.com/office/drawing/2014/main" id="{33945D99-4DCA-467F-8725-74AEA30BEA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467926" y="6570488"/>
                  <a:ext cx="89393" cy="77498"/>
                </a:xfrm>
                <a:custGeom>
                  <a:avLst/>
                  <a:gdLst>
                    <a:gd name="T0" fmla="*/ 9 w 10"/>
                    <a:gd name="T1" fmla="*/ 0 h 9"/>
                    <a:gd name="T2" fmla="*/ 2 w 10"/>
                    <a:gd name="T3" fmla="*/ 7 h 9"/>
                    <a:gd name="T4" fmla="*/ 10 w 10"/>
                    <a:gd name="T5" fmla="*/ 3 h 9"/>
                    <a:gd name="T6" fmla="*/ 9 w 10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9">
                      <a:moveTo>
                        <a:pt x="9" y="0"/>
                      </a:moveTo>
                      <a:cubicBezTo>
                        <a:pt x="7" y="1"/>
                        <a:pt x="0" y="4"/>
                        <a:pt x="2" y="7"/>
                      </a:cubicBezTo>
                      <a:cubicBezTo>
                        <a:pt x="4" y="9"/>
                        <a:pt x="9" y="3"/>
                        <a:pt x="10" y="3"/>
                      </a:cubicBezTo>
                      <a:cubicBezTo>
                        <a:pt x="10" y="2"/>
                        <a:pt x="9" y="1"/>
                        <a:pt x="9" y="0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1" name="Freeform 644" descr="" title="">
                  <a:extLst>
                    <a:ext uri="{FF2B5EF4-FFF2-40B4-BE49-F238E27FC236}">
                      <a16:creationId xmlns:a16="http://schemas.microsoft.com/office/drawing/2014/main" id="{6F988092-9FCE-4558-B2AC-240936D977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39440" y="6552603"/>
                  <a:ext cx="113231" cy="41729"/>
                </a:xfrm>
                <a:custGeom>
                  <a:avLst/>
                  <a:gdLst>
                    <a:gd name="T0" fmla="*/ 12 w 13"/>
                    <a:gd name="T1" fmla="*/ 0 h 5"/>
                    <a:gd name="T2" fmla="*/ 7 w 13"/>
                    <a:gd name="T3" fmla="*/ 0 h 5"/>
                    <a:gd name="T4" fmla="*/ 1 w 13"/>
                    <a:gd name="T5" fmla="*/ 2 h 5"/>
                    <a:gd name="T6" fmla="*/ 5 w 13"/>
                    <a:gd name="T7" fmla="*/ 3 h 5"/>
                    <a:gd name="T8" fmla="*/ 12 w 13"/>
                    <a:gd name="T9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5">
                      <a:moveTo>
                        <a:pt x="12" y="0"/>
                      </a:moveTo>
                      <a:cubicBezTo>
                        <a:pt x="13" y="0"/>
                        <a:pt x="7" y="0"/>
                        <a:pt x="7" y="0"/>
                      </a:cubicBezTo>
                      <a:cubicBezTo>
                        <a:pt x="6" y="0"/>
                        <a:pt x="0" y="1"/>
                        <a:pt x="1" y="2"/>
                      </a:cubicBezTo>
                      <a:cubicBezTo>
                        <a:pt x="3" y="5"/>
                        <a:pt x="2" y="5"/>
                        <a:pt x="5" y="3"/>
                      </a:cubicBezTo>
                      <a:cubicBezTo>
                        <a:pt x="8" y="2"/>
                        <a:pt x="10" y="2"/>
                        <a:pt x="12" y="0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2" name="Freeform 645" descr="" title="">
                  <a:extLst>
                    <a:ext uri="{FF2B5EF4-FFF2-40B4-BE49-F238E27FC236}">
                      <a16:creationId xmlns:a16="http://schemas.microsoft.com/office/drawing/2014/main" id="{BC075589-972A-45A3-A54E-9606C97BA3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24088" y="3715096"/>
                  <a:ext cx="271164" cy="149031"/>
                </a:xfrm>
                <a:custGeom>
                  <a:avLst/>
                  <a:gdLst>
                    <a:gd name="T0" fmla="*/ 10 w 31"/>
                    <a:gd name="T1" fmla="*/ 17 h 17"/>
                    <a:gd name="T2" fmla="*/ 13 w 31"/>
                    <a:gd name="T3" fmla="*/ 14 h 17"/>
                    <a:gd name="T4" fmla="*/ 18 w 31"/>
                    <a:gd name="T5" fmla="*/ 16 h 17"/>
                    <a:gd name="T6" fmla="*/ 21 w 31"/>
                    <a:gd name="T7" fmla="*/ 16 h 17"/>
                    <a:gd name="T8" fmla="*/ 23 w 31"/>
                    <a:gd name="T9" fmla="*/ 15 h 17"/>
                    <a:gd name="T10" fmla="*/ 29 w 31"/>
                    <a:gd name="T11" fmla="*/ 11 h 17"/>
                    <a:gd name="T12" fmla="*/ 27 w 31"/>
                    <a:gd name="T13" fmla="*/ 7 h 17"/>
                    <a:gd name="T14" fmla="*/ 21 w 31"/>
                    <a:gd name="T15" fmla="*/ 5 h 17"/>
                    <a:gd name="T16" fmla="*/ 17 w 31"/>
                    <a:gd name="T17" fmla="*/ 3 h 17"/>
                    <a:gd name="T18" fmla="*/ 13 w 31"/>
                    <a:gd name="T19" fmla="*/ 0 h 17"/>
                    <a:gd name="T20" fmla="*/ 11 w 31"/>
                    <a:gd name="T21" fmla="*/ 2 h 17"/>
                    <a:gd name="T22" fmla="*/ 8 w 31"/>
                    <a:gd name="T23" fmla="*/ 2 h 17"/>
                    <a:gd name="T24" fmla="*/ 0 w 31"/>
                    <a:gd name="T25" fmla="*/ 6 h 17"/>
                    <a:gd name="T26" fmla="*/ 2 w 31"/>
                    <a:gd name="T27" fmla="*/ 10 h 17"/>
                    <a:gd name="T28" fmla="*/ 4 w 31"/>
                    <a:gd name="T29" fmla="*/ 13 h 17"/>
                    <a:gd name="T30" fmla="*/ 10 w 31"/>
                    <a:gd name="T31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1" h="17">
                      <a:moveTo>
                        <a:pt x="10" y="17"/>
                      </a:moveTo>
                      <a:cubicBezTo>
                        <a:pt x="12" y="17"/>
                        <a:pt x="11" y="14"/>
                        <a:pt x="13" y="14"/>
                      </a:cubicBezTo>
                      <a:cubicBezTo>
                        <a:pt x="15" y="14"/>
                        <a:pt x="16" y="16"/>
                        <a:pt x="18" y="16"/>
                      </a:cubicBezTo>
                      <a:cubicBezTo>
                        <a:pt x="19" y="16"/>
                        <a:pt x="20" y="16"/>
                        <a:pt x="21" y="16"/>
                      </a:cubicBezTo>
                      <a:cubicBezTo>
                        <a:pt x="22" y="16"/>
                        <a:pt x="23" y="15"/>
                        <a:pt x="23" y="15"/>
                      </a:cubicBezTo>
                      <a:cubicBezTo>
                        <a:pt x="26" y="14"/>
                        <a:pt x="27" y="13"/>
                        <a:pt x="29" y="11"/>
                      </a:cubicBezTo>
                      <a:cubicBezTo>
                        <a:pt x="31" y="9"/>
                        <a:pt x="29" y="8"/>
                        <a:pt x="27" y="7"/>
                      </a:cubicBezTo>
                      <a:cubicBezTo>
                        <a:pt x="25" y="6"/>
                        <a:pt x="22" y="3"/>
                        <a:pt x="21" y="5"/>
                      </a:cubicBezTo>
                      <a:cubicBezTo>
                        <a:pt x="19" y="8"/>
                        <a:pt x="18" y="4"/>
                        <a:pt x="17" y="3"/>
                      </a:cubicBezTo>
                      <a:cubicBezTo>
                        <a:pt x="16" y="2"/>
                        <a:pt x="13" y="3"/>
                        <a:pt x="13" y="0"/>
                      </a:cubicBezTo>
                      <a:cubicBezTo>
                        <a:pt x="13" y="1"/>
                        <a:pt x="12" y="3"/>
                        <a:pt x="11" y="2"/>
                      </a:cubicBezTo>
                      <a:cubicBezTo>
                        <a:pt x="9" y="0"/>
                        <a:pt x="9" y="0"/>
                        <a:pt x="8" y="2"/>
                      </a:cubicBezTo>
                      <a:cubicBezTo>
                        <a:pt x="7" y="3"/>
                        <a:pt x="0" y="5"/>
                        <a:pt x="0" y="6"/>
                      </a:cubicBezTo>
                      <a:cubicBezTo>
                        <a:pt x="0" y="6"/>
                        <a:pt x="1" y="9"/>
                        <a:pt x="2" y="10"/>
                      </a:cubicBezTo>
                      <a:cubicBezTo>
                        <a:pt x="2" y="11"/>
                        <a:pt x="3" y="12"/>
                        <a:pt x="4" y="13"/>
                      </a:cubicBezTo>
                      <a:cubicBezTo>
                        <a:pt x="6" y="14"/>
                        <a:pt x="8" y="17"/>
                        <a:pt x="10" y="17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3" name="Freeform 646" descr="" title="">
                  <a:extLst>
                    <a:ext uri="{FF2B5EF4-FFF2-40B4-BE49-F238E27FC236}">
                      <a16:creationId xmlns:a16="http://schemas.microsoft.com/office/drawing/2014/main" id="{15E1FCCC-E93A-4797-802E-7EC4FFE32F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601915" y="3837300"/>
                  <a:ext cx="324796" cy="140087"/>
                </a:xfrm>
                <a:custGeom>
                  <a:avLst/>
                  <a:gdLst>
                    <a:gd name="T0" fmla="*/ 32 w 37"/>
                    <a:gd name="T1" fmla="*/ 2 h 16"/>
                    <a:gd name="T2" fmla="*/ 27 w 37"/>
                    <a:gd name="T3" fmla="*/ 0 h 16"/>
                    <a:gd name="T4" fmla="*/ 24 w 37"/>
                    <a:gd name="T5" fmla="*/ 3 h 16"/>
                    <a:gd name="T6" fmla="*/ 20 w 37"/>
                    <a:gd name="T7" fmla="*/ 3 h 16"/>
                    <a:gd name="T8" fmla="*/ 17 w 37"/>
                    <a:gd name="T9" fmla="*/ 7 h 16"/>
                    <a:gd name="T10" fmla="*/ 16 w 37"/>
                    <a:gd name="T11" fmla="*/ 9 h 16"/>
                    <a:gd name="T12" fmla="*/ 13 w 37"/>
                    <a:gd name="T13" fmla="*/ 9 h 16"/>
                    <a:gd name="T14" fmla="*/ 9 w 37"/>
                    <a:gd name="T15" fmla="*/ 10 h 16"/>
                    <a:gd name="T16" fmla="*/ 5 w 37"/>
                    <a:gd name="T17" fmla="*/ 11 h 16"/>
                    <a:gd name="T18" fmla="*/ 0 w 37"/>
                    <a:gd name="T19" fmla="*/ 9 h 16"/>
                    <a:gd name="T20" fmla="*/ 4 w 37"/>
                    <a:gd name="T21" fmla="*/ 13 h 16"/>
                    <a:gd name="T22" fmla="*/ 6 w 37"/>
                    <a:gd name="T23" fmla="*/ 13 h 16"/>
                    <a:gd name="T24" fmla="*/ 8 w 37"/>
                    <a:gd name="T25" fmla="*/ 14 h 16"/>
                    <a:gd name="T26" fmla="*/ 12 w 37"/>
                    <a:gd name="T27" fmla="*/ 13 h 16"/>
                    <a:gd name="T28" fmla="*/ 15 w 37"/>
                    <a:gd name="T29" fmla="*/ 15 h 16"/>
                    <a:gd name="T30" fmla="*/ 22 w 37"/>
                    <a:gd name="T31" fmla="*/ 16 h 16"/>
                    <a:gd name="T32" fmla="*/ 29 w 37"/>
                    <a:gd name="T33" fmla="*/ 14 h 16"/>
                    <a:gd name="T34" fmla="*/ 33 w 37"/>
                    <a:gd name="T35" fmla="*/ 12 h 16"/>
                    <a:gd name="T36" fmla="*/ 34 w 37"/>
                    <a:gd name="T37" fmla="*/ 9 h 16"/>
                    <a:gd name="T38" fmla="*/ 36 w 37"/>
                    <a:gd name="T39" fmla="*/ 8 h 16"/>
                    <a:gd name="T40" fmla="*/ 36 w 37"/>
                    <a:gd name="T41" fmla="*/ 2 h 16"/>
                    <a:gd name="T42" fmla="*/ 32 w 37"/>
                    <a:gd name="T43" fmla="*/ 2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" h="16">
                      <a:moveTo>
                        <a:pt x="32" y="2"/>
                      </a:moveTo>
                      <a:cubicBezTo>
                        <a:pt x="30" y="2"/>
                        <a:pt x="28" y="0"/>
                        <a:pt x="27" y="0"/>
                      </a:cubicBezTo>
                      <a:cubicBezTo>
                        <a:pt x="25" y="0"/>
                        <a:pt x="26" y="3"/>
                        <a:pt x="24" y="3"/>
                      </a:cubicBezTo>
                      <a:cubicBezTo>
                        <a:pt x="22" y="3"/>
                        <a:pt x="22" y="2"/>
                        <a:pt x="20" y="3"/>
                      </a:cubicBezTo>
                      <a:cubicBezTo>
                        <a:pt x="20" y="3"/>
                        <a:pt x="16" y="6"/>
                        <a:pt x="17" y="7"/>
                      </a:cubicBezTo>
                      <a:cubicBezTo>
                        <a:pt x="17" y="8"/>
                        <a:pt x="19" y="10"/>
                        <a:pt x="16" y="9"/>
                      </a:cubicBezTo>
                      <a:cubicBezTo>
                        <a:pt x="15" y="9"/>
                        <a:pt x="14" y="8"/>
                        <a:pt x="13" y="9"/>
                      </a:cubicBezTo>
                      <a:cubicBezTo>
                        <a:pt x="12" y="9"/>
                        <a:pt x="10" y="10"/>
                        <a:pt x="9" y="10"/>
                      </a:cubicBezTo>
                      <a:cubicBezTo>
                        <a:pt x="7" y="10"/>
                        <a:pt x="6" y="8"/>
                        <a:pt x="5" y="11"/>
                      </a:cubicBezTo>
                      <a:cubicBezTo>
                        <a:pt x="5" y="11"/>
                        <a:pt x="1" y="9"/>
                        <a:pt x="0" y="9"/>
                      </a:cubicBezTo>
                      <a:cubicBezTo>
                        <a:pt x="0" y="11"/>
                        <a:pt x="1" y="12"/>
                        <a:pt x="4" y="13"/>
                      </a:cubicBezTo>
                      <a:cubicBezTo>
                        <a:pt x="5" y="13"/>
                        <a:pt x="5" y="13"/>
                        <a:pt x="6" y="13"/>
                      </a:cubicBezTo>
                      <a:cubicBezTo>
                        <a:pt x="7" y="13"/>
                        <a:pt x="7" y="15"/>
                        <a:pt x="8" y="14"/>
                      </a:cubicBezTo>
                      <a:cubicBezTo>
                        <a:pt x="10" y="13"/>
                        <a:pt x="10" y="13"/>
                        <a:pt x="12" y="13"/>
                      </a:cubicBezTo>
                      <a:cubicBezTo>
                        <a:pt x="14" y="13"/>
                        <a:pt x="13" y="14"/>
                        <a:pt x="15" y="15"/>
                      </a:cubicBezTo>
                      <a:cubicBezTo>
                        <a:pt x="17" y="16"/>
                        <a:pt x="20" y="16"/>
                        <a:pt x="22" y="16"/>
                      </a:cubicBezTo>
                      <a:cubicBezTo>
                        <a:pt x="25" y="16"/>
                        <a:pt x="26" y="14"/>
                        <a:pt x="29" y="14"/>
                      </a:cubicBezTo>
                      <a:cubicBezTo>
                        <a:pt x="31" y="14"/>
                        <a:pt x="33" y="13"/>
                        <a:pt x="33" y="12"/>
                      </a:cubicBezTo>
                      <a:cubicBezTo>
                        <a:pt x="34" y="11"/>
                        <a:pt x="34" y="10"/>
                        <a:pt x="34" y="9"/>
                      </a:cubicBezTo>
                      <a:cubicBezTo>
                        <a:pt x="34" y="7"/>
                        <a:pt x="35" y="9"/>
                        <a:pt x="36" y="8"/>
                      </a:cubicBezTo>
                      <a:cubicBezTo>
                        <a:pt x="37" y="6"/>
                        <a:pt x="36" y="3"/>
                        <a:pt x="36" y="2"/>
                      </a:cubicBezTo>
                      <a:cubicBezTo>
                        <a:pt x="34" y="2"/>
                        <a:pt x="33" y="2"/>
                        <a:pt x="32" y="2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4" name="Freeform 647" descr="" title="">
                  <a:extLst>
                    <a:ext uri="{FF2B5EF4-FFF2-40B4-BE49-F238E27FC236}">
                      <a16:creationId xmlns:a16="http://schemas.microsoft.com/office/drawing/2014/main" id="{0CB97501-AECF-4134-8E78-B892B0A211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488682" y="3941619"/>
                  <a:ext cx="497626" cy="482852"/>
                </a:xfrm>
                <a:custGeom>
                  <a:avLst/>
                  <a:gdLst>
                    <a:gd name="T0" fmla="*/ 37 w 57"/>
                    <a:gd name="T1" fmla="*/ 10 h 55"/>
                    <a:gd name="T2" fmla="*/ 41 w 57"/>
                    <a:gd name="T3" fmla="*/ 9 h 55"/>
                    <a:gd name="T4" fmla="*/ 43 w 57"/>
                    <a:gd name="T5" fmla="*/ 6 h 55"/>
                    <a:gd name="T6" fmla="*/ 45 w 57"/>
                    <a:gd name="T7" fmla="*/ 4 h 55"/>
                    <a:gd name="T8" fmla="*/ 45 w 57"/>
                    <a:gd name="T9" fmla="*/ 1 h 55"/>
                    <a:gd name="T10" fmla="*/ 41 w 57"/>
                    <a:gd name="T11" fmla="*/ 2 h 55"/>
                    <a:gd name="T12" fmla="*/ 36 w 57"/>
                    <a:gd name="T13" fmla="*/ 4 h 55"/>
                    <a:gd name="T14" fmla="*/ 27 w 57"/>
                    <a:gd name="T15" fmla="*/ 1 h 55"/>
                    <a:gd name="T16" fmla="*/ 22 w 57"/>
                    <a:gd name="T17" fmla="*/ 1 h 55"/>
                    <a:gd name="T18" fmla="*/ 19 w 57"/>
                    <a:gd name="T19" fmla="*/ 1 h 55"/>
                    <a:gd name="T20" fmla="*/ 18 w 57"/>
                    <a:gd name="T21" fmla="*/ 3 h 55"/>
                    <a:gd name="T22" fmla="*/ 17 w 57"/>
                    <a:gd name="T23" fmla="*/ 4 h 55"/>
                    <a:gd name="T24" fmla="*/ 15 w 57"/>
                    <a:gd name="T25" fmla="*/ 5 h 55"/>
                    <a:gd name="T26" fmla="*/ 13 w 57"/>
                    <a:gd name="T27" fmla="*/ 5 h 55"/>
                    <a:gd name="T28" fmla="*/ 12 w 57"/>
                    <a:gd name="T29" fmla="*/ 4 h 55"/>
                    <a:gd name="T30" fmla="*/ 11 w 57"/>
                    <a:gd name="T31" fmla="*/ 8 h 55"/>
                    <a:gd name="T32" fmla="*/ 9 w 57"/>
                    <a:gd name="T33" fmla="*/ 5 h 55"/>
                    <a:gd name="T34" fmla="*/ 5 w 57"/>
                    <a:gd name="T35" fmla="*/ 7 h 55"/>
                    <a:gd name="T36" fmla="*/ 0 w 57"/>
                    <a:gd name="T37" fmla="*/ 7 h 55"/>
                    <a:gd name="T38" fmla="*/ 1 w 57"/>
                    <a:gd name="T39" fmla="*/ 10 h 55"/>
                    <a:gd name="T40" fmla="*/ 0 w 57"/>
                    <a:gd name="T41" fmla="*/ 14 h 55"/>
                    <a:gd name="T42" fmla="*/ 2 w 57"/>
                    <a:gd name="T43" fmla="*/ 18 h 55"/>
                    <a:gd name="T44" fmla="*/ 4 w 57"/>
                    <a:gd name="T45" fmla="*/ 21 h 55"/>
                    <a:gd name="T46" fmla="*/ 12 w 57"/>
                    <a:gd name="T47" fmla="*/ 17 h 55"/>
                    <a:gd name="T48" fmla="*/ 15 w 57"/>
                    <a:gd name="T49" fmla="*/ 19 h 55"/>
                    <a:gd name="T50" fmla="*/ 17 w 57"/>
                    <a:gd name="T51" fmla="*/ 22 h 55"/>
                    <a:gd name="T52" fmla="*/ 18 w 57"/>
                    <a:gd name="T53" fmla="*/ 25 h 55"/>
                    <a:gd name="T54" fmla="*/ 21 w 57"/>
                    <a:gd name="T55" fmla="*/ 28 h 55"/>
                    <a:gd name="T56" fmla="*/ 28 w 57"/>
                    <a:gd name="T57" fmla="*/ 33 h 55"/>
                    <a:gd name="T58" fmla="*/ 33 w 57"/>
                    <a:gd name="T59" fmla="*/ 36 h 55"/>
                    <a:gd name="T60" fmla="*/ 42 w 57"/>
                    <a:gd name="T61" fmla="*/ 42 h 55"/>
                    <a:gd name="T62" fmla="*/ 45 w 57"/>
                    <a:gd name="T63" fmla="*/ 48 h 55"/>
                    <a:gd name="T64" fmla="*/ 43 w 57"/>
                    <a:gd name="T65" fmla="*/ 55 h 55"/>
                    <a:gd name="T66" fmla="*/ 49 w 57"/>
                    <a:gd name="T67" fmla="*/ 48 h 55"/>
                    <a:gd name="T68" fmla="*/ 47 w 57"/>
                    <a:gd name="T69" fmla="*/ 45 h 55"/>
                    <a:gd name="T70" fmla="*/ 50 w 57"/>
                    <a:gd name="T71" fmla="*/ 40 h 55"/>
                    <a:gd name="T72" fmla="*/ 53 w 57"/>
                    <a:gd name="T73" fmla="*/ 41 h 55"/>
                    <a:gd name="T74" fmla="*/ 55 w 57"/>
                    <a:gd name="T75" fmla="*/ 44 h 55"/>
                    <a:gd name="T76" fmla="*/ 53 w 57"/>
                    <a:gd name="T77" fmla="*/ 39 h 55"/>
                    <a:gd name="T78" fmla="*/ 44 w 57"/>
                    <a:gd name="T79" fmla="*/ 35 h 55"/>
                    <a:gd name="T80" fmla="*/ 44 w 57"/>
                    <a:gd name="T81" fmla="*/ 32 h 55"/>
                    <a:gd name="T82" fmla="*/ 39 w 57"/>
                    <a:gd name="T83" fmla="*/ 31 h 55"/>
                    <a:gd name="T84" fmla="*/ 35 w 57"/>
                    <a:gd name="T85" fmla="*/ 26 h 55"/>
                    <a:gd name="T86" fmla="*/ 32 w 57"/>
                    <a:gd name="T87" fmla="*/ 21 h 55"/>
                    <a:gd name="T88" fmla="*/ 27 w 57"/>
                    <a:gd name="T89" fmla="*/ 17 h 55"/>
                    <a:gd name="T90" fmla="*/ 27 w 57"/>
                    <a:gd name="T91" fmla="*/ 15 h 55"/>
                    <a:gd name="T92" fmla="*/ 28 w 57"/>
                    <a:gd name="T93" fmla="*/ 12 h 55"/>
                    <a:gd name="T94" fmla="*/ 30 w 57"/>
                    <a:gd name="T95" fmla="*/ 9 h 55"/>
                    <a:gd name="T96" fmla="*/ 32 w 57"/>
                    <a:gd name="T97" fmla="*/ 8 h 55"/>
                    <a:gd name="T98" fmla="*/ 34 w 57"/>
                    <a:gd name="T99" fmla="*/ 10 h 55"/>
                    <a:gd name="T100" fmla="*/ 37 w 57"/>
                    <a:gd name="T101" fmla="*/ 10 h 55"/>
                    <a:gd name="T102" fmla="*/ 37 w 57"/>
                    <a:gd name="T103" fmla="*/ 1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57" h="55">
                      <a:moveTo>
                        <a:pt x="37" y="10"/>
                      </a:moveTo>
                      <a:cubicBezTo>
                        <a:pt x="38" y="9"/>
                        <a:pt x="40" y="10"/>
                        <a:pt x="41" y="9"/>
                      </a:cubicBezTo>
                      <a:cubicBezTo>
                        <a:pt x="43" y="8"/>
                        <a:pt x="42" y="7"/>
                        <a:pt x="43" y="6"/>
                      </a:cubicBezTo>
                      <a:cubicBezTo>
                        <a:pt x="43" y="5"/>
                        <a:pt x="44" y="4"/>
                        <a:pt x="45" y="4"/>
                      </a:cubicBezTo>
                      <a:cubicBezTo>
                        <a:pt x="46" y="3"/>
                        <a:pt x="45" y="3"/>
                        <a:pt x="45" y="1"/>
                      </a:cubicBezTo>
                      <a:cubicBezTo>
                        <a:pt x="44" y="2"/>
                        <a:pt x="43" y="2"/>
                        <a:pt x="41" y="2"/>
                      </a:cubicBezTo>
                      <a:cubicBezTo>
                        <a:pt x="39" y="2"/>
                        <a:pt x="37" y="5"/>
                        <a:pt x="36" y="4"/>
                      </a:cubicBezTo>
                      <a:cubicBezTo>
                        <a:pt x="33" y="3"/>
                        <a:pt x="28" y="4"/>
                        <a:pt x="27" y="1"/>
                      </a:cubicBezTo>
                      <a:cubicBezTo>
                        <a:pt x="26" y="0"/>
                        <a:pt x="23" y="1"/>
                        <a:pt x="22" y="1"/>
                      </a:cubicBezTo>
                      <a:cubicBezTo>
                        <a:pt x="20" y="3"/>
                        <a:pt x="20" y="1"/>
                        <a:pt x="19" y="1"/>
                      </a:cubicBezTo>
                      <a:cubicBezTo>
                        <a:pt x="18" y="1"/>
                        <a:pt x="18" y="3"/>
                        <a:pt x="18" y="3"/>
                      </a:cubicBezTo>
                      <a:cubicBezTo>
                        <a:pt x="18" y="3"/>
                        <a:pt x="17" y="4"/>
                        <a:pt x="17" y="4"/>
                      </a:cubicBezTo>
                      <a:cubicBezTo>
                        <a:pt x="17" y="5"/>
                        <a:pt x="16" y="5"/>
                        <a:pt x="15" y="5"/>
                      </a:cubicBezTo>
                      <a:cubicBezTo>
                        <a:pt x="15" y="5"/>
                        <a:pt x="14" y="5"/>
                        <a:pt x="13" y="5"/>
                      </a:cubicBezTo>
                      <a:cubicBezTo>
                        <a:pt x="13" y="5"/>
                        <a:pt x="13" y="5"/>
                        <a:pt x="12" y="4"/>
                      </a:cubicBezTo>
                      <a:cubicBezTo>
                        <a:pt x="12" y="4"/>
                        <a:pt x="11" y="7"/>
                        <a:pt x="11" y="8"/>
                      </a:cubicBezTo>
                      <a:cubicBezTo>
                        <a:pt x="11" y="9"/>
                        <a:pt x="9" y="6"/>
                        <a:pt x="9" y="5"/>
                      </a:cubicBezTo>
                      <a:cubicBezTo>
                        <a:pt x="7" y="4"/>
                        <a:pt x="6" y="7"/>
                        <a:pt x="5" y="7"/>
                      </a:cubicBezTo>
                      <a:cubicBezTo>
                        <a:pt x="3" y="7"/>
                        <a:pt x="1" y="7"/>
                        <a:pt x="0" y="7"/>
                      </a:cubicBezTo>
                      <a:cubicBezTo>
                        <a:pt x="0" y="8"/>
                        <a:pt x="1" y="9"/>
                        <a:pt x="1" y="10"/>
                      </a:cubicBezTo>
                      <a:cubicBezTo>
                        <a:pt x="1" y="12"/>
                        <a:pt x="0" y="12"/>
                        <a:pt x="0" y="14"/>
                      </a:cubicBezTo>
                      <a:cubicBezTo>
                        <a:pt x="0" y="15"/>
                        <a:pt x="0" y="18"/>
                        <a:pt x="2" y="18"/>
                      </a:cubicBezTo>
                      <a:cubicBezTo>
                        <a:pt x="3" y="19"/>
                        <a:pt x="4" y="18"/>
                        <a:pt x="4" y="21"/>
                      </a:cubicBezTo>
                      <a:cubicBezTo>
                        <a:pt x="6" y="20"/>
                        <a:pt x="10" y="16"/>
                        <a:pt x="12" y="17"/>
                      </a:cubicBezTo>
                      <a:cubicBezTo>
                        <a:pt x="13" y="18"/>
                        <a:pt x="14" y="19"/>
                        <a:pt x="15" y="19"/>
                      </a:cubicBezTo>
                      <a:cubicBezTo>
                        <a:pt x="16" y="19"/>
                        <a:pt x="17" y="21"/>
                        <a:pt x="17" y="22"/>
                      </a:cubicBezTo>
                      <a:cubicBezTo>
                        <a:pt x="18" y="23"/>
                        <a:pt x="18" y="24"/>
                        <a:pt x="18" y="25"/>
                      </a:cubicBezTo>
                      <a:cubicBezTo>
                        <a:pt x="19" y="26"/>
                        <a:pt x="20" y="27"/>
                        <a:pt x="21" y="28"/>
                      </a:cubicBezTo>
                      <a:cubicBezTo>
                        <a:pt x="23" y="29"/>
                        <a:pt x="25" y="31"/>
                        <a:pt x="28" y="33"/>
                      </a:cubicBezTo>
                      <a:cubicBezTo>
                        <a:pt x="30" y="35"/>
                        <a:pt x="31" y="35"/>
                        <a:pt x="33" y="36"/>
                      </a:cubicBezTo>
                      <a:cubicBezTo>
                        <a:pt x="36" y="38"/>
                        <a:pt x="38" y="41"/>
                        <a:pt x="42" y="42"/>
                      </a:cubicBezTo>
                      <a:cubicBezTo>
                        <a:pt x="44" y="43"/>
                        <a:pt x="44" y="46"/>
                        <a:pt x="45" y="48"/>
                      </a:cubicBezTo>
                      <a:cubicBezTo>
                        <a:pt x="45" y="50"/>
                        <a:pt x="42" y="52"/>
                        <a:pt x="43" y="55"/>
                      </a:cubicBezTo>
                      <a:cubicBezTo>
                        <a:pt x="43" y="54"/>
                        <a:pt x="49" y="49"/>
                        <a:pt x="49" y="48"/>
                      </a:cubicBezTo>
                      <a:cubicBezTo>
                        <a:pt x="50" y="47"/>
                        <a:pt x="47" y="45"/>
                        <a:pt x="47" y="45"/>
                      </a:cubicBezTo>
                      <a:cubicBezTo>
                        <a:pt x="45" y="43"/>
                        <a:pt x="49" y="39"/>
                        <a:pt x="50" y="40"/>
                      </a:cubicBezTo>
                      <a:cubicBezTo>
                        <a:pt x="51" y="41"/>
                        <a:pt x="52" y="41"/>
                        <a:pt x="53" y="41"/>
                      </a:cubicBezTo>
                      <a:cubicBezTo>
                        <a:pt x="54" y="42"/>
                        <a:pt x="54" y="43"/>
                        <a:pt x="55" y="44"/>
                      </a:cubicBezTo>
                      <a:cubicBezTo>
                        <a:pt x="57" y="44"/>
                        <a:pt x="54" y="40"/>
                        <a:pt x="53" y="39"/>
                      </a:cubicBezTo>
                      <a:cubicBezTo>
                        <a:pt x="51" y="37"/>
                        <a:pt x="47" y="37"/>
                        <a:pt x="44" y="35"/>
                      </a:cubicBezTo>
                      <a:cubicBezTo>
                        <a:pt x="43" y="34"/>
                        <a:pt x="46" y="32"/>
                        <a:pt x="44" y="32"/>
                      </a:cubicBezTo>
                      <a:cubicBezTo>
                        <a:pt x="43" y="31"/>
                        <a:pt x="41" y="32"/>
                        <a:pt x="39" y="31"/>
                      </a:cubicBezTo>
                      <a:cubicBezTo>
                        <a:pt x="37" y="30"/>
                        <a:pt x="36" y="28"/>
                        <a:pt x="35" y="26"/>
                      </a:cubicBezTo>
                      <a:cubicBezTo>
                        <a:pt x="34" y="24"/>
                        <a:pt x="34" y="22"/>
                        <a:pt x="32" y="21"/>
                      </a:cubicBezTo>
                      <a:cubicBezTo>
                        <a:pt x="31" y="20"/>
                        <a:pt x="27" y="19"/>
                        <a:pt x="27" y="17"/>
                      </a:cubicBezTo>
                      <a:cubicBezTo>
                        <a:pt x="27" y="16"/>
                        <a:pt x="27" y="15"/>
                        <a:pt x="27" y="15"/>
                      </a:cubicBezTo>
                      <a:cubicBezTo>
                        <a:pt x="28" y="13"/>
                        <a:pt x="28" y="13"/>
                        <a:pt x="28" y="12"/>
                      </a:cubicBezTo>
                      <a:cubicBezTo>
                        <a:pt x="27" y="9"/>
                        <a:pt x="30" y="10"/>
                        <a:pt x="30" y="9"/>
                      </a:cubicBezTo>
                      <a:cubicBezTo>
                        <a:pt x="31" y="8"/>
                        <a:pt x="32" y="8"/>
                        <a:pt x="32" y="8"/>
                      </a:cubicBezTo>
                      <a:cubicBezTo>
                        <a:pt x="34" y="8"/>
                        <a:pt x="34" y="9"/>
                        <a:pt x="34" y="10"/>
                      </a:cubicBezTo>
                      <a:cubicBezTo>
                        <a:pt x="35" y="10"/>
                        <a:pt x="36" y="10"/>
                        <a:pt x="37" y="10"/>
                      </a:cubicBezTo>
                      <a:cubicBezTo>
                        <a:pt x="37" y="9"/>
                        <a:pt x="36" y="10"/>
                        <a:pt x="37" y="10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5" name="Freeform 648" descr="" title="">
                  <a:extLst>
                    <a:ext uri="{FF2B5EF4-FFF2-40B4-BE49-F238E27FC236}">
                      <a16:creationId xmlns:a16="http://schemas.microsoft.com/office/drawing/2014/main" id="{AF0B19F2-69F4-478B-83AB-8810FCF079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77722" y="3968445"/>
                  <a:ext cx="235404" cy="220563"/>
                </a:xfrm>
                <a:custGeom>
                  <a:avLst/>
                  <a:gdLst>
                    <a:gd name="T0" fmla="*/ 12 w 27"/>
                    <a:gd name="T1" fmla="*/ 10 h 25"/>
                    <a:gd name="T2" fmla="*/ 21 w 27"/>
                    <a:gd name="T3" fmla="*/ 9 h 25"/>
                    <a:gd name="T4" fmla="*/ 27 w 27"/>
                    <a:gd name="T5" fmla="*/ 11 h 25"/>
                    <a:gd name="T6" fmla="*/ 25 w 27"/>
                    <a:gd name="T7" fmla="*/ 4 h 25"/>
                    <a:gd name="T8" fmla="*/ 17 w 27"/>
                    <a:gd name="T9" fmla="*/ 3 h 25"/>
                    <a:gd name="T10" fmla="*/ 13 w 27"/>
                    <a:gd name="T11" fmla="*/ 0 h 25"/>
                    <a:gd name="T12" fmla="*/ 11 w 27"/>
                    <a:gd name="T13" fmla="*/ 2 h 25"/>
                    <a:gd name="T14" fmla="*/ 6 w 27"/>
                    <a:gd name="T15" fmla="*/ 7 h 25"/>
                    <a:gd name="T16" fmla="*/ 1 w 27"/>
                    <a:gd name="T17" fmla="*/ 7 h 25"/>
                    <a:gd name="T18" fmla="*/ 1 w 27"/>
                    <a:gd name="T19" fmla="*/ 11 h 25"/>
                    <a:gd name="T20" fmla="*/ 3 w 27"/>
                    <a:gd name="T21" fmla="*/ 10 h 25"/>
                    <a:gd name="T22" fmla="*/ 4 w 27"/>
                    <a:gd name="T23" fmla="*/ 13 h 25"/>
                    <a:gd name="T24" fmla="*/ 6 w 27"/>
                    <a:gd name="T25" fmla="*/ 10 h 25"/>
                    <a:gd name="T26" fmla="*/ 11 w 27"/>
                    <a:gd name="T27" fmla="*/ 17 h 25"/>
                    <a:gd name="T28" fmla="*/ 23 w 27"/>
                    <a:gd name="T29" fmla="*/ 25 h 25"/>
                    <a:gd name="T30" fmla="*/ 21 w 27"/>
                    <a:gd name="T31" fmla="*/ 22 h 25"/>
                    <a:gd name="T32" fmla="*/ 16 w 27"/>
                    <a:gd name="T33" fmla="*/ 19 h 25"/>
                    <a:gd name="T34" fmla="*/ 12 w 27"/>
                    <a:gd name="T35" fmla="*/ 1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7" h="25">
                      <a:moveTo>
                        <a:pt x="12" y="10"/>
                      </a:moveTo>
                      <a:cubicBezTo>
                        <a:pt x="15" y="10"/>
                        <a:pt x="18" y="8"/>
                        <a:pt x="21" y="9"/>
                      </a:cubicBezTo>
                      <a:cubicBezTo>
                        <a:pt x="23" y="9"/>
                        <a:pt x="25" y="10"/>
                        <a:pt x="27" y="11"/>
                      </a:cubicBezTo>
                      <a:cubicBezTo>
                        <a:pt x="26" y="9"/>
                        <a:pt x="26" y="7"/>
                        <a:pt x="25" y="4"/>
                      </a:cubicBezTo>
                      <a:cubicBezTo>
                        <a:pt x="22" y="6"/>
                        <a:pt x="19" y="4"/>
                        <a:pt x="17" y="3"/>
                      </a:cubicBezTo>
                      <a:cubicBezTo>
                        <a:pt x="15" y="2"/>
                        <a:pt x="14" y="2"/>
                        <a:pt x="13" y="0"/>
                      </a:cubicBezTo>
                      <a:cubicBezTo>
                        <a:pt x="13" y="0"/>
                        <a:pt x="11" y="1"/>
                        <a:pt x="11" y="2"/>
                      </a:cubicBezTo>
                      <a:cubicBezTo>
                        <a:pt x="9" y="3"/>
                        <a:pt x="10" y="8"/>
                        <a:pt x="6" y="7"/>
                      </a:cubicBezTo>
                      <a:cubicBezTo>
                        <a:pt x="4" y="6"/>
                        <a:pt x="2" y="7"/>
                        <a:pt x="1" y="7"/>
                      </a:cubicBezTo>
                      <a:cubicBezTo>
                        <a:pt x="0" y="8"/>
                        <a:pt x="1" y="11"/>
                        <a:pt x="1" y="11"/>
                      </a:cubicBezTo>
                      <a:cubicBezTo>
                        <a:pt x="1" y="11"/>
                        <a:pt x="3" y="10"/>
                        <a:pt x="3" y="10"/>
                      </a:cubicBezTo>
                      <a:cubicBezTo>
                        <a:pt x="4" y="10"/>
                        <a:pt x="4" y="12"/>
                        <a:pt x="4" y="13"/>
                      </a:cubicBezTo>
                      <a:cubicBezTo>
                        <a:pt x="4" y="11"/>
                        <a:pt x="5" y="8"/>
                        <a:pt x="6" y="10"/>
                      </a:cubicBezTo>
                      <a:cubicBezTo>
                        <a:pt x="7" y="13"/>
                        <a:pt x="9" y="15"/>
                        <a:pt x="11" y="17"/>
                      </a:cubicBezTo>
                      <a:cubicBezTo>
                        <a:pt x="14" y="20"/>
                        <a:pt x="19" y="22"/>
                        <a:pt x="23" y="25"/>
                      </a:cubicBezTo>
                      <a:cubicBezTo>
                        <a:pt x="23" y="23"/>
                        <a:pt x="23" y="23"/>
                        <a:pt x="21" y="22"/>
                      </a:cubicBezTo>
                      <a:cubicBezTo>
                        <a:pt x="19" y="21"/>
                        <a:pt x="17" y="20"/>
                        <a:pt x="16" y="19"/>
                      </a:cubicBezTo>
                      <a:cubicBezTo>
                        <a:pt x="14" y="17"/>
                        <a:pt x="9" y="10"/>
                        <a:pt x="12" y="10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6" name="Freeform 649" descr="" title="">
                  <a:extLst>
                    <a:ext uri="{FF2B5EF4-FFF2-40B4-BE49-F238E27FC236}">
                      <a16:creationId xmlns:a16="http://schemas.microsoft.com/office/drawing/2014/main" id="{51DF58E6-B25D-4ED1-9103-85AA0E01BB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973177" y="3715096"/>
                  <a:ext cx="578081" cy="497756"/>
                </a:xfrm>
                <a:custGeom>
                  <a:avLst/>
                  <a:gdLst>
                    <a:gd name="T0" fmla="*/ 59 w 66"/>
                    <a:gd name="T1" fmla="*/ 31 h 57"/>
                    <a:gd name="T2" fmla="*/ 56 w 66"/>
                    <a:gd name="T3" fmla="*/ 30 h 57"/>
                    <a:gd name="T4" fmla="*/ 60 w 66"/>
                    <a:gd name="T5" fmla="*/ 24 h 57"/>
                    <a:gd name="T6" fmla="*/ 63 w 66"/>
                    <a:gd name="T7" fmla="*/ 23 h 57"/>
                    <a:gd name="T8" fmla="*/ 65 w 66"/>
                    <a:gd name="T9" fmla="*/ 15 h 57"/>
                    <a:gd name="T10" fmla="*/ 60 w 66"/>
                    <a:gd name="T11" fmla="*/ 13 h 57"/>
                    <a:gd name="T12" fmla="*/ 57 w 66"/>
                    <a:gd name="T13" fmla="*/ 11 h 57"/>
                    <a:gd name="T14" fmla="*/ 55 w 66"/>
                    <a:gd name="T15" fmla="*/ 11 h 57"/>
                    <a:gd name="T16" fmla="*/ 48 w 66"/>
                    <a:gd name="T17" fmla="*/ 7 h 57"/>
                    <a:gd name="T18" fmla="*/ 43 w 66"/>
                    <a:gd name="T19" fmla="*/ 5 h 57"/>
                    <a:gd name="T20" fmla="*/ 38 w 66"/>
                    <a:gd name="T21" fmla="*/ 1 h 57"/>
                    <a:gd name="T22" fmla="*/ 34 w 66"/>
                    <a:gd name="T23" fmla="*/ 1 h 57"/>
                    <a:gd name="T24" fmla="*/ 33 w 66"/>
                    <a:gd name="T25" fmla="*/ 5 h 57"/>
                    <a:gd name="T26" fmla="*/ 30 w 66"/>
                    <a:gd name="T27" fmla="*/ 8 h 57"/>
                    <a:gd name="T28" fmla="*/ 26 w 66"/>
                    <a:gd name="T29" fmla="*/ 10 h 57"/>
                    <a:gd name="T30" fmla="*/ 24 w 66"/>
                    <a:gd name="T31" fmla="*/ 12 h 57"/>
                    <a:gd name="T32" fmla="*/ 20 w 66"/>
                    <a:gd name="T33" fmla="*/ 11 h 57"/>
                    <a:gd name="T34" fmla="*/ 16 w 66"/>
                    <a:gd name="T35" fmla="*/ 10 h 57"/>
                    <a:gd name="T36" fmla="*/ 16 w 66"/>
                    <a:gd name="T37" fmla="*/ 16 h 57"/>
                    <a:gd name="T38" fmla="*/ 9 w 66"/>
                    <a:gd name="T39" fmla="*/ 15 h 57"/>
                    <a:gd name="T40" fmla="*/ 1 w 66"/>
                    <a:gd name="T41" fmla="*/ 17 h 57"/>
                    <a:gd name="T42" fmla="*/ 2 w 66"/>
                    <a:gd name="T43" fmla="*/ 19 h 57"/>
                    <a:gd name="T44" fmla="*/ 4 w 66"/>
                    <a:gd name="T45" fmla="*/ 21 h 57"/>
                    <a:gd name="T46" fmla="*/ 15 w 66"/>
                    <a:gd name="T47" fmla="*/ 25 h 57"/>
                    <a:gd name="T48" fmla="*/ 14 w 66"/>
                    <a:gd name="T49" fmla="*/ 28 h 57"/>
                    <a:gd name="T50" fmla="*/ 19 w 66"/>
                    <a:gd name="T51" fmla="*/ 31 h 57"/>
                    <a:gd name="T52" fmla="*/ 20 w 66"/>
                    <a:gd name="T53" fmla="*/ 35 h 57"/>
                    <a:gd name="T54" fmla="*/ 22 w 66"/>
                    <a:gd name="T55" fmla="*/ 38 h 57"/>
                    <a:gd name="T56" fmla="*/ 19 w 66"/>
                    <a:gd name="T57" fmla="*/ 36 h 57"/>
                    <a:gd name="T58" fmla="*/ 16 w 66"/>
                    <a:gd name="T59" fmla="*/ 49 h 57"/>
                    <a:gd name="T60" fmla="*/ 27 w 66"/>
                    <a:gd name="T61" fmla="*/ 53 h 57"/>
                    <a:gd name="T62" fmla="*/ 30 w 66"/>
                    <a:gd name="T63" fmla="*/ 53 h 57"/>
                    <a:gd name="T64" fmla="*/ 33 w 66"/>
                    <a:gd name="T65" fmla="*/ 55 h 57"/>
                    <a:gd name="T66" fmla="*/ 40 w 66"/>
                    <a:gd name="T67" fmla="*/ 54 h 57"/>
                    <a:gd name="T68" fmla="*/ 47 w 66"/>
                    <a:gd name="T69" fmla="*/ 48 h 57"/>
                    <a:gd name="T70" fmla="*/ 57 w 66"/>
                    <a:gd name="T71" fmla="*/ 50 h 57"/>
                    <a:gd name="T72" fmla="*/ 62 w 66"/>
                    <a:gd name="T73" fmla="*/ 47 h 57"/>
                    <a:gd name="T74" fmla="*/ 62 w 66"/>
                    <a:gd name="T75" fmla="*/ 45 h 57"/>
                    <a:gd name="T76" fmla="*/ 59 w 66"/>
                    <a:gd name="T77" fmla="*/ 38 h 57"/>
                    <a:gd name="T78" fmla="*/ 59 w 66"/>
                    <a:gd name="T79" fmla="*/ 34 h 57"/>
                    <a:gd name="T80" fmla="*/ 59 w 66"/>
                    <a:gd name="T81" fmla="*/ 31 h 57"/>
                    <a:gd name="T82" fmla="*/ 59 w 66"/>
                    <a:gd name="T83" fmla="*/ 31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66" h="57">
                      <a:moveTo>
                        <a:pt x="59" y="31"/>
                      </a:moveTo>
                      <a:cubicBezTo>
                        <a:pt x="58" y="29"/>
                        <a:pt x="55" y="33"/>
                        <a:pt x="56" y="30"/>
                      </a:cubicBezTo>
                      <a:cubicBezTo>
                        <a:pt x="56" y="29"/>
                        <a:pt x="59" y="24"/>
                        <a:pt x="60" y="24"/>
                      </a:cubicBezTo>
                      <a:cubicBezTo>
                        <a:pt x="61" y="23"/>
                        <a:pt x="62" y="25"/>
                        <a:pt x="63" y="23"/>
                      </a:cubicBezTo>
                      <a:cubicBezTo>
                        <a:pt x="64" y="20"/>
                        <a:pt x="63" y="18"/>
                        <a:pt x="65" y="15"/>
                      </a:cubicBezTo>
                      <a:cubicBezTo>
                        <a:pt x="66" y="13"/>
                        <a:pt x="61" y="13"/>
                        <a:pt x="60" y="13"/>
                      </a:cubicBezTo>
                      <a:cubicBezTo>
                        <a:pt x="58" y="13"/>
                        <a:pt x="57" y="12"/>
                        <a:pt x="57" y="11"/>
                      </a:cubicBezTo>
                      <a:cubicBezTo>
                        <a:pt x="56" y="11"/>
                        <a:pt x="55" y="11"/>
                        <a:pt x="55" y="11"/>
                      </a:cubicBezTo>
                      <a:cubicBezTo>
                        <a:pt x="53" y="11"/>
                        <a:pt x="48" y="9"/>
                        <a:pt x="48" y="7"/>
                      </a:cubicBezTo>
                      <a:cubicBezTo>
                        <a:pt x="47" y="10"/>
                        <a:pt x="44" y="5"/>
                        <a:pt x="43" y="5"/>
                      </a:cubicBezTo>
                      <a:cubicBezTo>
                        <a:pt x="41" y="4"/>
                        <a:pt x="39" y="3"/>
                        <a:pt x="38" y="1"/>
                      </a:cubicBezTo>
                      <a:cubicBezTo>
                        <a:pt x="37" y="0"/>
                        <a:pt x="35" y="0"/>
                        <a:pt x="34" y="1"/>
                      </a:cubicBezTo>
                      <a:cubicBezTo>
                        <a:pt x="33" y="2"/>
                        <a:pt x="32" y="4"/>
                        <a:pt x="33" y="5"/>
                      </a:cubicBezTo>
                      <a:cubicBezTo>
                        <a:pt x="33" y="6"/>
                        <a:pt x="31" y="7"/>
                        <a:pt x="30" y="8"/>
                      </a:cubicBezTo>
                      <a:cubicBezTo>
                        <a:pt x="29" y="8"/>
                        <a:pt x="27" y="8"/>
                        <a:pt x="26" y="10"/>
                      </a:cubicBezTo>
                      <a:cubicBezTo>
                        <a:pt x="26" y="11"/>
                        <a:pt x="25" y="12"/>
                        <a:pt x="24" y="12"/>
                      </a:cubicBezTo>
                      <a:cubicBezTo>
                        <a:pt x="22" y="12"/>
                        <a:pt x="21" y="12"/>
                        <a:pt x="20" y="11"/>
                      </a:cubicBezTo>
                      <a:cubicBezTo>
                        <a:pt x="18" y="11"/>
                        <a:pt x="18" y="10"/>
                        <a:pt x="16" y="10"/>
                      </a:cubicBezTo>
                      <a:cubicBezTo>
                        <a:pt x="14" y="9"/>
                        <a:pt x="20" y="16"/>
                        <a:pt x="16" y="16"/>
                      </a:cubicBezTo>
                      <a:cubicBezTo>
                        <a:pt x="13" y="16"/>
                        <a:pt x="11" y="17"/>
                        <a:pt x="9" y="15"/>
                      </a:cubicBezTo>
                      <a:cubicBezTo>
                        <a:pt x="8" y="14"/>
                        <a:pt x="1" y="16"/>
                        <a:pt x="1" y="17"/>
                      </a:cubicBezTo>
                      <a:cubicBezTo>
                        <a:pt x="1" y="18"/>
                        <a:pt x="4" y="18"/>
                        <a:pt x="2" y="19"/>
                      </a:cubicBezTo>
                      <a:cubicBezTo>
                        <a:pt x="0" y="20"/>
                        <a:pt x="3" y="21"/>
                        <a:pt x="4" y="21"/>
                      </a:cubicBezTo>
                      <a:cubicBezTo>
                        <a:pt x="6" y="22"/>
                        <a:pt x="15" y="23"/>
                        <a:pt x="15" y="25"/>
                      </a:cubicBezTo>
                      <a:cubicBezTo>
                        <a:pt x="15" y="26"/>
                        <a:pt x="13" y="26"/>
                        <a:pt x="14" y="28"/>
                      </a:cubicBezTo>
                      <a:cubicBezTo>
                        <a:pt x="16" y="30"/>
                        <a:pt x="17" y="30"/>
                        <a:pt x="19" y="31"/>
                      </a:cubicBezTo>
                      <a:cubicBezTo>
                        <a:pt x="21" y="32"/>
                        <a:pt x="18" y="34"/>
                        <a:pt x="20" y="35"/>
                      </a:cubicBezTo>
                      <a:cubicBezTo>
                        <a:pt x="20" y="35"/>
                        <a:pt x="22" y="38"/>
                        <a:pt x="22" y="38"/>
                      </a:cubicBezTo>
                      <a:cubicBezTo>
                        <a:pt x="21" y="39"/>
                        <a:pt x="20" y="36"/>
                        <a:pt x="19" y="36"/>
                      </a:cubicBezTo>
                      <a:cubicBezTo>
                        <a:pt x="18" y="36"/>
                        <a:pt x="19" y="48"/>
                        <a:pt x="16" y="49"/>
                      </a:cubicBezTo>
                      <a:cubicBezTo>
                        <a:pt x="19" y="51"/>
                        <a:pt x="23" y="54"/>
                        <a:pt x="27" y="53"/>
                      </a:cubicBezTo>
                      <a:cubicBezTo>
                        <a:pt x="28" y="53"/>
                        <a:pt x="29" y="52"/>
                        <a:pt x="30" y="53"/>
                      </a:cubicBezTo>
                      <a:cubicBezTo>
                        <a:pt x="31" y="53"/>
                        <a:pt x="32" y="54"/>
                        <a:pt x="33" y="55"/>
                      </a:cubicBezTo>
                      <a:cubicBezTo>
                        <a:pt x="35" y="56"/>
                        <a:pt x="41" y="57"/>
                        <a:pt x="40" y="54"/>
                      </a:cubicBezTo>
                      <a:cubicBezTo>
                        <a:pt x="39" y="49"/>
                        <a:pt x="44" y="47"/>
                        <a:pt x="47" y="48"/>
                      </a:cubicBezTo>
                      <a:cubicBezTo>
                        <a:pt x="51" y="49"/>
                        <a:pt x="53" y="52"/>
                        <a:pt x="57" y="50"/>
                      </a:cubicBezTo>
                      <a:cubicBezTo>
                        <a:pt x="59" y="49"/>
                        <a:pt x="60" y="48"/>
                        <a:pt x="62" y="47"/>
                      </a:cubicBezTo>
                      <a:cubicBezTo>
                        <a:pt x="62" y="47"/>
                        <a:pt x="64" y="45"/>
                        <a:pt x="62" y="45"/>
                      </a:cubicBezTo>
                      <a:cubicBezTo>
                        <a:pt x="60" y="44"/>
                        <a:pt x="58" y="40"/>
                        <a:pt x="59" y="38"/>
                      </a:cubicBezTo>
                      <a:cubicBezTo>
                        <a:pt x="61" y="36"/>
                        <a:pt x="60" y="36"/>
                        <a:pt x="59" y="34"/>
                      </a:cubicBezTo>
                      <a:cubicBezTo>
                        <a:pt x="59" y="33"/>
                        <a:pt x="59" y="32"/>
                        <a:pt x="59" y="31"/>
                      </a:cubicBezTo>
                      <a:cubicBezTo>
                        <a:pt x="58" y="30"/>
                        <a:pt x="59" y="32"/>
                        <a:pt x="59" y="31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7" name="Freeform 650" descr="" title="">
                  <a:extLst>
                    <a:ext uri="{FF2B5EF4-FFF2-40B4-BE49-F238E27FC236}">
                      <a16:creationId xmlns:a16="http://schemas.microsoft.com/office/drawing/2014/main" id="{CDD1F874-AB97-48B6-97FE-7CFEA5130E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452923" y="3908836"/>
                  <a:ext cx="193686" cy="131144"/>
                </a:xfrm>
                <a:custGeom>
                  <a:avLst/>
                  <a:gdLst>
                    <a:gd name="T0" fmla="*/ 17 w 22"/>
                    <a:gd name="T1" fmla="*/ 1 h 15"/>
                    <a:gd name="T2" fmla="*/ 9 w 22"/>
                    <a:gd name="T3" fmla="*/ 1 h 15"/>
                    <a:gd name="T4" fmla="*/ 8 w 22"/>
                    <a:gd name="T5" fmla="*/ 2 h 15"/>
                    <a:gd name="T6" fmla="*/ 5 w 22"/>
                    <a:gd name="T7" fmla="*/ 2 h 15"/>
                    <a:gd name="T8" fmla="*/ 3 w 22"/>
                    <a:gd name="T9" fmla="*/ 5 h 15"/>
                    <a:gd name="T10" fmla="*/ 1 w 22"/>
                    <a:gd name="T11" fmla="*/ 9 h 15"/>
                    <a:gd name="T12" fmla="*/ 4 w 22"/>
                    <a:gd name="T13" fmla="*/ 10 h 15"/>
                    <a:gd name="T14" fmla="*/ 7 w 22"/>
                    <a:gd name="T15" fmla="*/ 11 h 15"/>
                    <a:gd name="T16" fmla="*/ 11 w 22"/>
                    <a:gd name="T17" fmla="*/ 10 h 15"/>
                    <a:gd name="T18" fmla="*/ 13 w 22"/>
                    <a:gd name="T19" fmla="*/ 10 h 15"/>
                    <a:gd name="T20" fmla="*/ 16 w 22"/>
                    <a:gd name="T21" fmla="*/ 8 h 15"/>
                    <a:gd name="T22" fmla="*/ 18 w 22"/>
                    <a:gd name="T23" fmla="*/ 9 h 15"/>
                    <a:gd name="T24" fmla="*/ 21 w 22"/>
                    <a:gd name="T25" fmla="*/ 8 h 15"/>
                    <a:gd name="T26" fmla="*/ 22 w 22"/>
                    <a:gd name="T27" fmla="*/ 5 h 15"/>
                    <a:gd name="T28" fmla="*/ 18 w 22"/>
                    <a:gd name="T29" fmla="*/ 4 h 15"/>
                    <a:gd name="T30" fmla="*/ 17 w 22"/>
                    <a:gd name="T31" fmla="*/ 1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2" h="15">
                      <a:moveTo>
                        <a:pt x="17" y="1"/>
                      </a:moveTo>
                      <a:cubicBezTo>
                        <a:pt x="14" y="0"/>
                        <a:pt x="12" y="1"/>
                        <a:pt x="9" y="1"/>
                      </a:cubicBezTo>
                      <a:cubicBezTo>
                        <a:pt x="7" y="1"/>
                        <a:pt x="9" y="1"/>
                        <a:pt x="8" y="2"/>
                      </a:cubicBezTo>
                      <a:cubicBezTo>
                        <a:pt x="7" y="2"/>
                        <a:pt x="5" y="2"/>
                        <a:pt x="5" y="2"/>
                      </a:cubicBezTo>
                      <a:cubicBezTo>
                        <a:pt x="4" y="2"/>
                        <a:pt x="3" y="5"/>
                        <a:pt x="3" y="5"/>
                      </a:cubicBezTo>
                      <a:cubicBezTo>
                        <a:pt x="2" y="6"/>
                        <a:pt x="0" y="10"/>
                        <a:pt x="1" y="9"/>
                      </a:cubicBezTo>
                      <a:cubicBezTo>
                        <a:pt x="3" y="9"/>
                        <a:pt x="3" y="8"/>
                        <a:pt x="4" y="10"/>
                      </a:cubicBezTo>
                      <a:cubicBezTo>
                        <a:pt x="4" y="12"/>
                        <a:pt x="5" y="11"/>
                        <a:pt x="7" y="11"/>
                      </a:cubicBezTo>
                      <a:cubicBezTo>
                        <a:pt x="8" y="11"/>
                        <a:pt x="10" y="11"/>
                        <a:pt x="11" y="10"/>
                      </a:cubicBezTo>
                      <a:cubicBezTo>
                        <a:pt x="12" y="8"/>
                        <a:pt x="13" y="9"/>
                        <a:pt x="13" y="10"/>
                      </a:cubicBezTo>
                      <a:cubicBezTo>
                        <a:pt x="16" y="15"/>
                        <a:pt x="15" y="8"/>
                        <a:pt x="16" y="8"/>
                      </a:cubicBezTo>
                      <a:cubicBezTo>
                        <a:pt x="17" y="8"/>
                        <a:pt x="17" y="9"/>
                        <a:pt x="18" y="9"/>
                      </a:cubicBezTo>
                      <a:cubicBezTo>
                        <a:pt x="19" y="9"/>
                        <a:pt x="20" y="9"/>
                        <a:pt x="21" y="8"/>
                      </a:cubicBezTo>
                      <a:cubicBezTo>
                        <a:pt x="22" y="7"/>
                        <a:pt x="22" y="7"/>
                        <a:pt x="22" y="5"/>
                      </a:cubicBezTo>
                      <a:cubicBezTo>
                        <a:pt x="22" y="5"/>
                        <a:pt x="19" y="4"/>
                        <a:pt x="18" y="4"/>
                      </a:cubicBezTo>
                      <a:cubicBezTo>
                        <a:pt x="17" y="3"/>
                        <a:pt x="17" y="2"/>
                        <a:pt x="17" y="1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8" name="Freeform 651" descr="" title="">
                  <a:extLst>
                    <a:ext uri="{FF2B5EF4-FFF2-40B4-BE49-F238E27FC236}">
                      <a16:creationId xmlns:a16="http://schemas.microsoft.com/office/drawing/2014/main" id="{EA01B59B-FA82-432E-86DD-2BAC1744C2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89036" y="3697212"/>
                  <a:ext cx="181768" cy="113260"/>
                </a:xfrm>
                <a:custGeom>
                  <a:avLst/>
                  <a:gdLst>
                    <a:gd name="T0" fmla="*/ 19 w 21"/>
                    <a:gd name="T1" fmla="*/ 9 h 13"/>
                    <a:gd name="T2" fmla="*/ 20 w 21"/>
                    <a:gd name="T3" fmla="*/ 6 h 13"/>
                    <a:gd name="T4" fmla="*/ 18 w 21"/>
                    <a:gd name="T5" fmla="*/ 3 h 13"/>
                    <a:gd name="T6" fmla="*/ 13 w 21"/>
                    <a:gd name="T7" fmla="*/ 0 h 13"/>
                    <a:gd name="T8" fmla="*/ 8 w 21"/>
                    <a:gd name="T9" fmla="*/ 1 h 13"/>
                    <a:gd name="T10" fmla="*/ 3 w 21"/>
                    <a:gd name="T11" fmla="*/ 1 h 13"/>
                    <a:gd name="T12" fmla="*/ 5 w 21"/>
                    <a:gd name="T13" fmla="*/ 6 h 13"/>
                    <a:gd name="T14" fmla="*/ 10 w 21"/>
                    <a:gd name="T15" fmla="*/ 9 h 13"/>
                    <a:gd name="T16" fmla="*/ 12 w 21"/>
                    <a:gd name="T17" fmla="*/ 9 h 13"/>
                    <a:gd name="T18" fmla="*/ 18 w 21"/>
                    <a:gd name="T19" fmla="*/ 13 h 13"/>
                    <a:gd name="T20" fmla="*/ 19 w 21"/>
                    <a:gd name="T21" fmla="*/ 9 h 13"/>
                    <a:gd name="T22" fmla="*/ 19 w 21"/>
                    <a:gd name="T23" fmla="*/ 9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1" h="13">
                      <a:moveTo>
                        <a:pt x="19" y="9"/>
                      </a:moveTo>
                      <a:cubicBezTo>
                        <a:pt x="18" y="9"/>
                        <a:pt x="21" y="7"/>
                        <a:pt x="20" y="6"/>
                      </a:cubicBezTo>
                      <a:cubicBezTo>
                        <a:pt x="20" y="5"/>
                        <a:pt x="19" y="3"/>
                        <a:pt x="18" y="3"/>
                      </a:cubicBezTo>
                      <a:cubicBezTo>
                        <a:pt x="17" y="2"/>
                        <a:pt x="15" y="0"/>
                        <a:pt x="13" y="0"/>
                      </a:cubicBezTo>
                      <a:cubicBezTo>
                        <a:pt x="11" y="0"/>
                        <a:pt x="10" y="1"/>
                        <a:pt x="8" y="1"/>
                      </a:cubicBezTo>
                      <a:cubicBezTo>
                        <a:pt x="6" y="1"/>
                        <a:pt x="5" y="0"/>
                        <a:pt x="3" y="1"/>
                      </a:cubicBezTo>
                      <a:cubicBezTo>
                        <a:pt x="0" y="3"/>
                        <a:pt x="3" y="5"/>
                        <a:pt x="5" y="6"/>
                      </a:cubicBezTo>
                      <a:cubicBezTo>
                        <a:pt x="7" y="7"/>
                        <a:pt x="8" y="7"/>
                        <a:pt x="10" y="9"/>
                      </a:cubicBezTo>
                      <a:cubicBezTo>
                        <a:pt x="10" y="10"/>
                        <a:pt x="12" y="10"/>
                        <a:pt x="12" y="9"/>
                      </a:cubicBezTo>
                      <a:cubicBezTo>
                        <a:pt x="12" y="10"/>
                        <a:pt x="17" y="13"/>
                        <a:pt x="18" y="13"/>
                      </a:cubicBezTo>
                      <a:cubicBezTo>
                        <a:pt x="18" y="11"/>
                        <a:pt x="18" y="10"/>
                        <a:pt x="19" y="9"/>
                      </a:cubicBezTo>
                      <a:cubicBezTo>
                        <a:pt x="19" y="9"/>
                        <a:pt x="17" y="10"/>
                        <a:pt x="19" y="9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9" name="Freeform 652" descr="" title="">
                  <a:extLst>
                    <a:ext uri="{FF2B5EF4-FFF2-40B4-BE49-F238E27FC236}">
                      <a16:creationId xmlns:a16="http://schemas.microsoft.com/office/drawing/2014/main" id="{2B0542A9-B555-4888-A954-9F3A28BD81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438026" y="3777689"/>
                  <a:ext cx="32778" cy="32786"/>
                </a:xfrm>
                <a:custGeom>
                  <a:avLst/>
                  <a:gdLst>
                    <a:gd name="T0" fmla="*/ 2 w 4"/>
                    <a:gd name="T1" fmla="*/ 0 h 4"/>
                    <a:gd name="T2" fmla="*/ 1 w 4"/>
                    <a:gd name="T3" fmla="*/ 3 h 4"/>
                    <a:gd name="T4" fmla="*/ 4 w 4"/>
                    <a:gd name="T5" fmla="*/ 4 h 4"/>
                    <a:gd name="T6" fmla="*/ 2 w 4"/>
                    <a:gd name="T7" fmla="*/ 0 h 4"/>
                    <a:gd name="T8" fmla="*/ 2 w 4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2" y="0"/>
                      </a:moveTo>
                      <a:cubicBezTo>
                        <a:pt x="1" y="0"/>
                        <a:pt x="1" y="2"/>
                        <a:pt x="1" y="3"/>
                      </a:cubicBezTo>
                      <a:cubicBezTo>
                        <a:pt x="1" y="4"/>
                        <a:pt x="3" y="4"/>
                        <a:pt x="4" y="4"/>
                      </a:cubicBezTo>
                      <a:cubicBezTo>
                        <a:pt x="4" y="2"/>
                        <a:pt x="4" y="1"/>
                        <a:pt x="2" y="0"/>
                      </a:cubicBezTo>
                      <a:cubicBezTo>
                        <a:pt x="0" y="1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30" name="Freeform 653" descr="" title="">
                  <a:extLst>
                    <a:ext uri="{FF2B5EF4-FFF2-40B4-BE49-F238E27FC236}">
                      <a16:creationId xmlns:a16="http://schemas.microsoft.com/office/drawing/2014/main" id="{0A8036C7-2577-4F22-96F0-AC52FC08F9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330754" y="3575009"/>
                  <a:ext cx="175811" cy="157973"/>
                </a:xfrm>
                <a:custGeom>
                  <a:avLst/>
                  <a:gdLst>
                    <a:gd name="T0" fmla="*/ 5 w 20"/>
                    <a:gd name="T1" fmla="*/ 14 h 18"/>
                    <a:gd name="T2" fmla="*/ 14 w 20"/>
                    <a:gd name="T3" fmla="*/ 18 h 18"/>
                    <a:gd name="T4" fmla="*/ 14 w 20"/>
                    <a:gd name="T5" fmla="*/ 13 h 18"/>
                    <a:gd name="T6" fmla="*/ 17 w 20"/>
                    <a:gd name="T7" fmla="*/ 11 h 18"/>
                    <a:gd name="T8" fmla="*/ 18 w 20"/>
                    <a:gd name="T9" fmla="*/ 6 h 18"/>
                    <a:gd name="T10" fmla="*/ 20 w 20"/>
                    <a:gd name="T11" fmla="*/ 5 h 18"/>
                    <a:gd name="T12" fmla="*/ 19 w 20"/>
                    <a:gd name="T13" fmla="*/ 0 h 18"/>
                    <a:gd name="T14" fmla="*/ 15 w 20"/>
                    <a:gd name="T15" fmla="*/ 1 h 18"/>
                    <a:gd name="T16" fmla="*/ 10 w 20"/>
                    <a:gd name="T17" fmla="*/ 3 h 18"/>
                    <a:gd name="T18" fmla="*/ 12 w 20"/>
                    <a:gd name="T19" fmla="*/ 6 h 18"/>
                    <a:gd name="T20" fmla="*/ 10 w 20"/>
                    <a:gd name="T21" fmla="*/ 4 h 18"/>
                    <a:gd name="T22" fmla="*/ 7 w 20"/>
                    <a:gd name="T23" fmla="*/ 6 h 18"/>
                    <a:gd name="T24" fmla="*/ 5 w 20"/>
                    <a:gd name="T25" fmla="*/ 8 h 18"/>
                    <a:gd name="T26" fmla="*/ 5 w 20"/>
                    <a:gd name="T27" fmla="*/ 12 h 18"/>
                    <a:gd name="T28" fmla="*/ 3 w 20"/>
                    <a:gd name="T29" fmla="*/ 12 h 18"/>
                    <a:gd name="T30" fmla="*/ 4 w 20"/>
                    <a:gd name="T31" fmla="*/ 12 h 18"/>
                    <a:gd name="T32" fmla="*/ 3 w 20"/>
                    <a:gd name="T33" fmla="*/ 12 h 18"/>
                    <a:gd name="T34" fmla="*/ 4 w 20"/>
                    <a:gd name="T35" fmla="*/ 14 h 18"/>
                    <a:gd name="T36" fmla="*/ 2 w 20"/>
                    <a:gd name="T37" fmla="*/ 13 h 18"/>
                    <a:gd name="T38" fmla="*/ 3 w 20"/>
                    <a:gd name="T39" fmla="*/ 14 h 18"/>
                    <a:gd name="T40" fmla="*/ 1 w 20"/>
                    <a:gd name="T41" fmla="*/ 14 h 18"/>
                    <a:gd name="T42" fmla="*/ 2 w 20"/>
                    <a:gd name="T43" fmla="*/ 15 h 18"/>
                    <a:gd name="T44" fmla="*/ 0 w 20"/>
                    <a:gd name="T45" fmla="*/ 15 h 18"/>
                    <a:gd name="T46" fmla="*/ 5 w 20"/>
                    <a:gd name="T47" fmla="*/ 14 h 18"/>
                    <a:gd name="T48" fmla="*/ 5 w 20"/>
                    <a:gd name="T49" fmla="*/ 14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0" h="18">
                      <a:moveTo>
                        <a:pt x="5" y="14"/>
                      </a:moveTo>
                      <a:cubicBezTo>
                        <a:pt x="7" y="12"/>
                        <a:pt x="13" y="16"/>
                        <a:pt x="14" y="18"/>
                      </a:cubicBezTo>
                      <a:cubicBezTo>
                        <a:pt x="15" y="16"/>
                        <a:pt x="15" y="14"/>
                        <a:pt x="14" y="13"/>
                      </a:cubicBezTo>
                      <a:cubicBezTo>
                        <a:pt x="13" y="9"/>
                        <a:pt x="15" y="11"/>
                        <a:pt x="17" y="11"/>
                      </a:cubicBezTo>
                      <a:cubicBezTo>
                        <a:pt x="19" y="10"/>
                        <a:pt x="19" y="8"/>
                        <a:pt x="18" y="6"/>
                      </a:cubicBezTo>
                      <a:cubicBezTo>
                        <a:pt x="18" y="6"/>
                        <a:pt x="20" y="5"/>
                        <a:pt x="20" y="5"/>
                      </a:cubicBezTo>
                      <a:cubicBezTo>
                        <a:pt x="20" y="3"/>
                        <a:pt x="20" y="2"/>
                        <a:pt x="19" y="0"/>
                      </a:cubicBezTo>
                      <a:cubicBezTo>
                        <a:pt x="19" y="0"/>
                        <a:pt x="15" y="1"/>
                        <a:pt x="15" y="1"/>
                      </a:cubicBezTo>
                      <a:cubicBezTo>
                        <a:pt x="13" y="1"/>
                        <a:pt x="12" y="1"/>
                        <a:pt x="10" y="3"/>
                      </a:cubicBezTo>
                      <a:cubicBezTo>
                        <a:pt x="10" y="3"/>
                        <a:pt x="13" y="5"/>
                        <a:pt x="12" y="6"/>
                      </a:cubicBezTo>
                      <a:cubicBezTo>
                        <a:pt x="10" y="8"/>
                        <a:pt x="9" y="4"/>
                        <a:pt x="10" y="4"/>
                      </a:cubicBezTo>
                      <a:cubicBezTo>
                        <a:pt x="10" y="4"/>
                        <a:pt x="7" y="5"/>
                        <a:pt x="7" y="6"/>
                      </a:cubicBezTo>
                      <a:cubicBezTo>
                        <a:pt x="7" y="7"/>
                        <a:pt x="6" y="7"/>
                        <a:pt x="5" y="8"/>
                      </a:cubicBezTo>
                      <a:cubicBezTo>
                        <a:pt x="5" y="9"/>
                        <a:pt x="3" y="12"/>
                        <a:pt x="5" y="12"/>
                      </a:cubicBezTo>
                      <a:cubicBezTo>
                        <a:pt x="5" y="12"/>
                        <a:pt x="4" y="12"/>
                        <a:pt x="3" y="12"/>
                      </a:cubicBezTo>
                      <a:cubicBezTo>
                        <a:pt x="3" y="12"/>
                        <a:pt x="4" y="12"/>
                        <a:pt x="4" y="12"/>
                      </a:cubicBezTo>
                      <a:cubicBezTo>
                        <a:pt x="4" y="12"/>
                        <a:pt x="3" y="12"/>
                        <a:pt x="3" y="12"/>
                      </a:cubicBezTo>
                      <a:cubicBezTo>
                        <a:pt x="2" y="13"/>
                        <a:pt x="4" y="14"/>
                        <a:pt x="4" y="14"/>
                      </a:cubicBezTo>
                      <a:cubicBezTo>
                        <a:pt x="4" y="13"/>
                        <a:pt x="2" y="13"/>
                        <a:pt x="2" y="13"/>
                      </a:cubicBezTo>
                      <a:cubicBezTo>
                        <a:pt x="2" y="13"/>
                        <a:pt x="3" y="14"/>
                        <a:pt x="3" y="14"/>
                      </a:cubicBezTo>
                      <a:cubicBezTo>
                        <a:pt x="3" y="14"/>
                        <a:pt x="2" y="13"/>
                        <a:pt x="1" y="14"/>
                      </a:cubicBezTo>
                      <a:cubicBezTo>
                        <a:pt x="1" y="14"/>
                        <a:pt x="2" y="15"/>
                        <a:pt x="2" y="15"/>
                      </a:cubicBezTo>
                      <a:cubicBezTo>
                        <a:pt x="2" y="14"/>
                        <a:pt x="1" y="14"/>
                        <a:pt x="0" y="15"/>
                      </a:cubicBezTo>
                      <a:cubicBezTo>
                        <a:pt x="1" y="15"/>
                        <a:pt x="4" y="16"/>
                        <a:pt x="5" y="14"/>
                      </a:cubicBezTo>
                      <a:cubicBezTo>
                        <a:pt x="5" y="14"/>
                        <a:pt x="5" y="15"/>
                        <a:pt x="5" y="14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33" name="Freeform 654" descr="" title="">
                  <a:extLst>
                    <a:ext uri="{FF2B5EF4-FFF2-40B4-BE49-F238E27FC236}">
                      <a16:creationId xmlns:a16="http://schemas.microsoft.com/office/drawing/2014/main" id="{BB97614A-3C95-4BA9-86C3-E25695761B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542316" y="3312717"/>
                  <a:ext cx="131110" cy="193736"/>
                </a:xfrm>
                <a:custGeom>
                  <a:avLst/>
                  <a:gdLst>
                    <a:gd name="T0" fmla="*/ 10 w 15"/>
                    <a:gd name="T1" fmla="*/ 21 h 22"/>
                    <a:gd name="T2" fmla="*/ 8 w 15"/>
                    <a:gd name="T3" fmla="*/ 17 h 22"/>
                    <a:gd name="T4" fmla="*/ 11 w 15"/>
                    <a:gd name="T5" fmla="*/ 12 h 22"/>
                    <a:gd name="T6" fmla="*/ 11 w 15"/>
                    <a:gd name="T7" fmla="*/ 13 h 22"/>
                    <a:gd name="T8" fmla="*/ 15 w 15"/>
                    <a:gd name="T9" fmla="*/ 10 h 22"/>
                    <a:gd name="T10" fmla="*/ 11 w 15"/>
                    <a:gd name="T11" fmla="*/ 7 h 22"/>
                    <a:gd name="T12" fmla="*/ 10 w 15"/>
                    <a:gd name="T13" fmla="*/ 5 h 22"/>
                    <a:gd name="T14" fmla="*/ 12 w 15"/>
                    <a:gd name="T15" fmla="*/ 4 h 22"/>
                    <a:gd name="T16" fmla="*/ 12 w 15"/>
                    <a:gd name="T17" fmla="*/ 1 h 22"/>
                    <a:gd name="T18" fmla="*/ 11 w 15"/>
                    <a:gd name="T19" fmla="*/ 1 h 22"/>
                    <a:gd name="T20" fmla="*/ 7 w 15"/>
                    <a:gd name="T21" fmla="*/ 4 h 22"/>
                    <a:gd name="T22" fmla="*/ 2 w 15"/>
                    <a:gd name="T23" fmla="*/ 5 h 22"/>
                    <a:gd name="T24" fmla="*/ 4 w 15"/>
                    <a:gd name="T25" fmla="*/ 6 h 22"/>
                    <a:gd name="T26" fmla="*/ 6 w 15"/>
                    <a:gd name="T27" fmla="*/ 8 h 22"/>
                    <a:gd name="T28" fmla="*/ 4 w 15"/>
                    <a:gd name="T29" fmla="*/ 8 h 22"/>
                    <a:gd name="T30" fmla="*/ 2 w 15"/>
                    <a:gd name="T31" fmla="*/ 8 h 22"/>
                    <a:gd name="T32" fmla="*/ 0 w 15"/>
                    <a:gd name="T33" fmla="*/ 9 h 22"/>
                    <a:gd name="T34" fmla="*/ 0 w 15"/>
                    <a:gd name="T35" fmla="*/ 14 h 22"/>
                    <a:gd name="T36" fmla="*/ 2 w 15"/>
                    <a:gd name="T37" fmla="*/ 16 h 22"/>
                    <a:gd name="T38" fmla="*/ 2 w 15"/>
                    <a:gd name="T39" fmla="*/ 20 h 22"/>
                    <a:gd name="T40" fmla="*/ 10 w 15"/>
                    <a:gd name="T41" fmla="*/ 2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5" h="22">
                      <a:moveTo>
                        <a:pt x="10" y="21"/>
                      </a:moveTo>
                      <a:cubicBezTo>
                        <a:pt x="10" y="20"/>
                        <a:pt x="6" y="18"/>
                        <a:pt x="8" y="17"/>
                      </a:cubicBezTo>
                      <a:cubicBezTo>
                        <a:pt x="9" y="16"/>
                        <a:pt x="9" y="13"/>
                        <a:pt x="11" y="12"/>
                      </a:cubicBezTo>
                      <a:cubicBezTo>
                        <a:pt x="11" y="12"/>
                        <a:pt x="11" y="13"/>
                        <a:pt x="11" y="13"/>
                      </a:cubicBezTo>
                      <a:cubicBezTo>
                        <a:pt x="12" y="13"/>
                        <a:pt x="15" y="11"/>
                        <a:pt x="15" y="10"/>
                      </a:cubicBezTo>
                      <a:cubicBezTo>
                        <a:pt x="15" y="9"/>
                        <a:pt x="11" y="9"/>
                        <a:pt x="11" y="7"/>
                      </a:cubicBezTo>
                      <a:cubicBezTo>
                        <a:pt x="11" y="6"/>
                        <a:pt x="10" y="6"/>
                        <a:pt x="10" y="5"/>
                      </a:cubicBezTo>
                      <a:cubicBezTo>
                        <a:pt x="10" y="4"/>
                        <a:pt x="12" y="5"/>
                        <a:pt x="12" y="4"/>
                      </a:cubicBezTo>
                      <a:cubicBezTo>
                        <a:pt x="12" y="3"/>
                        <a:pt x="12" y="2"/>
                        <a:pt x="12" y="1"/>
                      </a:cubicBezTo>
                      <a:cubicBezTo>
                        <a:pt x="12" y="0"/>
                        <a:pt x="12" y="1"/>
                        <a:pt x="11" y="1"/>
                      </a:cubicBezTo>
                      <a:cubicBezTo>
                        <a:pt x="8" y="1"/>
                        <a:pt x="9" y="2"/>
                        <a:pt x="7" y="4"/>
                      </a:cubicBezTo>
                      <a:cubicBezTo>
                        <a:pt x="6" y="5"/>
                        <a:pt x="3" y="3"/>
                        <a:pt x="2" y="5"/>
                      </a:cubicBezTo>
                      <a:cubicBezTo>
                        <a:pt x="0" y="7"/>
                        <a:pt x="3" y="7"/>
                        <a:pt x="4" y="6"/>
                      </a:cubicBezTo>
                      <a:cubicBezTo>
                        <a:pt x="5" y="5"/>
                        <a:pt x="7" y="6"/>
                        <a:pt x="6" y="8"/>
                      </a:cubicBezTo>
                      <a:cubicBezTo>
                        <a:pt x="6" y="7"/>
                        <a:pt x="4" y="6"/>
                        <a:pt x="4" y="8"/>
                      </a:cubicBezTo>
                      <a:cubicBezTo>
                        <a:pt x="3" y="8"/>
                        <a:pt x="2" y="9"/>
                        <a:pt x="2" y="8"/>
                      </a:cubicBezTo>
                      <a:cubicBezTo>
                        <a:pt x="2" y="9"/>
                        <a:pt x="0" y="7"/>
                        <a:pt x="0" y="9"/>
                      </a:cubicBezTo>
                      <a:cubicBezTo>
                        <a:pt x="0" y="11"/>
                        <a:pt x="0" y="12"/>
                        <a:pt x="0" y="14"/>
                      </a:cubicBezTo>
                      <a:cubicBezTo>
                        <a:pt x="1" y="15"/>
                        <a:pt x="2" y="15"/>
                        <a:pt x="2" y="16"/>
                      </a:cubicBezTo>
                      <a:cubicBezTo>
                        <a:pt x="3" y="18"/>
                        <a:pt x="1" y="19"/>
                        <a:pt x="2" y="20"/>
                      </a:cubicBezTo>
                      <a:cubicBezTo>
                        <a:pt x="4" y="22"/>
                        <a:pt x="8" y="21"/>
                        <a:pt x="10" y="21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34" name="Freeform 655" descr="" title="">
                  <a:extLst>
                    <a:ext uri="{FF2B5EF4-FFF2-40B4-BE49-F238E27FC236}">
                      <a16:creationId xmlns:a16="http://schemas.microsoft.com/office/drawing/2014/main" id="{BA274624-08FF-42BC-BF71-8B20717509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446964" y="3488575"/>
                  <a:ext cx="390354" cy="453047"/>
                </a:xfrm>
                <a:custGeom>
                  <a:avLst/>
                  <a:gdLst>
                    <a:gd name="T0" fmla="*/ 44 w 45"/>
                    <a:gd name="T1" fmla="*/ 24 h 52"/>
                    <a:gd name="T2" fmla="*/ 43 w 45"/>
                    <a:gd name="T3" fmla="*/ 18 h 52"/>
                    <a:gd name="T4" fmla="*/ 42 w 45"/>
                    <a:gd name="T5" fmla="*/ 12 h 52"/>
                    <a:gd name="T6" fmla="*/ 41 w 45"/>
                    <a:gd name="T7" fmla="*/ 7 h 52"/>
                    <a:gd name="T8" fmla="*/ 38 w 45"/>
                    <a:gd name="T9" fmla="*/ 4 h 52"/>
                    <a:gd name="T10" fmla="*/ 38 w 45"/>
                    <a:gd name="T11" fmla="*/ 2 h 52"/>
                    <a:gd name="T12" fmla="*/ 37 w 45"/>
                    <a:gd name="T13" fmla="*/ 5 h 52"/>
                    <a:gd name="T14" fmla="*/ 33 w 45"/>
                    <a:gd name="T15" fmla="*/ 4 h 52"/>
                    <a:gd name="T16" fmla="*/ 25 w 45"/>
                    <a:gd name="T17" fmla="*/ 7 h 52"/>
                    <a:gd name="T18" fmla="*/ 26 w 45"/>
                    <a:gd name="T19" fmla="*/ 4 h 52"/>
                    <a:gd name="T20" fmla="*/ 21 w 45"/>
                    <a:gd name="T21" fmla="*/ 4 h 52"/>
                    <a:gd name="T22" fmla="*/ 20 w 45"/>
                    <a:gd name="T23" fmla="*/ 1 h 52"/>
                    <a:gd name="T24" fmla="*/ 13 w 45"/>
                    <a:gd name="T25" fmla="*/ 0 h 52"/>
                    <a:gd name="T26" fmla="*/ 15 w 45"/>
                    <a:gd name="T27" fmla="*/ 3 h 52"/>
                    <a:gd name="T28" fmla="*/ 15 w 45"/>
                    <a:gd name="T29" fmla="*/ 6 h 52"/>
                    <a:gd name="T30" fmla="*/ 17 w 45"/>
                    <a:gd name="T31" fmla="*/ 7 h 52"/>
                    <a:gd name="T32" fmla="*/ 20 w 45"/>
                    <a:gd name="T33" fmla="*/ 9 h 52"/>
                    <a:gd name="T34" fmla="*/ 15 w 45"/>
                    <a:gd name="T35" fmla="*/ 8 h 52"/>
                    <a:gd name="T36" fmla="*/ 14 w 45"/>
                    <a:gd name="T37" fmla="*/ 8 h 52"/>
                    <a:gd name="T38" fmla="*/ 13 w 45"/>
                    <a:gd name="T39" fmla="*/ 10 h 52"/>
                    <a:gd name="T40" fmla="*/ 6 w 45"/>
                    <a:gd name="T41" fmla="*/ 10 h 52"/>
                    <a:gd name="T42" fmla="*/ 6 w 45"/>
                    <a:gd name="T43" fmla="*/ 15 h 52"/>
                    <a:gd name="T44" fmla="*/ 6 w 45"/>
                    <a:gd name="T45" fmla="*/ 17 h 52"/>
                    <a:gd name="T46" fmla="*/ 1 w 45"/>
                    <a:gd name="T47" fmla="*/ 22 h 52"/>
                    <a:gd name="T48" fmla="*/ 2 w 45"/>
                    <a:gd name="T49" fmla="*/ 26 h 52"/>
                    <a:gd name="T50" fmla="*/ 2 w 45"/>
                    <a:gd name="T51" fmla="*/ 30 h 52"/>
                    <a:gd name="T52" fmla="*/ 1 w 45"/>
                    <a:gd name="T53" fmla="*/ 33 h 52"/>
                    <a:gd name="T54" fmla="*/ 3 w 45"/>
                    <a:gd name="T55" fmla="*/ 37 h 52"/>
                    <a:gd name="T56" fmla="*/ 11 w 45"/>
                    <a:gd name="T57" fmla="*/ 40 h 52"/>
                    <a:gd name="T58" fmla="*/ 9 w 45"/>
                    <a:gd name="T59" fmla="*/ 49 h 52"/>
                    <a:gd name="T60" fmla="*/ 19 w 45"/>
                    <a:gd name="T61" fmla="*/ 49 h 52"/>
                    <a:gd name="T62" fmla="*/ 23 w 45"/>
                    <a:gd name="T63" fmla="*/ 51 h 52"/>
                    <a:gd name="T64" fmla="*/ 26 w 45"/>
                    <a:gd name="T65" fmla="*/ 50 h 52"/>
                    <a:gd name="T66" fmla="*/ 33 w 45"/>
                    <a:gd name="T67" fmla="*/ 49 h 52"/>
                    <a:gd name="T68" fmla="*/ 36 w 45"/>
                    <a:gd name="T69" fmla="*/ 49 h 52"/>
                    <a:gd name="T70" fmla="*/ 36 w 45"/>
                    <a:gd name="T71" fmla="*/ 45 h 52"/>
                    <a:gd name="T72" fmla="*/ 40 w 45"/>
                    <a:gd name="T73" fmla="*/ 43 h 52"/>
                    <a:gd name="T74" fmla="*/ 35 w 45"/>
                    <a:gd name="T75" fmla="*/ 37 h 52"/>
                    <a:gd name="T76" fmla="*/ 32 w 45"/>
                    <a:gd name="T77" fmla="*/ 31 h 52"/>
                    <a:gd name="T78" fmla="*/ 41 w 45"/>
                    <a:gd name="T79" fmla="*/ 26 h 52"/>
                    <a:gd name="T80" fmla="*/ 44 w 45"/>
                    <a:gd name="T81" fmla="*/ 28 h 52"/>
                    <a:gd name="T82" fmla="*/ 44 w 45"/>
                    <a:gd name="T83" fmla="*/ 24 h 52"/>
                    <a:gd name="T84" fmla="*/ 44 w 45"/>
                    <a:gd name="T85" fmla="*/ 24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5" h="52">
                      <a:moveTo>
                        <a:pt x="44" y="24"/>
                      </a:moveTo>
                      <a:cubicBezTo>
                        <a:pt x="43" y="22"/>
                        <a:pt x="43" y="20"/>
                        <a:pt x="43" y="18"/>
                      </a:cubicBezTo>
                      <a:cubicBezTo>
                        <a:pt x="42" y="16"/>
                        <a:pt x="41" y="15"/>
                        <a:pt x="42" y="12"/>
                      </a:cubicBezTo>
                      <a:cubicBezTo>
                        <a:pt x="43" y="10"/>
                        <a:pt x="42" y="8"/>
                        <a:pt x="41" y="7"/>
                      </a:cubicBezTo>
                      <a:cubicBezTo>
                        <a:pt x="40" y="6"/>
                        <a:pt x="38" y="5"/>
                        <a:pt x="38" y="4"/>
                      </a:cubicBezTo>
                      <a:cubicBezTo>
                        <a:pt x="38" y="4"/>
                        <a:pt x="39" y="3"/>
                        <a:pt x="38" y="2"/>
                      </a:cubicBezTo>
                      <a:cubicBezTo>
                        <a:pt x="37" y="2"/>
                        <a:pt x="37" y="5"/>
                        <a:pt x="37" y="5"/>
                      </a:cubicBezTo>
                      <a:cubicBezTo>
                        <a:pt x="35" y="5"/>
                        <a:pt x="35" y="4"/>
                        <a:pt x="33" y="4"/>
                      </a:cubicBezTo>
                      <a:cubicBezTo>
                        <a:pt x="31" y="5"/>
                        <a:pt x="28" y="7"/>
                        <a:pt x="25" y="7"/>
                      </a:cubicBezTo>
                      <a:cubicBezTo>
                        <a:pt x="24" y="6"/>
                        <a:pt x="26" y="5"/>
                        <a:pt x="26" y="4"/>
                      </a:cubicBezTo>
                      <a:cubicBezTo>
                        <a:pt x="24" y="4"/>
                        <a:pt x="23" y="5"/>
                        <a:pt x="21" y="4"/>
                      </a:cubicBezTo>
                      <a:cubicBezTo>
                        <a:pt x="20" y="3"/>
                        <a:pt x="23" y="1"/>
                        <a:pt x="20" y="1"/>
                      </a:cubicBezTo>
                      <a:cubicBezTo>
                        <a:pt x="18" y="1"/>
                        <a:pt x="16" y="1"/>
                        <a:pt x="13" y="0"/>
                      </a:cubicBezTo>
                      <a:cubicBezTo>
                        <a:pt x="14" y="1"/>
                        <a:pt x="15" y="1"/>
                        <a:pt x="15" y="3"/>
                      </a:cubicBezTo>
                      <a:cubicBezTo>
                        <a:pt x="14" y="4"/>
                        <a:pt x="14" y="4"/>
                        <a:pt x="15" y="6"/>
                      </a:cubicBezTo>
                      <a:cubicBezTo>
                        <a:pt x="15" y="8"/>
                        <a:pt x="15" y="7"/>
                        <a:pt x="17" y="7"/>
                      </a:cubicBezTo>
                      <a:cubicBezTo>
                        <a:pt x="18" y="7"/>
                        <a:pt x="19" y="8"/>
                        <a:pt x="20" y="9"/>
                      </a:cubicBezTo>
                      <a:cubicBezTo>
                        <a:pt x="19" y="8"/>
                        <a:pt x="16" y="8"/>
                        <a:pt x="15" y="8"/>
                      </a:cubicBezTo>
                      <a:cubicBezTo>
                        <a:pt x="15" y="8"/>
                        <a:pt x="14" y="8"/>
                        <a:pt x="14" y="8"/>
                      </a:cubicBezTo>
                      <a:cubicBezTo>
                        <a:pt x="13" y="9"/>
                        <a:pt x="14" y="10"/>
                        <a:pt x="13" y="10"/>
                      </a:cubicBezTo>
                      <a:cubicBezTo>
                        <a:pt x="11" y="11"/>
                        <a:pt x="7" y="6"/>
                        <a:pt x="6" y="10"/>
                      </a:cubicBezTo>
                      <a:cubicBezTo>
                        <a:pt x="7" y="12"/>
                        <a:pt x="8" y="14"/>
                        <a:pt x="6" y="15"/>
                      </a:cubicBezTo>
                      <a:cubicBezTo>
                        <a:pt x="5" y="17"/>
                        <a:pt x="5" y="15"/>
                        <a:pt x="6" y="17"/>
                      </a:cubicBezTo>
                      <a:cubicBezTo>
                        <a:pt x="6" y="22"/>
                        <a:pt x="0" y="20"/>
                        <a:pt x="1" y="22"/>
                      </a:cubicBezTo>
                      <a:cubicBezTo>
                        <a:pt x="1" y="23"/>
                        <a:pt x="2" y="24"/>
                        <a:pt x="2" y="26"/>
                      </a:cubicBezTo>
                      <a:cubicBezTo>
                        <a:pt x="2" y="28"/>
                        <a:pt x="1" y="28"/>
                        <a:pt x="2" y="30"/>
                      </a:cubicBezTo>
                      <a:cubicBezTo>
                        <a:pt x="3" y="31"/>
                        <a:pt x="0" y="33"/>
                        <a:pt x="1" y="33"/>
                      </a:cubicBezTo>
                      <a:cubicBezTo>
                        <a:pt x="3" y="34"/>
                        <a:pt x="2" y="36"/>
                        <a:pt x="3" y="37"/>
                      </a:cubicBezTo>
                      <a:cubicBezTo>
                        <a:pt x="4" y="40"/>
                        <a:pt x="8" y="39"/>
                        <a:pt x="11" y="40"/>
                      </a:cubicBezTo>
                      <a:cubicBezTo>
                        <a:pt x="11" y="40"/>
                        <a:pt x="9" y="48"/>
                        <a:pt x="9" y="49"/>
                      </a:cubicBezTo>
                      <a:cubicBezTo>
                        <a:pt x="13" y="49"/>
                        <a:pt x="15" y="48"/>
                        <a:pt x="19" y="49"/>
                      </a:cubicBezTo>
                      <a:cubicBezTo>
                        <a:pt x="19" y="49"/>
                        <a:pt x="23" y="52"/>
                        <a:pt x="23" y="51"/>
                      </a:cubicBezTo>
                      <a:cubicBezTo>
                        <a:pt x="24" y="49"/>
                        <a:pt x="25" y="49"/>
                        <a:pt x="26" y="50"/>
                      </a:cubicBezTo>
                      <a:cubicBezTo>
                        <a:pt x="27" y="51"/>
                        <a:pt x="32" y="48"/>
                        <a:pt x="33" y="49"/>
                      </a:cubicBezTo>
                      <a:cubicBezTo>
                        <a:pt x="33" y="49"/>
                        <a:pt x="37" y="50"/>
                        <a:pt x="36" y="49"/>
                      </a:cubicBezTo>
                      <a:cubicBezTo>
                        <a:pt x="35" y="46"/>
                        <a:pt x="34" y="46"/>
                        <a:pt x="36" y="45"/>
                      </a:cubicBezTo>
                      <a:cubicBezTo>
                        <a:pt x="38" y="43"/>
                        <a:pt x="38" y="43"/>
                        <a:pt x="40" y="43"/>
                      </a:cubicBezTo>
                      <a:cubicBezTo>
                        <a:pt x="41" y="42"/>
                        <a:pt x="36" y="38"/>
                        <a:pt x="35" y="37"/>
                      </a:cubicBezTo>
                      <a:cubicBezTo>
                        <a:pt x="34" y="37"/>
                        <a:pt x="31" y="32"/>
                        <a:pt x="32" y="31"/>
                      </a:cubicBezTo>
                      <a:cubicBezTo>
                        <a:pt x="36" y="30"/>
                        <a:pt x="38" y="29"/>
                        <a:pt x="41" y="26"/>
                      </a:cubicBezTo>
                      <a:cubicBezTo>
                        <a:pt x="42" y="25"/>
                        <a:pt x="43" y="29"/>
                        <a:pt x="44" y="28"/>
                      </a:cubicBezTo>
                      <a:cubicBezTo>
                        <a:pt x="45" y="27"/>
                        <a:pt x="45" y="25"/>
                        <a:pt x="44" y="24"/>
                      </a:cubicBezTo>
                      <a:cubicBezTo>
                        <a:pt x="44" y="23"/>
                        <a:pt x="44" y="24"/>
                        <a:pt x="44" y="24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35" name="Freeform 656" descr="" title="">
                  <a:extLst>
                    <a:ext uri="{FF2B5EF4-FFF2-40B4-BE49-F238E27FC236}">
                      <a16:creationId xmlns:a16="http://schemas.microsoft.com/office/drawing/2014/main" id="{1A87FE16-EE96-4540-AA74-2E0B0396DF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135300" y="3628661"/>
                  <a:ext cx="777728" cy="461990"/>
                </a:xfrm>
                <a:custGeom>
                  <a:avLst/>
                  <a:gdLst>
                    <a:gd name="T0" fmla="*/ 0 w 89"/>
                    <a:gd name="T1" fmla="*/ 27 h 53"/>
                    <a:gd name="T2" fmla="*/ 9 w 89"/>
                    <a:gd name="T3" fmla="*/ 30 h 53"/>
                    <a:gd name="T4" fmla="*/ 16 w 89"/>
                    <a:gd name="T5" fmla="*/ 31 h 53"/>
                    <a:gd name="T6" fmla="*/ 22 w 89"/>
                    <a:gd name="T7" fmla="*/ 28 h 53"/>
                    <a:gd name="T8" fmla="*/ 33 w 89"/>
                    <a:gd name="T9" fmla="*/ 30 h 53"/>
                    <a:gd name="T10" fmla="*/ 40 w 89"/>
                    <a:gd name="T11" fmla="*/ 41 h 53"/>
                    <a:gd name="T12" fmla="*/ 44 w 89"/>
                    <a:gd name="T13" fmla="*/ 38 h 53"/>
                    <a:gd name="T14" fmla="*/ 47 w 89"/>
                    <a:gd name="T15" fmla="*/ 41 h 53"/>
                    <a:gd name="T16" fmla="*/ 57 w 89"/>
                    <a:gd name="T17" fmla="*/ 42 h 53"/>
                    <a:gd name="T18" fmla="*/ 51 w 89"/>
                    <a:gd name="T19" fmla="*/ 46 h 53"/>
                    <a:gd name="T20" fmla="*/ 55 w 89"/>
                    <a:gd name="T21" fmla="*/ 49 h 53"/>
                    <a:gd name="T22" fmla="*/ 59 w 89"/>
                    <a:gd name="T23" fmla="*/ 51 h 53"/>
                    <a:gd name="T24" fmla="*/ 67 w 89"/>
                    <a:gd name="T25" fmla="*/ 48 h 53"/>
                    <a:gd name="T26" fmla="*/ 72 w 89"/>
                    <a:gd name="T27" fmla="*/ 46 h 53"/>
                    <a:gd name="T28" fmla="*/ 68 w 89"/>
                    <a:gd name="T29" fmla="*/ 46 h 53"/>
                    <a:gd name="T30" fmla="*/ 63 w 89"/>
                    <a:gd name="T31" fmla="*/ 44 h 53"/>
                    <a:gd name="T32" fmla="*/ 72 w 89"/>
                    <a:gd name="T33" fmla="*/ 38 h 53"/>
                    <a:gd name="T34" fmla="*/ 78 w 89"/>
                    <a:gd name="T35" fmla="*/ 35 h 53"/>
                    <a:gd name="T36" fmla="*/ 84 w 89"/>
                    <a:gd name="T37" fmla="*/ 31 h 53"/>
                    <a:gd name="T38" fmla="*/ 87 w 89"/>
                    <a:gd name="T39" fmla="*/ 28 h 53"/>
                    <a:gd name="T40" fmla="*/ 86 w 89"/>
                    <a:gd name="T41" fmla="*/ 26 h 53"/>
                    <a:gd name="T42" fmla="*/ 88 w 89"/>
                    <a:gd name="T43" fmla="*/ 25 h 53"/>
                    <a:gd name="T44" fmla="*/ 86 w 89"/>
                    <a:gd name="T45" fmla="*/ 24 h 53"/>
                    <a:gd name="T46" fmla="*/ 88 w 89"/>
                    <a:gd name="T47" fmla="*/ 21 h 53"/>
                    <a:gd name="T48" fmla="*/ 85 w 89"/>
                    <a:gd name="T49" fmla="*/ 19 h 53"/>
                    <a:gd name="T50" fmla="*/ 82 w 89"/>
                    <a:gd name="T51" fmla="*/ 18 h 53"/>
                    <a:gd name="T52" fmla="*/ 78 w 89"/>
                    <a:gd name="T53" fmla="*/ 18 h 53"/>
                    <a:gd name="T54" fmla="*/ 75 w 89"/>
                    <a:gd name="T55" fmla="*/ 15 h 53"/>
                    <a:gd name="T56" fmla="*/ 72 w 89"/>
                    <a:gd name="T57" fmla="*/ 17 h 53"/>
                    <a:gd name="T58" fmla="*/ 69 w 89"/>
                    <a:gd name="T59" fmla="*/ 14 h 53"/>
                    <a:gd name="T60" fmla="*/ 65 w 89"/>
                    <a:gd name="T61" fmla="*/ 14 h 53"/>
                    <a:gd name="T62" fmla="*/ 64 w 89"/>
                    <a:gd name="T63" fmla="*/ 10 h 53"/>
                    <a:gd name="T64" fmla="*/ 60 w 89"/>
                    <a:gd name="T65" fmla="*/ 9 h 53"/>
                    <a:gd name="T66" fmla="*/ 60 w 89"/>
                    <a:gd name="T67" fmla="*/ 5 h 53"/>
                    <a:gd name="T68" fmla="*/ 58 w 89"/>
                    <a:gd name="T69" fmla="*/ 2 h 53"/>
                    <a:gd name="T70" fmla="*/ 53 w 89"/>
                    <a:gd name="T71" fmla="*/ 1 h 53"/>
                    <a:gd name="T72" fmla="*/ 47 w 89"/>
                    <a:gd name="T73" fmla="*/ 2 h 53"/>
                    <a:gd name="T74" fmla="*/ 43 w 89"/>
                    <a:gd name="T75" fmla="*/ 3 h 53"/>
                    <a:gd name="T76" fmla="*/ 41 w 89"/>
                    <a:gd name="T77" fmla="*/ 9 h 53"/>
                    <a:gd name="T78" fmla="*/ 38 w 89"/>
                    <a:gd name="T79" fmla="*/ 7 h 53"/>
                    <a:gd name="T80" fmla="*/ 36 w 89"/>
                    <a:gd name="T81" fmla="*/ 8 h 53"/>
                    <a:gd name="T82" fmla="*/ 34 w 89"/>
                    <a:gd name="T83" fmla="*/ 6 h 53"/>
                    <a:gd name="T84" fmla="*/ 31 w 89"/>
                    <a:gd name="T85" fmla="*/ 7 h 53"/>
                    <a:gd name="T86" fmla="*/ 29 w 89"/>
                    <a:gd name="T87" fmla="*/ 6 h 53"/>
                    <a:gd name="T88" fmla="*/ 28 w 89"/>
                    <a:gd name="T89" fmla="*/ 8 h 53"/>
                    <a:gd name="T90" fmla="*/ 21 w 89"/>
                    <a:gd name="T91" fmla="*/ 5 h 53"/>
                    <a:gd name="T92" fmla="*/ 12 w 89"/>
                    <a:gd name="T93" fmla="*/ 4 h 53"/>
                    <a:gd name="T94" fmla="*/ 6 w 89"/>
                    <a:gd name="T95" fmla="*/ 6 h 53"/>
                    <a:gd name="T96" fmla="*/ 9 w 89"/>
                    <a:gd name="T97" fmla="*/ 11 h 53"/>
                    <a:gd name="T98" fmla="*/ 10 w 89"/>
                    <a:gd name="T99" fmla="*/ 14 h 53"/>
                    <a:gd name="T100" fmla="*/ 5 w 89"/>
                    <a:gd name="T101" fmla="*/ 16 h 53"/>
                    <a:gd name="T102" fmla="*/ 2 w 89"/>
                    <a:gd name="T103" fmla="*/ 23 h 53"/>
                    <a:gd name="T104" fmla="*/ 0 w 89"/>
                    <a:gd name="T105" fmla="*/ 27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89" h="53">
                      <a:moveTo>
                        <a:pt x="0" y="27"/>
                      </a:moveTo>
                      <a:cubicBezTo>
                        <a:pt x="0" y="30"/>
                        <a:pt x="7" y="30"/>
                        <a:pt x="9" y="30"/>
                      </a:cubicBezTo>
                      <a:cubicBezTo>
                        <a:pt x="11" y="30"/>
                        <a:pt x="13" y="32"/>
                        <a:pt x="16" y="31"/>
                      </a:cubicBezTo>
                      <a:cubicBezTo>
                        <a:pt x="17" y="29"/>
                        <a:pt x="20" y="28"/>
                        <a:pt x="22" y="28"/>
                      </a:cubicBezTo>
                      <a:cubicBezTo>
                        <a:pt x="25" y="26"/>
                        <a:pt x="31" y="28"/>
                        <a:pt x="33" y="30"/>
                      </a:cubicBezTo>
                      <a:cubicBezTo>
                        <a:pt x="36" y="34"/>
                        <a:pt x="37" y="38"/>
                        <a:pt x="40" y="41"/>
                      </a:cubicBezTo>
                      <a:cubicBezTo>
                        <a:pt x="42" y="40"/>
                        <a:pt x="42" y="39"/>
                        <a:pt x="44" y="38"/>
                      </a:cubicBezTo>
                      <a:cubicBezTo>
                        <a:pt x="46" y="38"/>
                        <a:pt x="46" y="40"/>
                        <a:pt x="47" y="41"/>
                      </a:cubicBezTo>
                      <a:cubicBezTo>
                        <a:pt x="48" y="42"/>
                        <a:pt x="57" y="43"/>
                        <a:pt x="57" y="42"/>
                      </a:cubicBezTo>
                      <a:cubicBezTo>
                        <a:pt x="57" y="43"/>
                        <a:pt x="51" y="45"/>
                        <a:pt x="51" y="46"/>
                      </a:cubicBezTo>
                      <a:cubicBezTo>
                        <a:pt x="52" y="47"/>
                        <a:pt x="56" y="46"/>
                        <a:pt x="55" y="49"/>
                      </a:cubicBezTo>
                      <a:cubicBezTo>
                        <a:pt x="54" y="51"/>
                        <a:pt x="57" y="53"/>
                        <a:pt x="59" y="51"/>
                      </a:cubicBezTo>
                      <a:cubicBezTo>
                        <a:pt x="61" y="50"/>
                        <a:pt x="64" y="48"/>
                        <a:pt x="67" y="48"/>
                      </a:cubicBezTo>
                      <a:cubicBezTo>
                        <a:pt x="70" y="48"/>
                        <a:pt x="71" y="48"/>
                        <a:pt x="72" y="46"/>
                      </a:cubicBezTo>
                      <a:cubicBezTo>
                        <a:pt x="72" y="46"/>
                        <a:pt x="69" y="46"/>
                        <a:pt x="68" y="46"/>
                      </a:cubicBezTo>
                      <a:cubicBezTo>
                        <a:pt x="66" y="46"/>
                        <a:pt x="64" y="47"/>
                        <a:pt x="63" y="44"/>
                      </a:cubicBezTo>
                      <a:cubicBezTo>
                        <a:pt x="60" y="40"/>
                        <a:pt x="70" y="38"/>
                        <a:pt x="72" y="38"/>
                      </a:cubicBezTo>
                      <a:cubicBezTo>
                        <a:pt x="74" y="37"/>
                        <a:pt x="76" y="36"/>
                        <a:pt x="78" y="35"/>
                      </a:cubicBezTo>
                      <a:cubicBezTo>
                        <a:pt x="79" y="33"/>
                        <a:pt x="81" y="31"/>
                        <a:pt x="84" y="31"/>
                      </a:cubicBezTo>
                      <a:cubicBezTo>
                        <a:pt x="85" y="31"/>
                        <a:pt x="87" y="31"/>
                        <a:pt x="87" y="28"/>
                      </a:cubicBezTo>
                      <a:cubicBezTo>
                        <a:pt x="87" y="27"/>
                        <a:pt x="86" y="27"/>
                        <a:pt x="86" y="26"/>
                      </a:cubicBezTo>
                      <a:cubicBezTo>
                        <a:pt x="86" y="25"/>
                        <a:pt x="88" y="25"/>
                        <a:pt x="88" y="25"/>
                      </a:cubicBezTo>
                      <a:cubicBezTo>
                        <a:pt x="88" y="25"/>
                        <a:pt x="86" y="24"/>
                        <a:pt x="86" y="24"/>
                      </a:cubicBezTo>
                      <a:cubicBezTo>
                        <a:pt x="86" y="23"/>
                        <a:pt x="89" y="23"/>
                        <a:pt x="88" y="21"/>
                      </a:cubicBezTo>
                      <a:cubicBezTo>
                        <a:pt x="88" y="21"/>
                        <a:pt x="86" y="20"/>
                        <a:pt x="85" y="19"/>
                      </a:cubicBezTo>
                      <a:cubicBezTo>
                        <a:pt x="84" y="18"/>
                        <a:pt x="83" y="20"/>
                        <a:pt x="82" y="18"/>
                      </a:cubicBezTo>
                      <a:cubicBezTo>
                        <a:pt x="81" y="17"/>
                        <a:pt x="80" y="17"/>
                        <a:pt x="78" y="18"/>
                      </a:cubicBezTo>
                      <a:cubicBezTo>
                        <a:pt x="77" y="18"/>
                        <a:pt x="76" y="15"/>
                        <a:pt x="75" y="15"/>
                      </a:cubicBezTo>
                      <a:cubicBezTo>
                        <a:pt x="74" y="14"/>
                        <a:pt x="73" y="16"/>
                        <a:pt x="72" y="17"/>
                      </a:cubicBezTo>
                      <a:cubicBezTo>
                        <a:pt x="71" y="17"/>
                        <a:pt x="70" y="14"/>
                        <a:pt x="69" y="14"/>
                      </a:cubicBezTo>
                      <a:cubicBezTo>
                        <a:pt x="68" y="14"/>
                        <a:pt x="65" y="15"/>
                        <a:pt x="65" y="14"/>
                      </a:cubicBezTo>
                      <a:cubicBezTo>
                        <a:pt x="65" y="13"/>
                        <a:pt x="65" y="11"/>
                        <a:pt x="64" y="10"/>
                      </a:cubicBezTo>
                      <a:cubicBezTo>
                        <a:pt x="63" y="9"/>
                        <a:pt x="61" y="10"/>
                        <a:pt x="60" y="9"/>
                      </a:cubicBezTo>
                      <a:cubicBezTo>
                        <a:pt x="59" y="8"/>
                        <a:pt x="58" y="6"/>
                        <a:pt x="60" y="5"/>
                      </a:cubicBezTo>
                      <a:cubicBezTo>
                        <a:pt x="61" y="5"/>
                        <a:pt x="59" y="2"/>
                        <a:pt x="58" y="2"/>
                      </a:cubicBezTo>
                      <a:cubicBezTo>
                        <a:pt x="57" y="1"/>
                        <a:pt x="54" y="2"/>
                        <a:pt x="53" y="1"/>
                      </a:cubicBezTo>
                      <a:cubicBezTo>
                        <a:pt x="50" y="0"/>
                        <a:pt x="50" y="6"/>
                        <a:pt x="47" y="2"/>
                      </a:cubicBezTo>
                      <a:cubicBezTo>
                        <a:pt x="46" y="2"/>
                        <a:pt x="44" y="3"/>
                        <a:pt x="43" y="3"/>
                      </a:cubicBezTo>
                      <a:cubicBezTo>
                        <a:pt x="41" y="4"/>
                        <a:pt x="42" y="9"/>
                        <a:pt x="41" y="9"/>
                      </a:cubicBezTo>
                      <a:cubicBezTo>
                        <a:pt x="40" y="9"/>
                        <a:pt x="39" y="7"/>
                        <a:pt x="38" y="7"/>
                      </a:cubicBezTo>
                      <a:cubicBezTo>
                        <a:pt x="38" y="7"/>
                        <a:pt x="37" y="8"/>
                        <a:pt x="36" y="8"/>
                      </a:cubicBezTo>
                      <a:cubicBezTo>
                        <a:pt x="35" y="8"/>
                        <a:pt x="34" y="7"/>
                        <a:pt x="34" y="6"/>
                      </a:cubicBezTo>
                      <a:cubicBezTo>
                        <a:pt x="34" y="5"/>
                        <a:pt x="32" y="7"/>
                        <a:pt x="31" y="7"/>
                      </a:cubicBezTo>
                      <a:cubicBezTo>
                        <a:pt x="30" y="7"/>
                        <a:pt x="30" y="6"/>
                        <a:pt x="29" y="6"/>
                      </a:cubicBezTo>
                      <a:cubicBezTo>
                        <a:pt x="28" y="6"/>
                        <a:pt x="28" y="7"/>
                        <a:pt x="28" y="8"/>
                      </a:cubicBezTo>
                      <a:cubicBezTo>
                        <a:pt x="28" y="8"/>
                        <a:pt x="21" y="5"/>
                        <a:pt x="21" y="5"/>
                      </a:cubicBezTo>
                      <a:cubicBezTo>
                        <a:pt x="18" y="4"/>
                        <a:pt x="15" y="4"/>
                        <a:pt x="12" y="4"/>
                      </a:cubicBezTo>
                      <a:cubicBezTo>
                        <a:pt x="10" y="4"/>
                        <a:pt x="9" y="6"/>
                        <a:pt x="6" y="6"/>
                      </a:cubicBezTo>
                      <a:cubicBezTo>
                        <a:pt x="6" y="9"/>
                        <a:pt x="9" y="9"/>
                        <a:pt x="9" y="11"/>
                      </a:cubicBezTo>
                      <a:cubicBezTo>
                        <a:pt x="9" y="12"/>
                        <a:pt x="10" y="13"/>
                        <a:pt x="10" y="14"/>
                      </a:cubicBezTo>
                      <a:cubicBezTo>
                        <a:pt x="9" y="15"/>
                        <a:pt x="6" y="15"/>
                        <a:pt x="5" y="16"/>
                      </a:cubicBezTo>
                      <a:cubicBezTo>
                        <a:pt x="2" y="18"/>
                        <a:pt x="3" y="20"/>
                        <a:pt x="2" y="23"/>
                      </a:cubicBezTo>
                      <a:cubicBezTo>
                        <a:pt x="2" y="25"/>
                        <a:pt x="1" y="26"/>
                        <a:pt x="0" y="27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36" name="Freeform 657" descr="" title="">
                  <a:extLst>
                    <a:ext uri="{FF2B5EF4-FFF2-40B4-BE49-F238E27FC236}">
                      <a16:creationId xmlns:a16="http://schemas.microsoft.com/office/drawing/2014/main" id="{F1233CB9-FCBB-403E-8F2D-D90575A3D3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890956" y="3801533"/>
                  <a:ext cx="262223" cy="107300"/>
                </a:xfrm>
                <a:custGeom>
                  <a:avLst/>
                  <a:gdLst>
                    <a:gd name="T0" fmla="*/ 30 w 30"/>
                    <a:gd name="T1" fmla="*/ 4 h 12"/>
                    <a:gd name="T2" fmla="*/ 22 w 30"/>
                    <a:gd name="T3" fmla="*/ 0 h 12"/>
                    <a:gd name="T4" fmla="*/ 17 w 30"/>
                    <a:gd name="T5" fmla="*/ 0 h 12"/>
                    <a:gd name="T6" fmla="*/ 14 w 30"/>
                    <a:gd name="T7" fmla="*/ 1 h 12"/>
                    <a:gd name="T8" fmla="*/ 11 w 30"/>
                    <a:gd name="T9" fmla="*/ 0 h 12"/>
                    <a:gd name="T10" fmla="*/ 8 w 30"/>
                    <a:gd name="T11" fmla="*/ 3 h 12"/>
                    <a:gd name="T12" fmla="*/ 3 w 30"/>
                    <a:gd name="T13" fmla="*/ 9 h 12"/>
                    <a:gd name="T14" fmla="*/ 11 w 30"/>
                    <a:gd name="T15" fmla="*/ 11 h 12"/>
                    <a:gd name="T16" fmla="*/ 13 w 30"/>
                    <a:gd name="T17" fmla="*/ 9 h 12"/>
                    <a:gd name="T18" fmla="*/ 18 w 30"/>
                    <a:gd name="T19" fmla="*/ 9 h 12"/>
                    <a:gd name="T20" fmla="*/ 19 w 30"/>
                    <a:gd name="T21" fmla="*/ 6 h 12"/>
                    <a:gd name="T22" fmla="*/ 24 w 30"/>
                    <a:gd name="T23" fmla="*/ 7 h 12"/>
                    <a:gd name="T24" fmla="*/ 28 w 30"/>
                    <a:gd name="T25" fmla="*/ 7 h 12"/>
                    <a:gd name="T26" fmla="*/ 30 w 30"/>
                    <a:gd name="T27" fmla="*/ 4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0" h="12">
                      <a:moveTo>
                        <a:pt x="30" y="4"/>
                      </a:moveTo>
                      <a:cubicBezTo>
                        <a:pt x="27" y="2"/>
                        <a:pt x="26" y="0"/>
                        <a:pt x="22" y="0"/>
                      </a:cubicBezTo>
                      <a:cubicBezTo>
                        <a:pt x="20" y="0"/>
                        <a:pt x="19" y="0"/>
                        <a:pt x="17" y="0"/>
                      </a:cubicBezTo>
                      <a:cubicBezTo>
                        <a:pt x="15" y="0"/>
                        <a:pt x="15" y="1"/>
                        <a:pt x="14" y="1"/>
                      </a:cubicBezTo>
                      <a:cubicBezTo>
                        <a:pt x="13" y="1"/>
                        <a:pt x="12" y="0"/>
                        <a:pt x="11" y="0"/>
                      </a:cubicBezTo>
                      <a:cubicBezTo>
                        <a:pt x="10" y="1"/>
                        <a:pt x="9" y="2"/>
                        <a:pt x="8" y="3"/>
                      </a:cubicBezTo>
                      <a:cubicBezTo>
                        <a:pt x="6" y="5"/>
                        <a:pt x="0" y="4"/>
                        <a:pt x="3" y="9"/>
                      </a:cubicBezTo>
                      <a:cubicBezTo>
                        <a:pt x="4" y="11"/>
                        <a:pt x="8" y="12"/>
                        <a:pt x="11" y="11"/>
                      </a:cubicBezTo>
                      <a:cubicBezTo>
                        <a:pt x="12" y="11"/>
                        <a:pt x="12" y="9"/>
                        <a:pt x="13" y="9"/>
                      </a:cubicBezTo>
                      <a:cubicBezTo>
                        <a:pt x="15" y="9"/>
                        <a:pt x="17" y="9"/>
                        <a:pt x="18" y="9"/>
                      </a:cubicBezTo>
                      <a:cubicBezTo>
                        <a:pt x="19" y="9"/>
                        <a:pt x="19" y="7"/>
                        <a:pt x="19" y="6"/>
                      </a:cubicBezTo>
                      <a:cubicBezTo>
                        <a:pt x="20" y="5"/>
                        <a:pt x="23" y="7"/>
                        <a:pt x="24" y="7"/>
                      </a:cubicBezTo>
                      <a:cubicBezTo>
                        <a:pt x="25" y="7"/>
                        <a:pt x="27" y="7"/>
                        <a:pt x="28" y="7"/>
                      </a:cubicBezTo>
                      <a:cubicBezTo>
                        <a:pt x="29" y="7"/>
                        <a:pt x="29" y="5"/>
                        <a:pt x="30" y="4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37" name="Freeform 658" descr="" title="">
                  <a:extLst>
                    <a:ext uri="{FF2B5EF4-FFF2-40B4-BE49-F238E27FC236}">
                      <a16:creationId xmlns:a16="http://schemas.microsoft.com/office/drawing/2014/main" id="{959AAE88-EAC7-4281-8606-6C7F02C706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179994" y="3408097"/>
                  <a:ext cx="411212" cy="307002"/>
                </a:xfrm>
                <a:custGeom>
                  <a:avLst/>
                  <a:gdLst>
                    <a:gd name="T0" fmla="*/ 11 w 47"/>
                    <a:gd name="T1" fmla="*/ 29 h 35"/>
                    <a:gd name="T2" fmla="*/ 18 w 47"/>
                    <a:gd name="T3" fmla="*/ 30 h 35"/>
                    <a:gd name="T4" fmla="*/ 23 w 47"/>
                    <a:gd name="T5" fmla="*/ 33 h 35"/>
                    <a:gd name="T6" fmla="*/ 25 w 47"/>
                    <a:gd name="T7" fmla="*/ 31 h 35"/>
                    <a:gd name="T8" fmla="*/ 29 w 47"/>
                    <a:gd name="T9" fmla="*/ 32 h 35"/>
                    <a:gd name="T10" fmla="*/ 33 w 47"/>
                    <a:gd name="T11" fmla="*/ 32 h 35"/>
                    <a:gd name="T12" fmla="*/ 36 w 47"/>
                    <a:gd name="T13" fmla="*/ 33 h 35"/>
                    <a:gd name="T14" fmla="*/ 38 w 47"/>
                    <a:gd name="T15" fmla="*/ 28 h 35"/>
                    <a:gd name="T16" fmla="*/ 42 w 47"/>
                    <a:gd name="T17" fmla="*/ 27 h 35"/>
                    <a:gd name="T18" fmla="*/ 40 w 47"/>
                    <a:gd name="T19" fmla="*/ 22 h 35"/>
                    <a:gd name="T20" fmla="*/ 44 w 47"/>
                    <a:gd name="T21" fmla="*/ 21 h 35"/>
                    <a:gd name="T22" fmla="*/ 45 w 47"/>
                    <a:gd name="T23" fmla="*/ 17 h 35"/>
                    <a:gd name="T24" fmla="*/ 42 w 47"/>
                    <a:gd name="T25" fmla="*/ 15 h 35"/>
                    <a:gd name="T26" fmla="*/ 39 w 47"/>
                    <a:gd name="T27" fmla="*/ 11 h 35"/>
                    <a:gd name="T28" fmla="*/ 38 w 47"/>
                    <a:gd name="T29" fmla="*/ 6 h 35"/>
                    <a:gd name="T30" fmla="*/ 35 w 47"/>
                    <a:gd name="T31" fmla="*/ 2 h 35"/>
                    <a:gd name="T32" fmla="*/ 33 w 47"/>
                    <a:gd name="T33" fmla="*/ 2 h 35"/>
                    <a:gd name="T34" fmla="*/ 30 w 47"/>
                    <a:gd name="T35" fmla="*/ 1 h 35"/>
                    <a:gd name="T36" fmla="*/ 28 w 47"/>
                    <a:gd name="T37" fmla="*/ 2 h 35"/>
                    <a:gd name="T38" fmla="*/ 25 w 47"/>
                    <a:gd name="T39" fmla="*/ 0 h 35"/>
                    <a:gd name="T40" fmla="*/ 22 w 47"/>
                    <a:gd name="T41" fmla="*/ 2 h 35"/>
                    <a:gd name="T42" fmla="*/ 17 w 47"/>
                    <a:gd name="T43" fmla="*/ 3 h 35"/>
                    <a:gd name="T44" fmla="*/ 17 w 47"/>
                    <a:gd name="T45" fmla="*/ 6 h 35"/>
                    <a:gd name="T46" fmla="*/ 13 w 47"/>
                    <a:gd name="T47" fmla="*/ 9 h 35"/>
                    <a:gd name="T48" fmla="*/ 12 w 47"/>
                    <a:gd name="T49" fmla="*/ 13 h 35"/>
                    <a:gd name="T50" fmla="*/ 8 w 47"/>
                    <a:gd name="T51" fmla="*/ 14 h 35"/>
                    <a:gd name="T52" fmla="*/ 1 w 47"/>
                    <a:gd name="T53" fmla="*/ 16 h 35"/>
                    <a:gd name="T54" fmla="*/ 2 w 47"/>
                    <a:gd name="T55" fmla="*/ 24 h 35"/>
                    <a:gd name="T56" fmla="*/ 1 w 47"/>
                    <a:gd name="T57" fmla="*/ 27 h 35"/>
                    <a:gd name="T58" fmla="*/ 1 w 47"/>
                    <a:gd name="T59" fmla="*/ 31 h 35"/>
                    <a:gd name="T60" fmla="*/ 5 w 47"/>
                    <a:gd name="T61" fmla="*/ 30 h 35"/>
                    <a:gd name="T62" fmla="*/ 11 w 47"/>
                    <a:gd name="T63" fmla="*/ 2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47" h="35">
                      <a:moveTo>
                        <a:pt x="11" y="29"/>
                      </a:moveTo>
                      <a:cubicBezTo>
                        <a:pt x="14" y="29"/>
                        <a:pt x="16" y="30"/>
                        <a:pt x="18" y="30"/>
                      </a:cubicBezTo>
                      <a:cubicBezTo>
                        <a:pt x="18" y="30"/>
                        <a:pt x="23" y="33"/>
                        <a:pt x="23" y="33"/>
                      </a:cubicBezTo>
                      <a:cubicBezTo>
                        <a:pt x="23" y="32"/>
                        <a:pt x="24" y="29"/>
                        <a:pt x="25" y="31"/>
                      </a:cubicBezTo>
                      <a:cubicBezTo>
                        <a:pt x="27" y="34"/>
                        <a:pt x="28" y="29"/>
                        <a:pt x="29" y="32"/>
                      </a:cubicBezTo>
                      <a:cubicBezTo>
                        <a:pt x="30" y="34"/>
                        <a:pt x="32" y="32"/>
                        <a:pt x="33" y="32"/>
                      </a:cubicBezTo>
                      <a:cubicBezTo>
                        <a:pt x="34" y="31"/>
                        <a:pt x="36" y="35"/>
                        <a:pt x="36" y="33"/>
                      </a:cubicBezTo>
                      <a:cubicBezTo>
                        <a:pt x="37" y="31"/>
                        <a:pt x="36" y="29"/>
                        <a:pt x="38" y="28"/>
                      </a:cubicBezTo>
                      <a:cubicBezTo>
                        <a:pt x="39" y="28"/>
                        <a:pt x="41" y="27"/>
                        <a:pt x="42" y="27"/>
                      </a:cubicBezTo>
                      <a:cubicBezTo>
                        <a:pt x="41" y="26"/>
                        <a:pt x="40" y="24"/>
                        <a:pt x="40" y="22"/>
                      </a:cubicBezTo>
                      <a:cubicBezTo>
                        <a:pt x="40" y="20"/>
                        <a:pt x="42" y="22"/>
                        <a:pt x="44" y="21"/>
                      </a:cubicBezTo>
                      <a:cubicBezTo>
                        <a:pt x="46" y="21"/>
                        <a:pt x="47" y="19"/>
                        <a:pt x="45" y="17"/>
                      </a:cubicBezTo>
                      <a:cubicBezTo>
                        <a:pt x="44" y="16"/>
                        <a:pt x="43" y="17"/>
                        <a:pt x="42" y="15"/>
                      </a:cubicBezTo>
                      <a:cubicBezTo>
                        <a:pt x="41" y="14"/>
                        <a:pt x="40" y="13"/>
                        <a:pt x="39" y="11"/>
                      </a:cubicBezTo>
                      <a:cubicBezTo>
                        <a:pt x="38" y="10"/>
                        <a:pt x="38" y="8"/>
                        <a:pt x="38" y="6"/>
                      </a:cubicBezTo>
                      <a:cubicBezTo>
                        <a:pt x="39" y="4"/>
                        <a:pt x="36" y="2"/>
                        <a:pt x="35" y="2"/>
                      </a:cubicBezTo>
                      <a:cubicBezTo>
                        <a:pt x="34" y="1"/>
                        <a:pt x="34" y="2"/>
                        <a:pt x="33" y="2"/>
                      </a:cubicBezTo>
                      <a:cubicBezTo>
                        <a:pt x="31" y="3"/>
                        <a:pt x="31" y="2"/>
                        <a:pt x="30" y="1"/>
                      </a:cubicBezTo>
                      <a:cubicBezTo>
                        <a:pt x="29" y="0"/>
                        <a:pt x="29" y="2"/>
                        <a:pt x="28" y="2"/>
                      </a:cubicBezTo>
                      <a:cubicBezTo>
                        <a:pt x="27" y="2"/>
                        <a:pt x="25" y="0"/>
                        <a:pt x="25" y="0"/>
                      </a:cubicBezTo>
                      <a:cubicBezTo>
                        <a:pt x="23" y="0"/>
                        <a:pt x="23" y="2"/>
                        <a:pt x="22" y="2"/>
                      </a:cubicBezTo>
                      <a:cubicBezTo>
                        <a:pt x="20" y="3"/>
                        <a:pt x="19" y="3"/>
                        <a:pt x="17" y="3"/>
                      </a:cubicBezTo>
                      <a:cubicBezTo>
                        <a:pt x="16" y="4"/>
                        <a:pt x="17" y="6"/>
                        <a:pt x="17" y="6"/>
                      </a:cubicBezTo>
                      <a:cubicBezTo>
                        <a:pt x="16" y="8"/>
                        <a:pt x="13" y="7"/>
                        <a:pt x="13" y="9"/>
                      </a:cubicBezTo>
                      <a:cubicBezTo>
                        <a:pt x="12" y="10"/>
                        <a:pt x="12" y="11"/>
                        <a:pt x="12" y="13"/>
                      </a:cubicBezTo>
                      <a:cubicBezTo>
                        <a:pt x="12" y="14"/>
                        <a:pt x="9" y="14"/>
                        <a:pt x="8" y="14"/>
                      </a:cubicBezTo>
                      <a:cubicBezTo>
                        <a:pt x="5" y="15"/>
                        <a:pt x="4" y="16"/>
                        <a:pt x="1" y="16"/>
                      </a:cubicBezTo>
                      <a:cubicBezTo>
                        <a:pt x="2" y="19"/>
                        <a:pt x="5" y="21"/>
                        <a:pt x="2" y="24"/>
                      </a:cubicBezTo>
                      <a:cubicBezTo>
                        <a:pt x="0" y="25"/>
                        <a:pt x="0" y="26"/>
                        <a:pt x="1" y="27"/>
                      </a:cubicBezTo>
                      <a:cubicBezTo>
                        <a:pt x="3" y="28"/>
                        <a:pt x="1" y="30"/>
                        <a:pt x="1" y="31"/>
                      </a:cubicBezTo>
                      <a:cubicBezTo>
                        <a:pt x="3" y="31"/>
                        <a:pt x="4" y="31"/>
                        <a:pt x="5" y="30"/>
                      </a:cubicBezTo>
                      <a:cubicBezTo>
                        <a:pt x="7" y="29"/>
                        <a:pt x="10" y="29"/>
                        <a:pt x="11" y="29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38" name="Freeform 659" descr="" title="">
                  <a:extLst>
                    <a:ext uri="{FF2B5EF4-FFF2-40B4-BE49-F238E27FC236}">
                      <a16:creationId xmlns:a16="http://schemas.microsoft.com/office/drawing/2014/main" id="{B894673F-EFA2-4D51-BD3F-4C4AD851D0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084642" y="3390213"/>
                  <a:ext cx="253283" cy="166915"/>
                </a:xfrm>
                <a:custGeom>
                  <a:avLst/>
                  <a:gdLst>
                    <a:gd name="T0" fmla="*/ 16 w 29"/>
                    <a:gd name="T1" fmla="*/ 18 h 19"/>
                    <a:gd name="T2" fmla="*/ 23 w 29"/>
                    <a:gd name="T3" fmla="*/ 15 h 19"/>
                    <a:gd name="T4" fmla="*/ 23 w 29"/>
                    <a:gd name="T5" fmla="*/ 12 h 19"/>
                    <a:gd name="T6" fmla="*/ 27 w 29"/>
                    <a:gd name="T7" fmla="*/ 9 h 19"/>
                    <a:gd name="T8" fmla="*/ 26 w 29"/>
                    <a:gd name="T9" fmla="*/ 4 h 19"/>
                    <a:gd name="T10" fmla="*/ 19 w 29"/>
                    <a:gd name="T11" fmla="*/ 1 h 19"/>
                    <a:gd name="T12" fmla="*/ 10 w 29"/>
                    <a:gd name="T13" fmla="*/ 1 h 19"/>
                    <a:gd name="T14" fmla="*/ 0 w 29"/>
                    <a:gd name="T15" fmla="*/ 4 h 19"/>
                    <a:gd name="T16" fmla="*/ 1 w 29"/>
                    <a:gd name="T17" fmla="*/ 6 h 19"/>
                    <a:gd name="T18" fmla="*/ 2 w 29"/>
                    <a:gd name="T19" fmla="*/ 9 h 19"/>
                    <a:gd name="T20" fmla="*/ 5 w 29"/>
                    <a:gd name="T21" fmla="*/ 10 h 19"/>
                    <a:gd name="T22" fmla="*/ 9 w 29"/>
                    <a:gd name="T23" fmla="*/ 11 h 19"/>
                    <a:gd name="T24" fmla="*/ 8 w 29"/>
                    <a:gd name="T25" fmla="*/ 15 h 19"/>
                    <a:gd name="T26" fmla="*/ 12 w 29"/>
                    <a:gd name="T27" fmla="*/ 18 h 19"/>
                    <a:gd name="T28" fmla="*/ 16 w 29"/>
                    <a:gd name="T29" fmla="*/ 18 h 19"/>
                    <a:gd name="T30" fmla="*/ 16 w 29"/>
                    <a:gd name="T31" fmla="*/ 18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9" h="19">
                      <a:moveTo>
                        <a:pt x="16" y="18"/>
                      </a:moveTo>
                      <a:cubicBezTo>
                        <a:pt x="18" y="16"/>
                        <a:pt x="21" y="16"/>
                        <a:pt x="23" y="15"/>
                      </a:cubicBezTo>
                      <a:cubicBezTo>
                        <a:pt x="23" y="14"/>
                        <a:pt x="23" y="13"/>
                        <a:pt x="23" y="12"/>
                      </a:cubicBezTo>
                      <a:cubicBezTo>
                        <a:pt x="24" y="10"/>
                        <a:pt x="25" y="10"/>
                        <a:pt x="27" y="9"/>
                      </a:cubicBezTo>
                      <a:cubicBezTo>
                        <a:pt x="29" y="8"/>
                        <a:pt x="28" y="5"/>
                        <a:pt x="26" y="4"/>
                      </a:cubicBezTo>
                      <a:cubicBezTo>
                        <a:pt x="24" y="3"/>
                        <a:pt x="22" y="2"/>
                        <a:pt x="19" y="1"/>
                      </a:cubicBezTo>
                      <a:cubicBezTo>
                        <a:pt x="17" y="0"/>
                        <a:pt x="13" y="1"/>
                        <a:pt x="10" y="1"/>
                      </a:cubicBezTo>
                      <a:cubicBezTo>
                        <a:pt x="8" y="1"/>
                        <a:pt x="0" y="0"/>
                        <a:pt x="0" y="4"/>
                      </a:cubicBezTo>
                      <a:cubicBezTo>
                        <a:pt x="0" y="4"/>
                        <a:pt x="1" y="5"/>
                        <a:pt x="1" y="6"/>
                      </a:cubicBezTo>
                      <a:cubicBezTo>
                        <a:pt x="2" y="7"/>
                        <a:pt x="1" y="8"/>
                        <a:pt x="2" y="9"/>
                      </a:cubicBezTo>
                      <a:cubicBezTo>
                        <a:pt x="3" y="9"/>
                        <a:pt x="4" y="11"/>
                        <a:pt x="5" y="10"/>
                      </a:cubicBezTo>
                      <a:cubicBezTo>
                        <a:pt x="7" y="10"/>
                        <a:pt x="9" y="9"/>
                        <a:pt x="9" y="11"/>
                      </a:cubicBezTo>
                      <a:cubicBezTo>
                        <a:pt x="9" y="12"/>
                        <a:pt x="9" y="14"/>
                        <a:pt x="8" y="15"/>
                      </a:cubicBezTo>
                      <a:cubicBezTo>
                        <a:pt x="11" y="15"/>
                        <a:pt x="11" y="15"/>
                        <a:pt x="12" y="18"/>
                      </a:cubicBezTo>
                      <a:cubicBezTo>
                        <a:pt x="13" y="18"/>
                        <a:pt x="16" y="18"/>
                        <a:pt x="16" y="18"/>
                      </a:cubicBezTo>
                      <a:cubicBezTo>
                        <a:pt x="17" y="17"/>
                        <a:pt x="15" y="19"/>
                        <a:pt x="16" y="18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41" name="Freeform 660" descr="" title="">
                  <a:extLst>
                    <a:ext uri="{FF2B5EF4-FFF2-40B4-BE49-F238E27FC236}">
                      <a16:creationId xmlns:a16="http://schemas.microsoft.com/office/drawing/2014/main" id="{7058D948-81EF-4E8B-BCBC-93B06928F3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084642" y="3285894"/>
                  <a:ext cx="312881" cy="157973"/>
                </a:xfrm>
                <a:custGeom>
                  <a:avLst/>
                  <a:gdLst>
                    <a:gd name="T0" fmla="*/ 11 w 36"/>
                    <a:gd name="T1" fmla="*/ 13 h 18"/>
                    <a:gd name="T2" fmla="*/ 19 w 36"/>
                    <a:gd name="T3" fmla="*/ 12 h 18"/>
                    <a:gd name="T4" fmla="*/ 25 w 36"/>
                    <a:gd name="T5" fmla="*/ 15 h 18"/>
                    <a:gd name="T6" fmla="*/ 29 w 36"/>
                    <a:gd name="T7" fmla="*/ 17 h 18"/>
                    <a:gd name="T8" fmla="*/ 33 w 36"/>
                    <a:gd name="T9" fmla="*/ 16 h 18"/>
                    <a:gd name="T10" fmla="*/ 36 w 36"/>
                    <a:gd name="T11" fmla="*/ 14 h 18"/>
                    <a:gd name="T12" fmla="*/ 34 w 36"/>
                    <a:gd name="T13" fmla="*/ 8 h 18"/>
                    <a:gd name="T14" fmla="*/ 31 w 36"/>
                    <a:gd name="T15" fmla="*/ 4 h 18"/>
                    <a:gd name="T16" fmla="*/ 25 w 36"/>
                    <a:gd name="T17" fmla="*/ 3 h 18"/>
                    <a:gd name="T18" fmla="*/ 18 w 36"/>
                    <a:gd name="T19" fmla="*/ 1 h 18"/>
                    <a:gd name="T20" fmla="*/ 17 w 36"/>
                    <a:gd name="T21" fmla="*/ 5 h 18"/>
                    <a:gd name="T22" fmla="*/ 15 w 36"/>
                    <a:gd name="T23" fmla="*/ 7 h 18"/>
                    <a:gd name="T24" fmla="*/ 8 w 36"/>
                    <a:gd name="T25" fmla="*/ 4 h 18"/>
                    <a:gd name="T26" fmla="*/ 0 w 36"/>
                    <a:gd name="T27" fmla="*/ 15 h 18"/>
                    <a:gd name="T28" fmla="*/ 11 w 36"/>
                    <a:gd name="T2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6" h="18">
                      <a:moveTo>
                        <a:pt x="11" y="13"/>
                      </a:moveTo>
                      <a:cubicBezTo>
                        <a:pt x="14" y="13"/>
                        <a:pt x="16" y="12"/>
                        <a:pt x="19" y="12"/>
                      </a:cubicBezTo>
                      <a:cubicBezTo>
                        <a:pt x="20" y="12"/>
                        <a:pt x="24" y="14"/>
                        <a:pt x="25" y="15"/>
                      </a:cubicBezTo>
                      <a:cubicBezTo>
                        <a:pt x="26" y="16"/>
                        <a:pt x="27" y="18"/>
                        <a:pt x="29" y="17"/>
                      </a:cubicBezTo>
                      <a:cubicBezTo>
                        <a:pt x="30" y="17"/>
                        <a:pt x="31" y="16"/>
                        <a:pt x="33" y="16"/>
                      </a:cubicBezTo>
                      <a:cubicBezTo>
                        <a:pt x="34" y="16"/>
                        <a:pt x="34" y="14"/>
                        <a:pt x="36" y="14"/>
                      </a:cubicBezTo>
                      <a:cubicBezTo>
                        <a:pt x="35" y="12"/>
                        <a:pt x="33" y="9"/>
                        <a:pt x="34" y="8"/>
                      </a:cubicBezTo>
                      <a:cubicBezTo>
                        <a:pt x="35" y="6"/>
                        <a:pt x="32" y="4"/>
                        <a:pt x="31" y="4"/>
                      </a:cubicBezTo>
                      <a:cubicBezTo>
                        <a:pt x="29" y="3"/>
                        <a:pt x="27" y="5"/>
                        <a:pt x="25" y="3"/>
                      </a:cubicBezTo>
                      <a:cubicBezTo>
                        <a:pt x="22" y="1"/>
                        <a:pt x="21" y="0"/>
                        <a:pt x="18" y="1"/>
                      </a:cubicBezTo>
                      <a:cubicBezTo>
                        <a:pt x="16" y="2"/>
                        <a:pt x="17" y="3"/>
                        <a:pt x="17" y="5"/>
                      </a:cubicBezTo>
                      <a:cubicBezTo>
                        <a:pt x="16" y="6"/>
                        <a:pt x="16" y="7"/>
                        <a:pt x="15" y="7"/>
                      </a:cubicBezTo>
                      <a:cubicBezTo>
                        <a:pt x="12" y="9"/>
                        <a:pt x="10" y="5"/>
                        <a:pt x="8" y="4"/>
                      </a:cubicBezTo>
                      <a:cubicBezTo>
                        <a:pt x="3" y="0"/>
                        <a:pt x="0" y="11"/>
                        <a:pt x="0" y="15"/>
                      </a:cubicBezTo>
                      <a:cubicBezTo>
                        <a:pt x="4" y="13"/>
                        <a:pt x="7" y="13"/>
                        <a:pt x="11" y="13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42" name="Freeform 661" descr="" title="">
                  <a:extLst>
                    <a:ext uri="{FF2B5EF4-FFF2-40B4-BE49-F238E27FC236}">
                      <a16:creationId xmlns:a16="http://schemas.microsoft.com/office/drawing/2014/main" id="{3B9BD2C7-3B6F-44D3-9703-1DB8051371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179994" y="3190516"/>
                  <a:ext cx="208588" cy="131144"/>
                </a:xfrm>
                <a:custGeom>
                  <a:avLst/>
                  <a:gdLst>
                    <a:gd name="T0" fmla="*/ 16 w 24"/>
                    <a:gd name="T1" fmla="*/ 15 h 15"/>
                    <a:gd name="T2" fmla="*/ 20 w 24"/>
                    <a:gd name="T3" fmla="*/ 15 h 15"/>
                    <a:gd name="T4" fmla="*/ 22 w 24"/>
                    <a:gd name="T5" fmla="*/ 13 h 15"/>
                    <a:gd name="T6" fmla="*/ 22 w 24"/>
                    <a:gd name="T7" fmla="*/ 10 h 15"/>
                    <a:gd name="T8" fmla="*/ 21 w 24"/>
                    <a:gd name="T9" fmla="*/ 5 h 15"/>
                    <a:gd name="T10" fmla="*/ 24 w 24"/>
                    <a:gd name="T11" fmla="*/ 0 h 15"/>
                    <a:gd name="T12" fmla="*/ 12 w 24"/>
                    <a:gd name="T13" fmla="*/ 0 h 15"/>
                    <a:gd name="T14" fmla="*/ 6 w 24"/>
                    <a:gd name="T15" fmla="*/ 1 h 15"/>
                    <a:gd name="T16" fmla="*/ 0 w 24"/>
                    <a:gd name="T17" fmla="*/ 5 h 15"/>
                    <a:gd name="T18" fmla="*/ 2 w 24"/>
                    <a:gd name="T19" fmla="*/ 6 h 15"/>
                    <a:gd name="T20" fmla="*/ 2 w 24"/>
                    <a:gd name="T21" fmla="*/ 8 h 15"/>
                    <a:gd name="T22" fmla="*/ 7 w 24"/>
                    <a:gd name="T23" fmla="*/ 9 h 15"/>
                    <a:gd name="T24" fmla="*/ 6 w 24"/>
                    <a:gd name="T25" fmla="*/ 13 h 15"/>
                    <a:gd name="T26" fmla="*/ 11 w 24"/>
                    <a:gd name="T27" fmla="*/ 12 h 15"/>
                    <a:gd name="T28" fmla="*/ 16 w 24"/>
                    <a:gd name="T29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4" h="15">
                      <a:moveTo>
                        <a:pt x="16" y="15"/>
                      </a:moveTo>
                      <a:cubicBezTo>
                        <a:pt x="17" y="15"/>
                        <a:pt x="19" y="15"/>
                        <a:pt x="20" y="15"/>
                      </a:cubicBezTo>
                      <a:cubicBezTo>
                        <a:pt x="20" y="14"/>
                        <a:pt x="22" y="14"/>
                        <a:pt x="22" y="13"/>
                      </a:cubicBezTo>
                      <a:cubicBezTo>
                        <a:pt x="22" y="12"/>
                        <a:pt x="22" y="11"/>
                        <a:pt x="22" y="10"/>
                      </a:cubicBezTo>
                      <a:cubicBezTo>
                        <a:pt x="21" y="8"/>
                        <a:pt x="20" y="7"/>
                        <a:pt x="21" y="5"/>
                      </a:cubicBezTo>
                      <a:cubicBezTo>
                        <a:pt x="23" y="4"/>
                        <a:pt x="24" y="2"/>
                        <a:pt x="24" y="0"/>
                      </a:cubicBezTo>
                      <a:cubicBezTo>
                        <a:pt x="22" y="3"/>
                        <a:pt x="15" y="0"/>
                        <a:pt x="12" y="0"/>
                      </a:cubicBezTo>
                      <a:cubicBezTo>
                        <a:pt x="10" y="0"/>
                        <a:pt x="8" y="0"/>
                        <a:pt x="6" y="1"/>
                      </a:cubicBezTo>
                      <a:cubicBezTo>
                        <a:pt x="5" y="1"/>
                        <a:pt x="0" y="5"/>
                        <a:pt x="0" y="5"/>
                      </a:cubicBezTo>
                      <a:cubicBezTo>
                        <a:pt x="0" y="6"/>
                        <a:pt x="3" y="5"/>
                        <a:pt x="2" y="6"/>
                      </a:cubicBezTo>
                      <a:cubicBezTo>
                        <a:pt x="2" y="7"/>
                        <a:pt x="2" y="7"/>
                        <a:pt x="2" y="8"/>
                      </a:cubicBezTo>
                      <a:cubicBezTo>
                        <a:pt x="3" y="10"/>
                        <a:pt x="7" y="9"/>
                        <a:pt x="7" y="9"/>
                      </a:cubicBezTo>
                      <a:cubicBezTo>
                        <a:pt x="7" y="10"/>
                        <a:pt x="6" y="12"/>
                        <a:pt x="6" y="13"/>
                      </a:cubicBezTo>
                      <a:cubicBezTo>
                        <a:pt x="7" y="12"/>
                        <a:pt x="9" y="11"/>
                        <a:pt x="11" y="12"/>
                      </a:cubicBezTo>
                      <a:cubicBezTo>
                        <a:pt x="13" y="13"/>
                        <a:pt x="14" y="15"/>
                        <a:pt x="16" y="15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43" name="Freeform 662" descr="" title="">
                  <a:extLst>
                    <a:ext uri="{FF2B5EF4-FFF2-40B4-BE49-F238E27FC236}">
                      <a16:creationId xmlns:a16="http://schemas.microsoft.com/office/drawing/2014/main" id="{979C4485-7132-4BD9-BF4A-AAE7B2D98F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022068" y="3461748"/>
                  <a:ext cx="140051" cy="68554"/>
                </a:xfrm>
                <a:custGeom>
                  <a:avLst/>
                  <a:gdLst>
                    <a:gd name="T0" fmla="*/ 16 w 16"/>
                    <a:gd name="T1" fmla="*/ 4 h 8"/>
                    <a:gd name="T2" fmla="*/ 12 w 16"/>
                    <a:gd name="T3" fmla="*/ 2 h 8"/>
                    <a:gd name="T4" fmla="*/ 8 w 16"/>
                    <a:gd name="T5" fmla="*/ 0 h 8"/>
                    <a:gd name="T6" fmla="*/ 7 w 16"/>
                    <a:gd name="T7" fmla="*/ 3 h 8"/>
                    <a:gd name="T8" fmla="*/ 5 w 16"/>
                    <a:gd name="T9" fmla="*/ 2 h 8"/>
                    <a:gd name="T10" fmla="*/ 2 w 16"/>
                    <a:gd name="T11" fmla="*/ 3 h 8"/>
                    <a:gd name="T12" fmla="*/ 0 w 16"/>
                    <a:gd name="T13" fmla="*/ 5 h 8"/>
                    <a:gd name="T14" fmla="*/ 0 w 16"/>
                    <a:gd name="T15" fmla="*/ 6 h 8"/>
                    <a:gd name="T16" fmla="*/ 2 w 16"/>
                    <a:gd name="T17" fmla="*/ 6 h 8"/>
                    <a:gd name="T18" fmla="*/ 8 w 16"/>
                    <a:gd name="T19" fmla="*/ 7 h 8"/>
                    <a:gd name="T20" fmla="*/ 16 w 16"/>
                    <a:gd name="T21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" h="8">
                      <a:moveTo>
                        <a:pt x="16" y="4"/>
                      </a:moveTo>
                      <a:cubicBezTo>
                        <a:pt x="16" y="1"/>
                        <a:pt x="14" y="2"/>
                        <a:pt x="12" y="2"/>
                      </a:cubicBezTo>
                      <a:cubicBezTo>
                        <a:pt x="11" y="3"/>
                        <a:pt x="10" y="1"/>
                        <a:pt x="8" y="0"/>
                      </a:cubicBezTo>
                      <a:cubicBezTo>
                        <a:pt x="8" y="1"/>
                        <a:pt x="8" y="2"/>
                        <a:pt x="7" y="3"/>
                      </a:cubicBezTo>
                      <a:cubicBezTo>
                        <a:pt x="6" y="3"/>
                        <a:pt x="7" y="1"/>
                        <a:pt x="5" y="2"/>
                      </a:cubicBezTo>
                      <a:cubicBezTo>
                        <a:pt x="4" y="2"/>
                        <a:pt x="2" y="2"/>
                        <a:pt x="2" y="3"/>
                      </a:cubicBezTo>
                      <a:cubicBezTo>
                        <a:pt x="1" y="5"/>
                        <a:pt x="2" y="6"/>
                        <a:pt x="0" y="5"/>
                      </a:cubicBezTo>
                      <a:cubicBezTo>
                        <a:pt x="0" y="5"/>
                        <a:pt x="0" y="5"/>
                        <a:pt x="0" y="6"/>
                      </a:cubicBezTo>
                      <a:cubicBezTo>
                        <a:pt x="0" y="6"/>
                        <a:pt x="1" y="6"/>
                        <a:pt x="2" y="6"/>
                      </a:cubicBezTo>
                      <a:cubicBezTo>
                        <a:pt x="4" y="7"/>
                        <a:pt x="6" y="7"/>
                        <a:pt x="8" y="7"/>
                      </a:cubicBezTo>
                      <a:cubicBezTo>
                        <a:pt x="10" y="7"/>
                        <a:pt x="16" y="8"/>
                        <a:pt x="16" y="4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44" name="Freeform 663" descr="" title="">
                  <a:extLst>
                    <a:ext uri="{FF2B5EF4-FFF2-40B4-BE49-F238E27FC236}">
                      <a16:creationId xmlns:a16="http://schemas.microsoft.com/office/drawing/2014/main" id="{0060C8C0-565F-4033-AE7E-5569C1F22C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804539" y="3479630"/>
                  <a:ext cx="417171" cy="366611"/>
                </a:xfrm>
                <a:custGeom>
                  <a:avLst/>
                  <a:gdLst>
                    <a:gd name="T0" fmla="*/ 1 w 48"/>
                    <a:gd name="T1" fmla="*/ 12 h 42"/>
                    <a:gd name="T2" fmla="*/ 0 w 48"/>
                    <a:gd name="T3" fmla="*/ 16 h 42"/>
                    <a:gd name="T4" fmla="*/ 2 w 48"/>
                    <a:gd name="T5" fmla="*/ 20 h 42"/>
                    <a:gd name="T6" fmla="*/ 4 w 48"/>
                    <a:gd name="T7" fmla="*/ 27 h 42"/>
                    <a:gd name="T8" fmla="*/ 9 w 48"/>
                    <a:gd name="T9" fmla="*/ 31 h 42"/>
                    <a:gd name="T10" fmla="*/ 10 w 48"/>
                    <a:gd name="T11" fmla="*/ 33 h 42"/>
                    <a:gd name="T12" fmla="*/ 13 w 48"/>
                    <a:gd name="T13" fmla="*/ 32 h 42"/>
                    <a:gd name="T14" fmla="*/ 21 w 48"/>
                    <a:gd name="T15" fmla="*/ 36 h 42"/>
                    <a:gd name="T16" fmla="*/ 25 w 48"/>
                    <a:gd name="T17" fmla="*/ 37 h 42"/>
                    <a:gd name="T18" fmla="*/ 33 w 48"/>
                    <a:gd name="T19" fmla="*/ 37 h 42"/>
                    <a:gd name="T20" fmla="*/ 39 w 48"/>
                    <a:gd name="T21" fmla="*/ 41 h 42"/>
                    <a:gd name="T22" fmla="*/ 41 w 48"/>
                    <a:gd name="T23" fmla="*/ 35 h 42"/>
                    <a:gd name="T24" fmla="*/ 44 w 48"/>
                    <a:gd name="T25" fmla="*/ 32 h 42"/>
                    <a:gd name="T26" fmla="*/ 48 w 48"/>
                    <a:gd name="T27" fmla="*/ 31 h 42"/>
                    <a:gd name="T28" fmla="*/ 45 w 48"/>
                    <a:gd name="T29" fmla="*/ 26 h 42"/>
                    <a:gd name="T30" fmla="*/ 44 w 48"/>
                    <a:gd name="T31" fmla="*/ 19 h 42"/>
                    <a:gd name="T32" fmla="*/ 46 w 48"/>
                    <a:gd name="T33" fmla="*/ 12 h 42"/>
                    <a:gd name="T34" fmla="*/ 44 w 48"/>
                    <a:gd name="T35" fmla="*/ 7 h 42"/>
                    <a:gd name="T36" fmla="*/ 42 w 48"/>
                    <a:gd name="T37" fmla="*/ 5 h 42"/>
                    <a:gd name="T38" fmla="*/ 25 w 48"/>
                    <a:gd name="T39" fmla="*/ 4 h 42"/>
                    <a:gd name="T40" fmla="*/ 20 w 48"/>
                    <a:gd name="T41" fmla="*/ 2 h 42"/>
                    <a:gd name="T42" fmla="*/ 13 w 48"/>
                    <a:gd name="T43" fmla="*/ 4 h 42"/>
                    <a:gd name="T44" fmla="*/ 6 w 48"/>
                    <a:gd name="T45" fmla="*/ 6 h 42"/>
                    <a:gd name="T46" fmla="*/ 2 w 48"/>
                    <a:gd name="T47" fmla="*/ 7 h 42"/>
                    <a:gd name="T48" fmla="*/ 1 w 48"/>
                    <a:gd name="T49" fmla="*/ 9 h 42"/>
                    <a:gd name="T50" fmla="*/ 1 w 48"/>
                    <a:gd name="T51" fmla="*/ 12 h 42"/>
                    <a:gd name="T52" fmla="*/ 1 w 48"/>
                    <a:gd name="T53" fmla="*/ 12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48" h="42">
                      <a:moveTo>
                        <a:pt x="1" y="12"/>
                      </a:moveTo>
                      <a:cubicBezTo>
                        <a:pt x="1" y="13"/>
                        <a:pt x="0" y="15"/>
                        <a:pt x="0" y="16"/>
                      </a:cubicBezTo>
                      <a:cubicBezTo>
                        <a:pt x="1" y="17"/>
                        <a:pt x="2" y="19"/>
                        <a:pt x="2" y="20"/>
                      </a:cubicBezTo>
                      <a:cubicBezTo>
                        <a:pt x="2" y="22"/>
                        <a:pt x="3" y="25"/>
                        <a:pt x="4" y="27"/>
                      </a:cubicBezTo>
                      <a:cubicBezTo>
                        <a:pt x="5" y="30"/>
                        <a:pt x="8" y="29"/>
                        <a:pt x="9" y="31"/>
                      </a:cubicBezTo>
                      <a:cubicBezTo>
                        <a:pt x="9" y="31"/>
                        <a:pt x="9" y="33"/>
                        <a:pt x="10" y="33"/>
                      </a:cubicBezTo>
                      <a:cubicBezTo>
                        <a:pt x="11" y="34"/>
                        <a:pt x="12" y="32"/>
                        <a:pt x="13" y="32"/>
                      </a:cubicBezTo>
                      <a:cubicBezTo>
                        <a:pt x="15" y="31"/>
                        <a:pt x="19" y="35"/>
                        <a:pt x="21" y="36"/>
                      </a:cubicBezTo>
                      <a:cubicBezTo>
                        <a:pt x="22" y="37"/>
                        <a:pt x="23" y="39"/>
                        <a:pt x="25" y="37"/>
                      </a:cubicBezTo>
                      <a:cubicBezTo>
                        <a:pt x="26" y="36"/>
                        <a:pt x="31" y="37"/>
                        <a:pt x="33" y="37"/>
                      </a:cubicBezTo>
                      <a:cubicBezTo>
                        <a:pt x="36" y="37"/>
                        <a:pt x="37" y="39"/>
                        <a:pt x="39" y="41"/>
                      </a:cubicBezTo>
                      <a:cubicBezTo>
                        <a:pt x="40" y="42"/>
                        <a:pt x="40" y="36"/>
                        <a:pt x="41" y="35"/>
                      </a:cubicBezTo>
                      <a:cubicBezTo>
                        <a:pt x="42" y="34"/>
                        <a:pt x="43" y="33"/>
                        <a:pt x="44" y="32"/>
                      </a:cubicBezTo>
                      <a:cubicBezTo>
                        <a:pt x="45" y="32"/>
                        <a:pt x="48" y="32"/>
                        <a:pt x="48" y="31"/>
                      </a:cubicBezTo>
                      <a:cubicBezTo>
                        <a:pt x="47" y="28"/>
                        <a:pt x="47" y="27"/>
                        <a:pt x="45" y="26"/>
                      </a:cubicBezTo>
                      <a:cubicBezTo>
                        <a:pt x="43" y="24"/>
                        <a:pt x="46" y="21"/>
                        <a:pt x="44" y="19"/>
                      </a:cubicBezTo>
                      <a:cubicBezTo>
                        <a:pt x="42" y="18"/>
                        <a:pt x="47" y="14"/>
                        <a:pt x="46" y="12"/>
                      </a:cubicBezTo>
                      <a:cubicBezTo>
                        <a:pt x="45" y="10"/>
                        <a:pt x="44" y="9"/>
                        <a:pt x="44" y="7"/>
                      </a:cubicBezTo>
                      <a:cubicBezTo>
                        <a:pt x="44" y="6"/>
                        <a:pt x="44" y="5"/>
                        <a:pt x="42" y="5"/>
                      </a:cubicBezTo>
                      <a:cubicBezTo>
                        <a:pt x="37" y="3"/>
                        <a:pt x="30" y="6"/>
                        <a:pt x="25" y="4"/>
                      </a:cubicBezTo>
                      <a:cubicBezTo>
                        <a:pt x="25" y="7"/>
                        <a:pt x="21" y="2"/>
                        <a:pt x="20" y="2"/>
                      </a:cubicBezTo>
                      <a:cubicBezTo>
                        <a:pt x="17" y="0"/>
                        <a:pt x="15" y="2"/>
                        <a:pt x="13" y="4"/>
                      </a:cubicBezTo>
                      <a:cubicBezTo>
                        <a:pt x="10" y="5"/>
                        <a:pt x="8" y="6"/>
                        <a:pt x="6" y="6"/>
                      </a:cubicBezTo>
                      <a:cubicBezTo>
                        <a:pt x="5" y="7"/>
                        <a:pt x="3" y="7"/>
                        <a:pt x="2" y="7"/>
                      </a:cubicBezTo>
                      <a:cubicBezTo>
                        <a:pt x="1" y="8"/>
                        <a:pt x="3" y="9"/>
                        <a:pt x="1" y="9"/>
                      </a:cubicBezTo>
                      <a:cubicBezTo>
                        <a:pt x="1" y="10"/>
                        <a:pt x="1" y="11"/>
                        <a:pt x="1" y="12"/>
                      </a:cubicBezTo>
                      <a:cubicBezTo>
                        <a:pt x="1" y="14"/>
                        <a:pt x="1" y="12"/>
                        <a:pt x="1" y="12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45" name="Freeform 664" descr="" title="">
                  <a:extLst>
                    <a:ext uri="{FF2B5EF4-FFF2-40B4-BE49-F238E27FC236}">
                      <a16:creationId xmlns:a16="http://schemas.microsoft.com/office/drawing/2014/main" id="{24A266EA-2CB1-44F4-A5C2-0DC5862AA6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057823" y="3864127"/>
                  <a:ext cx="402274" cy="262292"/>
                </a:xfrm>
                <a:custGeom>
                  <a:avLst/>
                  <a:gdLst>
                    <a:gd name="T0" fmla="*/ 38 w 46"/>
                    <a:gd name="T1" fmla="*/ 13 h 30"/>
                    <a:gd name="T2" fmla="*/ 35 w 46"/>
                    <a:gd name="T3" fmla="*/ 6 h 30"/>
                    <a:gd name="T4" fmla="*/ 32 w 46"/>
                    <a:gd name="T5" fmla="*/ 0 h 30"/>
                    <a:gd name="T6" fmla="*/ 22 w 46"/>
                    <a:gd name="T7" fmla="*/ 4 h 30"/>
                    <a:gd name="T8" fmla="*/ 18 w 46"/>
                    <a:gd name="T9" fmla="*/ 3 h 30"/>
                    <a:gd name="T10" fmla="*/ 12 w 46"/>
                    <a:gd name="T11" fmla="*/ 3 h 30"/>
                    <a:gd name="T12" fmla="*/ 8 w 46"/>
                    <a:gd name="T13" fmla="*/ 6 h 30"/>
                    <a:gd name="T14" fmla="*/ 4 w 46"/>
                    <a:gd name="T15" fmla="*/ 14 h 30"/>
                    <a:gd name="T16" fmla="*/ 0 w 46"/>
                    <a:gd name="T17" fmla="*/ 15 h 30"/>
                    <a:gd name="T18" fmla="*/ 3 w 46"/>
                    <a:gd name="T19" fmla="*/ 18 h 30"/>
                    <a:gd name="T20" fmla="*/ 5 w 46"/>
                    <a:gd name="T21" fmla="*/ 22 h 30"/>
                    <a:gd name="T22" fmla="*/ 8 w 46"/>
                    <a:gd name="T23" fmla="*/ 24 h 30"/>
                    <a:gd name="T24" fmla="*/ 11 w 46"/>
                    <a:gd name="T25" fmla="*/ 25 h 30"/>
                    <a:gd name="T26" fmla="*/ 11 w 46"/>
                    <a:gd name="T27" fmla="*/ 28 h 30"/>
                    <a:gd name="T28" fmla="*/ 21 w 46"/>
                    <a:gd name="T29" fmla="*/ 30 h 30"/>
                    <a:gd name="T30" fmla="*/ 28 w 46"/>
                    <a:gd name="T31" fmla="*/ 28 h 30"/>
                    <a:gd name="T32" fmla="*/ 40 w 46"/>
                    <a:gd name="T33" fmla="*/ 30 h 30"/>
                    <a:gd name="T34" fmla="*/ 41 w 46"/>
                    <a:gd name="T35" fmla="*/ 23 h 30"/>
                    <a:gd name="T36" fmla="*/ 46 w 46"/>
                    <a:gd name="T37" fmla="*/ 20 h 30"/>
                    <a:gd name="T38" fmla="*/ 39 w 46"/>
                    <a:gd name="T39" fmla="*/ 20 h 30"/>
                    <a:gd name="T40" fmla="*/ 38 w 46"/>
                    <a:gd name="T41" fmla="*/ 13 h 30"/>
                    <a:gd name="T42" fmla="*/ 38 w 46"/>
                    <a:gd name="T43" fmla="*/ 13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6" h="30">
                      <a:moveTo>
                        <a:pt x="38" y="13"/>
                      </a:moveTo>
                      <a:cubicBezTo>
                        <a:pt x="39" y="10"/>
                        <a:pt x="36" y="8"/>
                        <a:pt x="35" y="6"/>
                      </a:cubicBezTo>
                      <a:cubicBezTo>
                        <a:pt x="33" y="5"/>
                        <a:pt x="32" y="2"/>
                        <a:pt x="32" y="0"/>
                      </a:cubicBezTo>
                      <a:cubicBezTo>
                        <a:pt x="29" y="1"/>
                        <a:pt x="26" y="4"/>
                        <a:pt x="22" y="4"/>
                      </a:cubicBezTo>
                      <a:cubicBezTo>
                        <a:pt x="21" y="4"/>
                        <a:pt x="19" y="3"/>
                        <a:pt x="18" y="3"/>
                      </a:cubicBezTo>
                      <a:cubicBezTo>
                        <a:pt x="16" y="3"/>
                        <a:pt x="14" y="3"/>
                        <a:pt x="12" y="3"/>
                      </a:cubicBezTo>
                      <a:cubicBezTo>
                        <a:pt x="12" y="3"/>
                        <a:pt x="9" y="6"/>
                        <a:pt x="8" y="6"/>
                      </a:cubicBezTo>
                      <a:cubicBezTo>
                        <a:pt x="7" y="9"/>
                        <a:pt x="5" y="11"/>
                        <a:pt x="4" y="14"/>
                      </a:cubicBezTo>
                      <a:cubicBezTo>
                        <a:pt x="3" y="14"/>
                        <a:pt x="1" y="14"/>
                        <a:pt x="0" y="15"/>
                      </a:cubicBezTo>
                      <a:cubicBezTo>
                        <a:pt x="0" y="16"/>
                        <a:pt x="3" y="17"/>
                        <a:pt x="3" y="18"/>
                      </a:cubicBezTo>
                      <a:cubicBezTo>
                        <a:pt x="3" y="20"/>
                        <a:pt x="4" y="20"/>
                        <a:pt x="5" y="22"/>
                      </a:cubicBezTo>
                      <a:cubicBezTo>
                        <a:pt x="5" y="24"/>
                        <a:pt x="6" y="24"/>
                        <a:pt x="8" y="24"/>
                      </a:cubicBezTo>
                      <a:cubicBezTo>
                        <a:pt x="9" y="24"/>
                        <a:pt x="11" y="24"/>
                        <a:pt x="11" y="25"/>
                      </a:cubicBezTo>
                      <a:cubicBezTo>
                        <a:pt x="11" y="26"/>
                        <a:pt x="11" y="27"/>
                        <a:pt x="11" y="28"/>
                      </a:cubicBezTo>
                      <a:cubicBezTo>
                        <a:pt x="13" y="30"/>
                        <a:pt x="18" y="30"/>
                        <a:pt x="21" y="30"/>
                      </a:cubicBezTo>
                      <a:cubicBezTo>
                        <a:pt x="24" y="30"/>
                        <a:pt x="26" y="30"/>
                        <a:pt x="28" y="28"/>
                      </a:cubicBezTo>
                      <a:cubicBezTo>
                        <a:pt x="32" y="26"/>
                        <a:pt x="36" y="28"/>
                        <a:pt x="40" y="30"/>
                      </a:cubicBezTo>
                      <a:cubicBezTo>
                        <a:pt x="40" y="28"/>
                        <a:pt x="40" y="25"/>
                        <a:pt x="41" y="23"/>
                      </a:cubicBezTo>
                      <a:cubicBezTo>
                        <a:pt x="42" y="22"/>
                        <a:pt x="45" y="24"/>
                        <a:pt x="46" y="20"/>
                      </a:cubicBezTo>
                      <a:cubicBezTo>
                        <a:pt x="43" y="18"/>
                        <a:pt x="42" y="20"/>
                        <a:pt x="39" y="20"/>
                      </a:cubicBezTo>
                      <a:cubicBezTo>
                        <a:pt x="37" y="19"/>
                        <a:pt x="37" y="14"/>
                        <a:pt x="38" y="13"/>
                      </a:cubicBezTo>
                      <a:cubicBezTo>
                        <a:pt x="39" y="11"/>
                        <a:pt x="37" y="15"/>
                        <a:pt x="38" y="13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46" name="Freeform 665" descr="" title="">
                  <a:extLst>
                    <a:ext uri="{FF2B5EF4-FFF2-40B4-BE49-F238E27FC236}">
                      <a16:creationId xmlns:a16="http://schemas.microsoft.com/office/drawing/2014/main" id="{5A66A1EB-D600-436B-9191-9257479288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37924" y="3855184"/>
                  <a:ext cx="146010" cy="175857"/>
                </a:xfrm>
                <a:custGeom>
                  <a:avLst/>
                  <a:gdLst>
                    <a:gd name="T0" fmla="*/ 14 w 17"/>
                    <a:gd name="T1" fmla="*/ 10 h 20"/>
                    <a:gd name="T2" fmla="*/ 9 w 17"/>
                    <a:gd name="T3" fmla="*/ 3 h 20"/>
                    <a:gd name="T4" fmla="*/ 0 w 17"/>
                    <a:gd name="T5" fmla="*/ 1 h 20"/>
                    <a:gd name="T6" fmla="*/ 5 w 17"/>
                    <a:gd name="T7" fmla="*/ 10 h 20"/>
                    <a:gd name="T8" fmla="*/ 7 w 17"/>
                    <a:gd name="T9" fmla="*/ 20 h 20"/>
                    <a:gd name="T10" fmla="*/ 10 w 17"/>
                    <a:gd name="T11" fmla="*/ 14 h 20"/>
                    <a:gd name="T12" fmla="*/ 14 w 17"/>
                    <a:gd name="T13" fmla="*/ 14 h 20"/>
                    <a:gd name="T14" fmla="*/ 14 w 17"/>
                    <a:gd name="T15" fmla="*/ 10 h 20"/>
                    <a:gd name="T16" fmla="*/ 14 w 17"/>
                    <a:gd name="T17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" h="20">
                      <a:moveTo>
                        <a:pt x="14" y="10"/>
                      </a:moveTo>
                      <a:cubicBezTo>
                        <a:pt x="12" y="8"/>
                        <a:pt x="11" y="4"/>
                        <a:pt x="9" y="3"/>
                      </a:cubicBezTo>
                      <a:cubicBezTo>
                        <a:pt x="8" y="3"/>
                        <a:pt x="0" y="0"/>
                        <a:pt x="0" y="1"/>
                      </a:cubicBezTo>
                      <a:cubicBezTo>
                        <a:pt x="1" y="5"/>
                        <a:pt x="3" y="7"/>
                        <a:pt x="5" y="10"/>
                      </a:cubicBezTo>
                      <a:cubicBezTo>
                        <a:pt x="7" y="13"/>
                        <a:pt x="4" y="17"/>
                        <a:pt x="7" y="20"/>
                      </a:cubicBezTo>
                      <a:cubicBezTo>
                        <a:pt x="8" y="19"/>
                        <a:pt x="9" y="16"/>
                        <a:pt x="10" y="14"/>
                      </a:cubicBezTo>
                      <a:cubicBezTo>
                        <a:pt x="12" y="13"/>
                        <a:pt x="13" y="14"/>
                        <a:pt x="14" y="14"/>
                      </a:cubicBezTo>
                      <a:cubicBezTo>
                        <a:pt x="17" y="14"/>
                        <a:pt x="14" y="10"/>
                        <a:pt x="14" y="10"/>
                      </a:cubicBezTo>
                      <a:cubicBezTo>
                        <a:pt x="13" y="9"/>
                        <a:pt x="14" y="10"/>
                        <a:pt x="14" y="10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47" name="Freeform 666" descr="" title="">
                  <a:extLst>
                    <a:ext uri="{FF2B5EF4-FFF2-40B4-BE49-F238E27FC236}">
                      <a16:creationId xmlns:a16="http://schemas.microsoft.com/office/drawing/2014/main" id="{1083F6AA-F50F-46AB-A1BF-2AEB0EEED1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97521" y="3950561"/>
                  <a:ext cx="86414" cy="89417"/>
                </a:xfrm>
                <a:custGeom>
                  <a:avLst/>
                  <a:gdLst>
                    <a:gd name="T0" fmla="*/ 7 w 10"/>
                    <a:gd name="T1" fmla="*/ 9 h 10"/>
                    <a:gd name="T2" fmla="*/ 7 w 10"/>
                    <a:gd name="T3" fmla="*/ 7 h 10"/>
                    <a:gd name="T4" fmla="*/ 10 w 10"/>
                    <a:gd name="T5" fmla="*/ 4 h 10"/>
                    <a:gd name="T6" fmla="*/ 8 w 10"/>
                    <a:gd name="T7" fmla="*/ 1 h 10"/>
                    <a:gd name="T8" fmla="*/ 3 w 10"/>
                    <a:gd name="T9" fmla="*/ 4 h 10"/>
                    <a:gd name="T10" fmla="*/ 0 w 10"/>
                    <a:gd name="T11" fmla="*/ 9 h 10"/>
                    <a:gd name="T12" fmla="*/ 3 w 10"/>
                    <a:gd name="T13" fmla="*/ 9 h 10"/>
                    <a:gd name="T14" fmla="*/ 7 w 10"/>
                    <a:gd name="T15" fmla="*/ 10 h 10"/>
                    <a:gd name="T16" fmla="*/ 7 w 10"/>
                    <a:gd name="T17" fmla="*/ 9 h 10"/>
                    <a:gd name="T18" fmla="*/ 7 w 10"/>
                    <a:gd name="T19" fmla="*/ 9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" h="10">
                      <a:moveTo>
                        <a:pt x="7" y="9"/>
                      </a:moveTo>
                      <a:cubicBezTo>
                        <a:pt x="6" y="8"/>
                        <a:pt x="6" y="8"/>
                        <a:pt x="7" y="7"/>
                      </a:cubicBezTo>
                      <a:cubicBezTo>
                        <a:pt x="8" y="6"/>
                        <a:pt x="9" y="5"/>
                        <a:pt x="10" y="4"/>
                      </a:cubicBezTo>
                      <a:cubicBezTo>
                        <a:pt x="10" y="4"/>
                        <a:pt x="8" y="2"/>
                        <a:pt x="8" y="1"/>
                      </a:cubicBezTo>
                      <a:cubicBezTo>
                        <a:pt x="8" y="5"/>
                        <a:pt x="3" y="0"/>
                        <a:pt x="3" y="4"/>
                      </a:cubicBezTo>
                      <a:cubicBezTo>
                        <a:pt x="3" y="6"/>
                        <a:pt x="1" y="8"/>
                        <a:pt x="0" y="9"/>
                      </a:cubicBezTo>
                      <a:cubicBezTo>
                        <a:pt x="0" y="10"/>
                        <a:pt x="2" y="9"/>
                        <a:pt x="3" y="9"/>
                      </a:cubicBezTo>
                      <a:cubicBezTo>
                        <a:pt x="5" y="9"/>
                        <a:pt x="6" y="9"/>
                        <a:pt x="7" y="10"/>
                      </a:cubicBezTo>
                      <a:cubicBezTo>
                        <a:pt x="7" y="10"/>
                        <a:pt x="7" y="9"/>
                        <a:pt x="7" y="9"/>
                      </a:cubicBezTo>
                      <a:cubicBezTo>
                        <a:pt x="6" y="8"/>
                        <a:pt x="7" y="9"/>
                        <a:pt x="7" y="9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48" name="Freeform 667" descr="" title="">
                  <a:extLst>
                    <a:ext uri="{FF2B5EF4-FFF2-40B4-BE49-F238E27FC236}">
                      <a16:creationId xmlns:a16="http://schemas.microsoft.com/office/drawing/2014/main" id="{15A4DAAB-EA74-410E-A851-4A7C928A33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135300" y="4090649"/>
                  <a:ext cx="280102" cy="166915"/>
                </a:xfrm>
                <a:custGeom>
                  <a:avLst/>
                  <a:gdLst>
                    <a:gd name="T0" fmla="*/ 17 w 32"/>
                    <a:gd name="T1" fmla="*/ 4 h 19"/>
                    <a:gd name="T2" fmla="*/ 2 w 32"/>
                    <a:gd name="T3" fmla="*/ 0 h 19"/>
                    <a:gd name="T4" fmla="*/ 2 w 32"/>
                    <a:gd name="T5" fmla="*/ 5 h 19"/>
                    <a:gd name="T6" fmla="*/ 3 w 32"/>
                    <a:gd name="T7" fmla="*/ 8 h 19"/>
                    <a:gd name="T8" fmla="*/ 1 w 32"/>
                    <a:gd name="T9" fmla="*/ 11 h 19"/>
                    <a:gd name="T10" fmla="*/ 3 w 32"/>
                    <a:gd name="T11" fmla="*/ 17 h 19"/>
                    <a:gd name="T12" fmla="*/ 9 w 32"/>
                    <a:gd name="T13" fmla="*/ 17 h 19"/>
                    <a:gd name="T14" fmla="*/ 16 w 32"/>
                    <a:gd name="T15" fmla="*/ 18 h 19"/>
                    <a:gd name="T16" fmla="*/ 21 w 32"/>
                    <a:gd name="T17" fmla="*/ 15 h 19"/>
                    <a:gd name="T18" fmla="*/ 28 w 32"/>
                    <a:gd name="T19" fmla="*/ 14 h 19"/>
                    <a:gd name="T20" fmla="*/ 28 w 32"/>
                    <a:gd name="T21" fmla="*/ 8 h 19"/>
                    <a:gd name="T22" fmla="*/ 29 w 32"/>
                    <a:gd name="T23" fmla="*/ 3 h 19"/>
                    <a:gd name="T24" fmla="*/ 21 w 32"/>
                    <a:gd name="T25" fmla="*/ 2 h 19"/>
                    <a:gd name="T26" fmla="*/ 17 w 32"/>
                    <a:gd name="T27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2" h="19">
                      <a:moveTo>
                        <a:pt x="17" y="4"/>
                      </a:moveTo>
                      <a:cubicBezTo>
                        <a:pt x="13" y="4"/>
                        <a:pt x="3" y="6"/>
                        <a:pt x="2" y="0"/>
                      </a:cubicBezTo>
                      <a:cubicBezTo>
                        <a:pt x="1" y="2"/>
                        <a:pt x="0" y="4"/>
                        <a:pt x="2" y="5"/>
                      </a:cubicBezTo>
                      <a:cubicBezTo>
                        <a:pt x="3" y="6"/>
                        <a:pt x="4" y="7"/>
                        <a:pt x="3" y="8"/>
                      </a:cubicBezTo>
                      <a:cubicBezTo>
                        <a:pt x="2" y="9"/>
                        <a:pt x="1" y="9"/>
                        <a:pt x="1" y="11"/>
                      </a:cubicBezTo>
                      <a:cubicBezTo>
                        <a:pt x="2" y="13"/>
                        <a:pt x="3" y="14"/>
                        <a:pt x="3" y="17"/>
                      </a:cubicBezTo>
                      <a:cubicBezTo>
                        <a:pt x="5" y="17"/>
                        <a:pt x="7" y="17"/>
                        <a:pt x="9" y="17"/>
                      </a:cubicBezTo>
                      <a:cubicBezTo>
                        <a:pt x="11" y="17"/>
                        <a:pt x="14" y="19"/>
                        <a:pt x="16" y="18"/>
                      </a:cubicBezTo>
                      <a:cubicBezTo>
                        <a:pt x="18" y="18"/>
                        <a:pt x="20" y="16"/>
                        <a:pt x="21" y="15"/>
                      </a:cubicBezTo>
                      <a:cubicBezTo>
                        <a:pt x="23" y="13"/>
                        <a:pt x="25" y="14"/>
                        <a:pt x="28" y="14"/>
                      </a:cubicBezTo>
                      <a:cubicBezTo>
                        <a:pt x="27" y="12"/>
                        <a:pt x="27" y="11"/>
                        <a:pt x="28" y="8"/>
                      </a:cubicBezTo>
                      <a:cubicBezTo>
                        <a:pt x="29" y="6"/>
                        <a:pt x="32" y="4"/>
                        <a:pt x="29" y="3"/>
                      </a:cubicBezTo>
                      <a:cubicBezTo>
                        <a:pt x="27" y="2"/>
                        <a:pt x="24" y="1"/>
                        <a:pt x="21" y="2"/>
                      </a:cubicBezTo>
                      <a:cubicBezTo>
                        <a:pt x="19" y="2"/>
                        <a:pt x="18" y="4"/>
                        <a:pt x="17" y="4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49" name="Freeform 668" descr="" title="">
                  <a:extLst>
                    <a:ext uri="{FF2B5EF4-FFF2-40B4-BE49-F238E27FC236}">
                      <a16:creationId xmlns:a16="http://schemas.microsoft.com/office/drawing/2014/main" id="{E302CE57-FE24-415C-9A16-8C9A6394A7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864136" y="4048921"/>
                  <a:ext cx="157930" cy="131144"/>
                </a:xfrm>
                <a:custGeom>
                  <a:avLst/>
                  <a:gdLst>
                    <a:gd name="T0" fmla="*/ 10 w 18"/>
                    <a:gd name="T1" fmla="*/ 0 h 15"/>
                    <a:gd name="T2" fmla="*/ 1 w 18"/>
                    <a:gd name="T3" fmla="*/ 2 h 15"/>
                    <a:gd name="T4" fmla="*/ 4 w 18"/>
                    <a:gd name="T5" fmla="*/ 8 h 15"/>
                    <a:gd name="T6" fmla="*/ 13 w 18"/>
                    <a:gd name="T7" fmla="*/ 15 h 15"/>
                    <a:gd name="T8" fmla="*/ 15 w 18"/>
                    <a:gd name="T9" fmla="*/ 10 h 15"/>
                    <a:gd name="T10" fmla="*/ 17 w 18"/>
                    <a:gd name="T11" fmla="*/ 6 h 15"/>
                    <a:gd name="T12" fmla="*/ 16 w 18"/>
                    <a:gd name="T13" fmla="*/ 2 h 15"/>
                    <a:gd name="T14" fmla="*/ 10 w 18"/>
                    <a:gd name="T15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8" h="15">
                      <a:moveTo>
                        <a:pt x="10" y="0"/>
                      </a:moveTo>
                      <a:cubicBezTo>
                        <a:pt x="8" y="0"/>
                        <a:pt x="0" y="0"/>
                        <a:pt x="1" y="2"/>
                      </a:cubicBezTo>
                      <a:cubicBezTo>
                        <a:pt x="1" y="3"/>
                        <a:pt x="3" y="7"/>
                        <a:pt x="4" y="8"/>
                      </a:cubicBezTo>
                      <a:cubicBezTo>
                        <a:pt x="6" y="11"/>
                        <a:pt x="10" y="13"/>
                        <a:pt x="13" y="15"/>
                      </a:cubicBezTo>
                      <a:cubicBezTo>
                        <a:pt x="13" y="13"/>
                        <a:pt x="13" y="11"/>
                        <a:pt x="15" y="10"/>
                      </a:cubicBezTo>
                      <a:cubicBezTo>
                        <a:pt x="17" y="9"/>
                        <a:pt x="18" y="8"/>
                        <a:pt x="17" y="6"/>
                      </a:cubicBezTo>
                      <a:cubicBezTo>
                        <a:pt x="17" y="4"/>
                        <a:pt x="17" y="3"/>
                        <a:pt x="16" y="2"/>
                      </a:cubicBezTo>
                      <a:cubicBezTo>
                        <a:pt x="14" y="1"/>
                        <a:pt x="12" y="0"/>
                        <a:pt x="10" y="0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50" name="Freeform 669" descr="" title="">
                  <a:extLst>
                    <a:ext uri="{FF2B5EF4-FFF2-40B4-BE49-F238E27FC236}">
                      <a16:creationId xmlns:a16="http://schemas.microsoft.com/office/drawing/2014/main" id="{D9B987C1-8C48-4D1B-9E57-304117EF02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77368" y="3986329"/>
                  <a:ext cx="193686" cy="235465"/>
                </a:xfrm>
                <a:custGeom>
                  <a:avLst/>
                  <a:gdLst>
                    <a:gd name="T0" fmla="*/ 21 w 22"/>
                    <a:gd name="T1" fmla="*/ 19 h 27"/>
                    <a:gd name="T2" fmla="*/ 20 w 22"/>
                    <a:gd name="T3" fmla="*/ 17 h 27"/>
                    <a:gd name="T4" fmla="*/ 19 w 22"/>
                    <a:gd name="T5" fmla="*/ 13 h 27"/>
                    <a:gd name="T6" fmla="*/ 15 w 22"/>
                    <a:gd name="T7" fmla="*/ 10 h 27"/>
                    <a:gd name="T8" fmla="*/ 14 w 22"/>
                    <a:gd name="T9" fmla="*/ 8 h 27"/>
                    <a:gd name="T10" fmla="*/ 12 w 22"/>
                    <a:gd name="T11" fmla="*/ 5 h 27"/>
                    <a:gd name="T12" fmla="*/ 5 w 22"/>
                    <a:gd name="T13" fmla="*/ 1 h 27"/>
                    <a:gd name="T14" fmla="*/ 2 w 22"/>
                    <a:gd name="T15" fmla="*/ 4 h 27"/>
                    <a:gd name="T16" fmla="*/ 4 w 22"/>
                    <a:gd name="T17" fmla="*/ 14 h 27"/>
                    <a:gd name="T18" fmla="*/ 1 w 22"/>
                    <a:gd name="T19" fmla="*/ 19 h 27"/>
                    <a:gd name="T20" fmla="*/ 0 w 22"/>
                    <a:gd name="T21" fmla="*/ 23 h 27"/>
                    <a:gd name="T22" fmla="*/ 4 w 22"/>
                    <a:gd name="T23" fmla="*/ 27 h 27"/>
                    <a:gd name="T24" fmla="*/ 6 w 22"/>
                    <a:gd name="T25" fmla="*/ 23 h 27"/>
                    <a:gd name="T26" fmla="*/ 10 w 22"/>
                    <a:gd name="T27" fmla="*/ 26 h 27"/>
                    <a:gd name="T28" fmla="*/ 20 w 22"/>
                    <a:gd name="T29" fmla="*/ 24 h 27"/>
                    <a:gd name="T30" fmla="*/ 21 w 22"/>
                    <a:gd name="T31" fmla="*/ 19 h 27"/>
                    <a:gd name="T32" fmla="*/ 21 w 22"/>
                    <a:gd name="T33" fmla="*/ 1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2" h="27">
                      <a:moveTo>
                        <a:pt x="21" y="19"/>
                      </a:moveTo>
                      <a:cubicBezTo>
                        <a:pt x="22" y="18"/>
                        <a:pt x="21" y="18"/>
                        <a:pt x="20" y="17"/>
                      </a:cubicBezTo>
                      <a:cubicBezTo>
                        <a:pt x="19" y="16"/>
                        <a:pt x="19" y="15"/>
                        <a:pt x="19" y="13"/>
                      </a:cubicBezTo>
                      <a:cubicBezTo>
                        <a:pt x="21" y="10"/>
                        <a:pt x="18" y="10"/>
                        <a:pt x="15" y="10"/>
                      </a:cubicBezTo>
                      <a:cubicBezTo>
                        <a:pt x="14" y="10"/>
                        <a:pt x="14" y="9"/>
                        <a:pt x="14" y="8"/>
                      </a:cubicBezTo>
                      <a:cubicBezTo>
                        <a:pt x="13" y="6"/>
                        <a:pt x="12" y="7"/>
                        <a:pt x="12" y="5"/>
                      </a:cubicBezTo>
                      <a:cubicBezTo>
                        <a:pt x="11" y="2"/>
                        <a:pt x="9" y="0"/>
                        <a:pt x="5" y="1"/>
                      </a:cubicBezTo>
                      <a:cubicBezTo>
                        <a:pt x="2" y="2"/>
                        <a:pt x="2" y="2"/>
                        <a:pt x="2" y="4"/>
                      </a:cubicBezTo>
                      <a:cubicBezTo>
                        <a:pt x="3" y="7"/>
                        <a:pt x="4" y="10"/>
                        <a:pt x="4" y="14"/>
                      </a:cubicBezTo>
                      <a:cubicBezTo>
                        <a:pt x="5" y="17"/>
                        <a:pt x="2" y="16"/>
                        <a:pt x="1" y="19"/>
                      </a:cubicBezTo>
                      <a:cubicBezTo>
                        <a:pt x="0" y="20"/>
                        <a:pt x="0" y="22"/>
                        <a:pt x="0" y="23"/>
                      </a:cubicBezTo>
                      <a:cubicBezTo>
                        <a:pt x="0" y="25"/>
                        <a:pt x="3" y="26"/>
                        <a:pt x="4" y="27"/>
                      </a:cubicBezTo>
                      <a:cubicBezTo>
                        <a:pt x="4" y="26"/>
                        <a:pt x="4" y="23"/>
                        <a:pt x="6" y="23"/>
                      </a:cubicBezTo>
                      <a:cubicBezTo>
                        <a:pt x="8" y="23"/>
                        <a:pt x="9" y="24"/>
                        <a:pt x="10" y="26"/>
                      </a:cubicBezTo>
                      <a:cubicBezTo>
                        <a:pt x="11" y="26"/>
                        <a:pt x="18" y="24"/>
                        <a:pt x="20" y="24"/>
                      </a:cubicBezTo>
                      <a:cubicBezTo>
                        <a:pt x="18" y="22"/>
                        <a:pt x="20" y="21"/>
                        <a:pt x="21" y="19"/>
                      </a:cubicBezTo>
                      <a:cubicBezTo>
                        <a:pt x="22" y="18"/>
                        <a:pt x="20" y="20"/>
                        <a:pt x="21" y="19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52" name="Freeform 670" descr="" title="">
                  <a:extLst>
                    <a:ext uri="{FF2B5EF4-FFF2-40B4-BE49-F238E27FC236}">
                      <a16:creationId xmlns:a16="http://schemas.microsoft.com/office/drawing/2014/main" id="{F5075ABF-3E8E-4B40-838A-1F0EC97360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873076" y="3846244"/>
                  <a:ext cx="306923" cy="166915"/>
                </a:xfrm>
                <a:custGeom>
                  <a:avLst/>
                  <a:gdLst>
                    <a:gd name="T0" fmla="*/ 30 w 35"/>
                    <a:gd name="T1" fmla="*/ 3 h 19"/>
                    <a:gd name="T2" fmla="*/ 24 w 35"/>
                    <a:gd name="T3" fmla="*/ 1 h 19"/>
                    <a:gd name="T4" fmla="*/ 19 w 35"/>
                    <a:gd name="T5" fmla="*/ 4 h 19"/>
                    <a:gd name="T6" fmla="*/ 15 w 35"/>
                    <a:gd name="T7" fmla="*/ 4 h 19"/>
                    <a:gd name="T8" fmla="*/ 13 w 35"/>
                    <a:gd name="T9" fmla="*/ 6 h 19"/>
                    <a:gd name="T10" fmla="*/ 5 w 35"/>
                    <a:gd name="T11" fmla="*/ 4 h 19"/>
                    <a:gd name="T12" fmla="*/ 5 w 35"/>
                    <a:gd name="T13" fmla="*/ 7 h 19"/>
                    <a:gd name="T14" fmla="*/ 3 w 35"/>
                    <a:gd name="T15" fmla="*/ 8 h 19"/>
                    <a:gd name="T16" fmla="*/ 3 w 35"/>
                    <a:gd name="T17" fmla="*/ 15 h 19"/>
                    <a:gd name="T18" fmla="*/ 11 w 35"/>
                    <a:gd name="T19" fmla="*/ 19 h 19"/>
                    <a:gd name="T20" fmla="*/ 21 w 35"/>
                    <a:gd name="T21" fmla="*/ 17 h 19"/>
                    <a:gd name="T22" fmla="*/ 25 w 35"/>
                    <a:gd name="T23" fmla="*/ 15 h 19"/>
                    <a:gd name="T24" fmla="*/ 29 w 35"/>
                    <a:gd name="T25" fmla="*/ 9 h 19"/>
                    <a:gd name="T26" fmla="*/ 33 w 35"/>
                    <a:gd name="T27" fmla="*/ 6 h 19"/>
                    <a:gd name="T28" fmla="*/ 30 w 35"/>
                    <a:gd name="T29" fmla="*/ 3 h 19"/>
                    <a:gd name="T30" fmla="*/ 30 w 35"/>
                    <a:gd name="T31" fmla="*/ 3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5" h="19">
                      <a:moveTo>
                        <a:pt x="30" y="3"/>
                      </a:moveTo>
                      <a:cubicBezTo>
                        <a:pt x="30" y="2"/>
                        <a:pt x="25" y="2"/>
                        <a:pt x="24" y="1"/>
                      </a:cubicBezTo>
                      <a:cubicBezTo>
                        <a:pt x="20" y="0"/>
                        <a:pt x="22" y="4"/>
                        <a:pt x="19" y="4"/>
                      </a:cubicBezTo>
                      <a:cubicBezTo>
                        <a:pt x="18" y="3"/>
                        <a:pt x="17" y="4"/>
                        <a:pt x="15" y="4"/>
                      </a:cubicBezTo>
                      <a:cubicBezTo>
                        <a:pt x="14" y="4"/>
                        <a:pt x="14" y="6"/>
                        <a:pt x="13" y="6"/>
                      </a:cubicBezTo>
                      <a:cubicBezTo>
                        <a:pt x="9" y="8"/>
                        <a:pt x="7" y="6"/>
                        <a:pt x="5" y="4"/>
                      </a:cubicBezTo>
                      <a:cubicBezTo>
                        <a:pt x="5" y="5"/>
                        <a:pt x="5" y="6"/>
                        <a:pt x="5" y="7"/>
                      </a:cubicBezTo>
                      <a:cubicBezTo>
                        <a:pt x="4" y="8"/>
                        <a:pt x="3" y="6"/>
                        <a:pt x="3" y="8"/>
                      </a:cubicBezTo>
                      <a:cubicBezTo>
                        <a:pt x="3" y="11"/>
                        <a:pt x="0" y="13"/>
                        <a:pt x="3" y="15"/>
                      </a:cubicBezTo>
                      <a:cubicBezTo>
                        <a:pt x="5" y="17"/>
                        <a:pt x="8" y="19"/>
                        <a:pt x="11" y="19"/>
                      </a:cubicBezTo>
                      <a:cubicBezTo>
                        <a:pt x="15" y="19"/>
                        <a:pt x="17" y="16"/>
                        <a:pt x="21" y="17"/>
                      </a:cubicBezTo>
                      <a:cubicBezTo>
                        <a:pt x="21" y="16"/>
                        <a:pt x="24" y="16"/>
                        <a:pt x="25" y="15"/>
                      </a:cubicBezTo>
                      <a:cubicBezTo>
                        <a:pt x="26" y="13"/>
                        <a:pt x="27" y="11"/>
                        <a:pt x="29" y="9"/>
                      </a:cubicBezTo>
                      <a:cubicBezTo>
                        <a:pt x="30" y="7"/>
                        <a:pt x="31" y="7"/>
                        <a:pt x="33" y="6"/>
                      </a:cubicBezTo>
                      <a:cubicBezTo>
                        <a:pt x="35" y="4"/>
                        <a:pt x="30" y="4"/>
                        <a:pt x="30" y="3"/>
                      </a:cubicBezTo>
                      <a:cubicBezTo>
                        <a:pt x="30" y="3"/>
                        <a:pt x="30" y="4"/>
                        <a:pt x="30" y="3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54" name="Freeform 671" descr="" title="">
                  <a:extLst>
                    <a:ext uri="{FF2B5EF4-FFF2-40B4-BE49-F238E27FC236}">
                      <a16:creationId xmlns:a16="http://schemas.microsoft.com/office/drawing/2014/main" id="{D750EBA0-9654-4520-94C8-DA457E610F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048882" y="4221795"/>
                  <a:ext cx="271164" cy="280175"/>
                </a:xfrm>
                <a:custGeom>
                  <a:avLst/>
                  <a:gdLst>
                    <a:gd name="T0" fmla="*/ 31 w 31"/>
                    <a:gd name="T1" fmla="*/ 0 h 32"/>
                    <a:gd name="T2" fmla="*/ 23 w 31"/>
                    <a:gd name="T3" fmla="*/ 3 h 32"/>
                    <a:gd name="T4" fmla="*/ 13 w 31"/>
                    <a:gd name="T5" fmla="*/ 2 h 32"/>
                    <a:gd name="T6" fmla="*/ 9 w 31"/>
                    <a:gd name="T7" fmla="*/ 4 h 32"/>
                    <a:gd name="T8" fmla="*/ 6 w 31"/>
                    <a:gd name="T9" fmla="*/ 5 h 32"/>
                    <a:gd name="T10" fmla="*/ 4 w 31"/>
                    <a:gd name="T11" fmla="*/ 8 h 32"/>
                    <a:gd name="T12" fmla="*/ 2 w 31"/>
                    <a:gd name="T13" fmla="*/ 11 h 32"/>
                    <a:gd name="T14" fmla="*/ 2 w 31"/>
                    <a:gd name="T15" fmla="*/ 15 h 32"/>
                    <a:gd name="T16" fmla="*/ 4 w 31"/>
                    <a:gd name="T17" fmla="*/ 17 h 32"/>
                    <a:gd name="T18" fmla="*/ 5 w 31"/>
                    <a:gd name="T19" fmla="*/ 22 h 32"/>
                    <a:gd name="T20" fmla="*/ 6 w 31"/>
                    <a:gd name="T21" fmla="*/ 25 h 32"/>
                    <a:gd name="T22" fmla="*/ 7 w 31"/>
                    <a:gd name="T23" fmla="*/ 28 h 32"/>
                    <a:gd name="T24" fmla="*/ 8 w 31"/>
                    <a:gd name="T25" fmla="*/ 29 h 32"/>
                    <a:gd name="T26" fmla="*/ 10 w 31"/>
                    <a:gd name="T27" fmla="*/ 31 h 32"/>
                    <a:gd name="T28" fmla="*/ 12 w 31"/>
                    <a:gd name="T29" fmla="*/ 30 h 32"/>
                    <a:gd name="T30" fmla="*/ 13 w 31"/>
                    <a:gd name="T31" fmla="*/ 31 h 32"/>
                    <a:gd name="T32" fmla="*/ 13 w 31"/>
                    <a:gd name="T33" fmla="*/ 26 h 32"/>
                    <a:gd name="T34" fmla="*/ 17 w 31"/>
                    <a:gd name="T35" fmla="*/ 26 h 32"/>
                    <a:gd name="T36" fmla="*/ 14 w 31"/>
                    <a:gd name="T37" fmla="*/ 23 h 32"/>
                    <a:gd name="T38" fmla="*/ 17 w 31"/>
                    <a:gd name="T39" fmla="*/ 24 h 32"/>
                    <a:gd name="T40" fmla="*/ 18 w 31"/>
                    <a:gd name="T41" fmla="*/ 22 h 32"/>
                    <a:gd name="T42" fmla="*/ 21 w 31"/>
                    <a:gd name="T43" fmla="*/ 23 h 32"/>
                    <a:gd name="T44" fmla="*/ 19 w 31"/>
                    <a:gd name="T45" fmla="*/ 19 h 32"/>
                    <a:gd name="T46" fmla="*/ 15 w 31"/>
                    <a:gd name="T47" fmla="*/ 17 h 32"/>
                    <a:gd name="T48" fmla="*/ 15 w 31"/>
                    <a:gd name="T49" fmla="*/ 16 h 32"/>
                    <a:gd name="T50" fmla="*/ 11 w 31"/>
                    <a:gd name="T51" fmla="*/ 10 h 32"/>
                    <a:gd name="T52" fmla="*/ 16 w 31"/>
                    <a:gd name="T53" fmla="*/ 11 h 32"/>
                    <a:gd name="T54" fmla="*/ 16 w 31"/>
                    <a:gd name="T55" fmla="*/ 10 h 32"/>
                    <a:gd name="T56" fmla="*/ 18 w 31"/>
                    <a:gd name="T57" fmla="*/ 11 h 32"/>
                    <a:gd name="T58" fmla="*/ 17 w 31"/>
                    <a:gd name="T59" fmla="*/ 9 h 32"/>
                    <a:gd name="T60" fmla="*/ 21 w 31"/>
                    <a:gd name="T61" fmla="*/ 10 h 32"/>
                    <a:gd name="T62" fmla="*/ 17 w 31"/>
                    <a:gd name="T63" fmla="*/ 7 h 32"/>
                    <a:gd name="T64" fmla="*/ 22 w 31"/>
                    <a:gd name="T65" fmla="*/ 5 h 32"/>
                    <a:gd name="T66" fmla="*/ 21 w 31"/>
                    <a:gd name="T67" fmla="*/ 7 h 32"/>
                    <a:gd name="T68" fmla="*/ 25 w 31"/>
                    <a:gd name="T69" fmla="*/ 5 h 32"/>
                    <a:gd name="T70" fmla="*/ 29 w 31"/>
                    <a:gd name="T71" fmla="*/ 7 h 32"/>
                    <a:gd name="T72" fmla="*/ 31 w 31"/>
                    <a:gd name="T73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1" h="32">
                      <a:moveTo>
                        <a:pt x="31" y="0"/>
                      </a:moveTo>
                      <a:cubicBezTo>
                        <a:pt x="28" y="2"/>
                        <a:pt x="27" y="4"/>
                        <a:pt x="23" y="3"/>
                      </a:cubicBezTo>
                      <a:cubicBezTo>
                        <a:pt x="21" y="2"/>
                        <a:pt x="15" y="1"/>
                        <a:pt x="13" y="2"/>
                      </a:cubicBezTo>
                      <a:cubicBezTo>
                        <a:pt x="13" y="5"/>
                        <a:pt x="10" y="3"/>
                        <a:pt x="9" y="4"/>
                      </a:cubicBezTo>
                      <a:cubicBezTo>
                        <a:pt x="8" y="5"/>
                        <a:pt x="7" y="5"/>
                        <a:pt x="6" y="5"/>
                      </a:cubicBezTo>
                      <a:cubicBezTo>
                        <a:pt x="4" y="6"/>
                        <a:pt x="4" y="7"/>
                        <a:pt x="4" y="8"/>
                      </a:cubicBezTo>
                      <a:cubicBezTo>
                        <a:pt x="3" y="9"/>
                        <a:pt x="3" y="10"/>
                        <a:pt x="2" y="11"/>
                      </a:cubicBezTo>
                      <a:cubicBezTo>
                        <a:pt x="0" y="13"/>
                        <a:pt x="0" y="13"/>
                        <a:pt x="2" y="15"/>
                      </a:cubicBezTo>
                      <a:cubicBezTo>
                        <a:pt x="3" y="16"/>
                        <a:pt x="4" y="16"/>
                        <a:pt x="4" y="17"/>
                      </a:cubicBezTo>
                      <a:cubicBezTo>
                        <a:pt x="4" y="19"/>
                        <a:pt x="4" y="20"/>
                        <a:pt x="5" y="22"/>
                      </a:cubicBezTo>
                      <a:cubicBezTo>
                        <a:pt x="5" y="23"/>
                        <a:pt x="5" y="24"/>
                        <a:pt x="6" y="25"/>
                      </a:cubicBezTo>
                      <a:cubicBezTo>
                        <a:pt x="8" y="26"/>
                        <a:pt x="6" y="27"/>
                        <a:pt x="7" y="28"/>
                      </a:cubicBezTo>
                      <a:cubicBezTo>
                        <a:pt x="7" y="30"/>
                        <a:pt x="8" y="29"/>
                        <a:pt x="8" y="29"/>
                      </a:cubicBezTo>
                      <a:cubicBezTo>
                        <a:pt x="10" y="29"/>
                        <a:pt x="10" y="30"/>
                        <a:pt x="10" y="31"/>
                      </a:cubicBezTo>
                      <a:cubicBezTo>
                        <a:pt x="11" y="31"/>
                        <a:pt x="12" y="30"/>
                        <a:pt x="12" y="30"/>
                      </a:cubicBezTo>
                      <a:cubicBezTo>
                        <a:pt x="13" y="29"/>
                        <a:pt x="13" y="31"/>
                        <a:pt x="13" y="31"/>
                      </a:cubicBezTo>
                      <a:cubicBezTo>
                        <a:pt x="14" y="32"/>
                        <a:pt x="13" y="25"/>
                        <a:pt x="13" y="26"/>
                      </a:cubicBezTo>
                      <a:cubicBezTo>
                        <a:pt x="13" y="25"/>
                        <a:pt x="16" y="26"/>
                        <a:pt x="17" y="26"/>
                      </a:cubicBezTo>
                      <a:cubicBezTo>
                        <a:pt x="17" y="25"/>
                        <a:pt x="14" y="24"/>
                        <a:pt x="14" y="23"/>
                      </a:cubicBezTo>
                      <a:cubicBezTo>
                        <a:pt x="15" y="21"/>
                        <a:pt x="17" y="23"/>
                        <a:pt x="17" y="24"/>
                      </a:cubicBezTo>
                      <a:cubicBezTo>
                        <a:pt x="19" y="25"/>
                        <a:pt x="18" y="23"/>
                        <a:pt x="18" y="22"/>
                      </a:cubicBezTo>
                      <a:cubicBezTo>
                        <a:pt x="18" y="21"/>
                        <a:pt x="21" y="23"/>
                        <a:pt x="21" y="23"/>
                      </a:cubicBezTo>
                      <a:cubicBezTo>
                        <a:pt x="21" y="22"/>
                        <a:pt x="19" y="19"/>
                        <a:pt x="19" y="19"/>
                      </a:cubicBezTo>
                      <a:cubicBezTo>
                        <a:pt x="18" y="18"/>
                        <a:pt x="16" y="18"/>
                        <a:pt x="15" y="17"/>
                      </a:cubicBezTo>
                      <a:cubicBezTo>
                        <a:pt x="15" y="17"/>
                        <a:pt x="15" y="15"/>
                        <a:pt x="15" y="16"/>
                      </a:cubicBezTo>
                      <a:cubicBezTo>
                        <a:pt x="14" y="14"/>
                        <a:pt x="11" y="12"/>
                        <a:pt x="11" y="10"/>
                      </a:cubicBezTo>
                      <a:cubicBezTo>
                        <a:pt x="12" y="6"/>
                        <a:pt x="15" y="10"/>
                        <a:pt x="16" y="11"/>
                      </a:cubicBezTo>
                      <a:cubicBezTo>
                        <a:pt x="16" y="11"/>
                        <a:pt x="16" y="10"/>
                        <a:pt x="16" y="10"/>
                      </a:cubicBezTo>
                      <a:cubicBezTo>
                        <a:pt x="17" y="9"/>
                        <a:pt x="18" y="10"/>
                        <a:pt x="18" y="11"/>
                      </a:cubicBezTo>
                      <a:cubicBezTo>
                        <a:pt x="18" y="11"/>
                        <a:pt x="17" y="9"/>
                        <a:pt x="17" y="9"/>
                      </a:cubicBezTo>
                      <a:cubicBezTo>
                        <a:pt x="18" y="9"/>
                        <a:pt x="20" y="10"/>
                        <a:pt x="21" y="10"/>
                      </a:cubicBezTo>
                      <a:cubicBezTo>
                        <a:pt x="21" y="9"/>
                        <a:pt x="17" y="9"/>
                        <a:pt x="17" y="7"/>
                      </a:cubicBezTo>
                      <a:cubicBezTo>
                        <a:pt x="17" y="7"/>
                        <a:pt x="21" y="5"/>
                        <a:pt x="22" y="5"/>
                      </a:cubicBezTo>
                      <a:cubicBezTo>
                        <a:pt x="22" y="5"/>
                        <a:pt x="21" y="7"/>
                        <a:pt x="21" y="7"/>
                      </a:cubicBezTo>
                      <a:cubicBezTo>
                        <a:pt x="21" y="7"/>
                        <a:pt x="24" y="5"/>
                        <a:pt x="25" y="5"/>
                      </a:cubicBezTo>
                      <a:cubicBezTo>
                        <a:pt x="26" y="5"/>
                        <a:pt x="27" y="6"/>
                        <a:pt x="29" y="7"/>
                      </a:cubicBezTo>
                      <a:cubicBezTo>
                        <a:pt x="30" y="5"/>
                        <a:pt x="31" y="2"/>
                        <a:pt x="31" y="0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55" name="Freeform 672" descr="" title="">
                  <a:extLst>
                    <a:ext uri="{FF2B5EF4-FFF2-40B4-BE49-F238E27FC236}">
                      <a16:creationId xmlns:a16="http://schemas.microsoft.com/office/drawing/2014/main" id="{AEA28AA8-51E7-4CA5-81DD-7D145A7A2A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93227" y="4206890"/>
                  <a:ext cx="131110" cy="86436"/>
                </a:xfrm>
                <a:custGeom>
                  <a:avLst/>
                  <a:gdLst>
                    <a:gd name="T0" fmla="*/ 15 w 15"/>
                    <a:gd name="T1" fmla="*/ 6 h 10"/>
                    <a:gd name="T2" fmla="*/ 10 w 15"/>
                    <a:gd name="T3" fmla="*/ 1 h 10"/>
                    <a:gd name="T4" fmla="*/ 2 w 15"/>
                    <a:gd name="T5" fmla="*/ 5 h 10"/>
                    <a:gd name="T6" fmla="*/ 1 w 15"/>
                    <a:gd name="T7" fmla="*/ 9 h 10"/>
                    <a:gd name="T8" fmla="*/ 6 w 15"/>
                    <a:gd name="T9" fmla="*/ 9 h 10"/>
                    <a:gd name="T10" fmla="*/ 11 w 15"/>
                    <a:gd name="T11" fmla="*/ 7 h 10"/>
                    <a:gd name="T12" fmla="*/ 15 w 15"/>
                    <a:gd name="T13" fmla="*/ 6 h 10"/>
                    <a:gd name="T14" fmla="*/ 15 w 15"/>
                    <a:gd name="T15" fmla="*/ 6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" h="10">
                      <a:moveTo>
                        <a:pt x="15" y="6"/>
                      </a:moveTo>
                      <a:cubicBezTo>
                        <a:pt x="13" y="4"/>
                        <a:pt x="10" y="4"/>
                        <a:pt x="10" y="1"/>
                      </a:cubicBezTo>
                      <a:cubicBezTo>
                        <a:pt x="5" y="0"/>
                        <a:pt x="4" y="0"/>
                        <a:pt x="2" y="5"/>
                      </a:cubicBezTo>
                      <a:cubicBezTo>
                        <a:pt x="2" y="6"/>
                        <a:pt x="0" y="9"/>
                        <a:pt x="1" y="9"/>
                      </a:cubicBezTo>
                      <a:cubicBezTo>
                        <a:pt x="3" y="10"/>
                        <a:pt x="5" y="10"/>
                        <a:pt x="6" y="9"/>
                      </a:cubicBezTo>
                      <a:cubicBezTo>
                        <a:pt x="8" y="8"/>
                        <a:pt x="9" y="7"/>
                        <a:pt x="11" y="7"/>
                      </a:cubicBezTo>
                      <a:cubicBezTo>
                        <a:pt x="11" y="7"/>
                        <a:pt x="15" y="7"/>
                        <a:pt x="15" y="6"/>
                      </a:cubicBezTo>
                      <a:cubicBezTo>
                        <a:pt x="14" y="6"/>
                        <a:pt x="15" y="7"/>
                        <a:pt x="15" y="6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56" name="Freeform 673" descr="" title="">
                  <a:extLst>
                    <a:ext uri="{FF2B5EF4-FFF2-40B4-BE49-F238E27FC236}">
                      <a16:creationId xmlns:a16="http://schemas.microsoft.com/office/drawing/2014/main" id="{66BDAA60-EBBA-4B4A-907A-90FC0D7EA7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013128" y="4180067"/>
                  <a:ext cx="77476" cy="157973"/>
                </a:xfrm>
                <a:custGeom>
                  <a:avLst/>
                  <a:gdLst>
                    <a:gd name="T0" fmla="*/ 6 w 9"/>
                    <a:gd name="T1" fmla="*/ 16 h 18"/>
                    <a:gd name="T2" fmla="*/ 7 w 9"/>
                    <a:gd name="T3" fmla="*/ 11 h 18"/>
                    <a:gd name="T4" fmla="*/ 6 w 9"/>
                    <a:gd name="T5" fmla="*/ 6 h 18"/>
                    <a:gd name="T6" fmla="*/ 7 w 9"/>
                    <a:gd name="T7" fmla="*/ 4 h 18"/>
                    <a:gd name="T8" fmla="*/ 3 w 9"/>
                    <a:gd name="T9" fmla="*/ 1 h 18"/>
                    <a:gd name="T10" fmla="*/ 0 w 9"/>
                    <a:gd name="T11" fmla="*/ 9 h 18"/>
                    <a:gd name="T12" fmla="*/ 4 w 9"/>
                    <a:gd name="T13" fmla="*/ 18 h 18"/>
                    <a:gd name="T14" fmla="*/ 6 w 9"/>
                    <a:gd name="T15" fmla="*/ 16 h 18"/>
                    <a:gd name="T16" fmla="*/ 6 w 9"/>
                    <a:gd name="T17" fmla="*/ 16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" h="18">
                      <a:moveTo>
                        <a:pt x="6" y="16"/>
                      </a:moveTo>
                      <a:cubicBezTo>
                        <a:pt x="7" y="14"/>
                        <a:pt x="9" y="12"/>
                        <a:pt x="7" y="11"/>
                      </a:cubicBezTo>
                      <a:cubicBezTo>
                        <a:pt x="6" y="10"/>
                        <a:pt x="5" y="8"/>
                        <a:pt x="6" y="6"/>
                      </a:cubicBezTo>
                      <a:cubicBezTo>
                        <a:pt x="6" y="6"/>
                        <a:pt x="7" y="4"/>
                        <a:pt x="7" y="4"/>
                      </a:cubicBezTo>
                      <a:cubicBezTo>
                        <a:pt x="6" y="3"/>
                        <a:pt x="4" y="1"/>
                        <a:pt x="3" y="1"/>
                      </a:cubicBezTo>
                      <a:cubicBezTo>
                        <a:pt x="0" y="0"/>
                        <a:pt x="0" y="7"/>
                        <a:pt x="0" y="9"/>
                      </a:cubicBezTo>
                      <a:cubicBezTo>
                        <a:pt x="0" y="13"/>
                        <a:pt x="2" y="15"/>
                        <a:pt x="4" y="18"/>
                      </a:cubicBezTo>
                      <a:cubicBezTo>
                        <a:pt x="5" y="17"/>
                        <a:pt x="6" y="16"/>
                        <a:pt x="6" y="16"/>
                      </a:cubicBezTo>
                      <a:cubicBezTo>
                        <a:pt x="7" y="14"/>
                        <a:pt x="6" y="16"/>
                        <a:pt x="6" y="16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57" name="Freeform 674" descr="" title="">
                  <a:extLst>
                    <a:ext uri="{FF2B5EF4-FFF2-40B4-BE49-F238E27FC236}">
                      <a16:creationId xmlns:a16="http://schemas.microsoft.com/office/drawing/2014/main" id="{6A3E6055-A342-4C29-8EE7-92D353A103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057823" y="4197952"/>
                  <a:ext cx="113231" cy="77498"/>
                </a:xfrm>
                <a:custGeom>
                  <a:avLst/>
                  <a:gdLst>
                    <a:gd name="T0" fmla="*/ 11 w 13"/>
                    <a:gd name="T1" fmla="*/ 0 h 9"/>
                    <a:gd name="T2" fmla="*/ 2 w 13"/>
                    <a:gd name="T3" fmla="*/ 2 h 9"/>
                    <a:gd name="T4" fmla="*/ 3 w 13"/>
                    <a:gd name="T5" fmla="*/ 9 h 9"/>
                    <a:gd name="T6" fmla="*/ 7 w 13"/>
                    <a:gd name="T7" fmla="*/ 8 h 9"/>
                    <a:gd name="T8" fmla="*/ 10 w 13"/>
                    <a:gd name="T9" fmla="*/ 7 h 9"/>
                    <a:gd name="T10" fmla="*/ 11 w 13"/>
                    <a:gd name="T11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9">
                      <a:moveTo>
                        <a:pt x="11" y="0"/>
                      </a:moveTo>
                      <a:cubicBezTo>
                        <a:pt x="9" y="0"/>
                        <a:pt x="2" y="0"/>
                        <a:pt x="2" y="2"/>
                      </a:cubicBezTo>
                      <a:cubicBezTo>
                        <a:pt x="0" y="4"/>
                        <a:pt x="0" y="8"/>
                        <a:pt x="3" y="9"/>
                      </a:cubicBezTo>
                      <a:cubicBezTo>
                        <a:pt x="4" y="8"/>
                        <a:pt x="6" y="9"/>
                        <a:pt x="7" y="8"/>
                      </a:cubicBezTo>
                      <a:cubicBezTo>
                        <a:pt x="8" y="8"/>
                        <a:pt x="9" y="6"/>
                        <a:pt x="10" y="7"/>
                      </a:cubicBezTo>
                      <a:cubicBezTo>
                        <a:pt x="13" y="9"/>
                        <a:pt x="11" y="1"/>
                        <a:pt x="11" y="0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58" name="Freeform 675" descr="" title="">
                  <a:extLst>
                    <a:ext uri="{FF2B5EF4-FFF2-40B4-BE49-F238E27FC236}">
                      <a16:creationId xmlns:a16="http://schemas.microsoft.com/office/drawing/2014/main" id="{42402F62-B669-470B-BB3F-38179BAD27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017318" y="4248618"/>
                  <a:ext cx="166870" cy="140087"/>
                </a:xfrm>
                <a:custGeom>
                  <a:avLst/>
                  <a:gdLst>
                    <a:gd name="T0" fmla="*/ 19 w 19"/>
                    <a:gd name="T1" fmla="*/ 14 h 16"/>
                    <a:gd name="T2" fmla="*/ 17 w 19"/>
                    <a:gd name="T3" fmla="*/ 10 h 16"/>
                    <a:gd name="T4" fmla="*/ 16 w 19"/>
                    <a:gd name="T5" fmla="*/ 7 h 16"/>
                    <a:gd name="T6" fmla="*/ 14 w 19"/>
                    <a:gd name="T7" fmla="*/ 3 h 16"/>
                    <a:gd name="T8" fmla="*/ 12 w 19"/>
                    <a:gd name="T9" fmla="*/ 0 h 16"/>
                    <a:gd name="T10" fmla="*/ 6 w 19"/>
                    <a:gd name="T11" fmla="*/ 6 h 16"/>
                    <a:gd name="T12" fmla="*/ 9 w 19"/>
                    <a:gd name="T13" fmla="*/ 9 h 16"/>
                    <a:gd name="T14" fmla="*/ 12 w 19"/>
                    <a:gd name="T15" fmla="*/ 11 h 16"/>
                    <a:gd name="T16" fmla="*/ 16 w 19"/>
                    <a:gd name="T17" fmla="*/ 13 h 16"/>
                    <a:gd name="T18" fmla="*/ 19 w 19"/>
                    <a:gd name="T19" fmla="*/ 14 h 16"/>
                    <a:gd name="T20" fmla="*/ 19 w 19"/>
                    <a:gd name="T21" fmla="*/ 14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" h="16">
                      <a:moveTo>
                        <a:pt x="19" y="14"/>
                      </a:moveTo>
                      <a:cubicBezTo>
                        <a:pt x="19" y="12"/>
                        <a:pt x="19" y="11"/>
                        <a:pt x="17" y="10"/>
                      </a:cubicBezTo>
                      <a:cubicBezTo>
                        <a:pt x="15" y="9"/>
                        <a:pt x="17" y="8"/>
                        <a:pt x="16" y="7"/>
                      </a:cubicBezTo>
                      <a:cubicBezTo>
                        <a:pt x="15" y="5"/>
                        <a:pt x="14" y="6"/>
                        <a:pt x="14" y="3"/>
                      </a:cubicBezTo>
                      <a:cubicBezTo>
                        <a:pt x="14" y="3"/>
                        <a:pt x="11" y="1"/>
                        <a:pt x="12" y="0"/>
                      </a:cubicBezTo>
                      <a:cubicBezTo>
                        <a:pt x="9" y="0"/>
                        <a:pt x="0" y="1"/>
                        <a:pt x="6" y="6"/>
                      </a:cubicBezTo>
                      <a:cubicBezTo>
                        <a:pt x="7" y="7"/>
                        <a:pt x="8" y="8"/>
                        <a:pt x="9" y="9"/>
                      </a:cubicBezTo>
                      <a:cubicBezTo>
                        <a:pt x="10" y="10"/>
                        <a:pt x="11" y="10"/>
                        <a:pt x="12" y="11"/>
                      </a:cubicBezTo>
                      <a:cubicBezTo>
                        <a:pt x="14" y="11"/>
                        <a:pt x="16" y="11"/>
                        <a:pt x="16" y="13"/>
                      </a:cubicBezTo>
                      <a:cubicBezTo>
                        <a:pt x="17" y="14"/>
                        <a:pt x="18" y="16"/>
                        <a:pt x="19" y="14"/>
                      </a:cubicBezTo>
                      <a:cubicBezTo>
                        <a:pt x="19" y="13"/>
                        <a:pt x="18" y="15"/>
                        <a:pt x="19" y="14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59" name="Freeform 676" descr="" title="">
                  <a:extLst>
                    <a:ext uri="{FF2B5EF4-FFF2-40B4-BE49-F238E27FC236}">
                      <a16:creationId xmlns:a16="http://schemas.microsoft.com/office/drawing/2014/main" id="{7B386AB4-40E1-4B88-89E9-C67588FE38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079894" y="4320152"/>
                  <a:ext cx="864142" cy="733220"/>
                </a:xfrm>
                <a:custGeom>
                  <a:avLst/>
                  <a:gdLst>
                    <a:gd name="T0" fmla="*/ 95 w 99"/>
                    <a:gd name="T1" fmla="*/ 73 h 84"/>
                    <a:gd name="T2" fmla="*/ 93 w 99"/>
                    <a:gd name="T3" fmla="*/ 68 h 84"/>
                    <a:gd name="T4" fmla="*/ 90 w 99"/>
                    <a:gd name="T5" fmla="*/ 65 h 84"/>
                    <a:gd name="T6" fmla="*/ 86 w 99"/>
                    <a:gd name="T7" fmla="*/ 60 h 84"/>
                    <a:gd name="T8" fmla="*/ 87 w 99"/>
                    <a:gd name="T9" fmla="*/ 55 h 84"/>
                    <a:gd name="T10" fmla="*/ 89 w 99"/>
                    <a:gd name="T11" fmla="*/ 50 h 84"/>
                    <a:gd name="T12" fmla="*/ 84 w 99"/>
                    <a:gd name="T13" fmla="*/ 49 h 84"/>
                    <a:gd name="T14" fmla="*/ 84 w 99"/>
                    <a:gd name="T15" fmla="*/ 46 h 84"/>
                    <a:gd name="T16" fmla="*/ 84 w 99"/>
                    <a:gd name="T17" fmla="*/ 40 h 84"/>
                    <a:gd name="T18" fmla="*/ 82 w 99"/>
                    <a:gd name="T19" fmla="*/ 36 h 84"/>
                    <a:gd name="T20" fmla="*/ 85 w 99"/>
                    <a:gd name="T21" fmla="*/ 31 h 84"/>
                    <a:gd name="T22" fmla="*/ 86 w 99"/>
                    <a:gd name="T23" fmla="*/ 20 h 84"/>
                    <a:gd name="T24" fmla="*/ 79 w 99"/>
                    <a:gd name="T25" fmla="*/ 18 h 84"/>
                    <a:gd name="T26" fmla="*/ 76 w 99"/>
                    <a:gd name="T27" fmla="*/ 15 h 84"/>
                    <a:gd name="T28" fmla="*/ 71 w 99"/>
                    <a:gd name="T29" fmla="*/ 13 h 84"/>
                    <a:gd name="T30" fmla="*/ 66 w 99"/>
                    <a:gd name="T31" fmla="*/ 12 h 84"/>
                    <a:gd name="T32" fmla="*/ 61 w 99"/>
                    <a:gd name="T33" fmla="*/ 11 h 84"/>
                    <a:gd name="T34" fmla="*/ 57 w 99"/>
                    <a:gd name="T35" fmla="*/ 12 h 84"/>
                    <a:gd name="T36" fmla="*/ 53 w 99"/>
                    <a:gd name="T37" fmla="*/ 15 h 84"/>
                    <a:gd name="T38" fmla="*/ 49 w 99"/>
                    <a:gd name="T39" fmla="*/ 17 h 84"/>
                    <a:gd name="T40" fmla="*/ 46 w 99"/>
                    <a:gd name="T41" fmla="*/ 20 h 84"/>
                    <a:gd name="T42" fmla="*/ 33 w 99"/>
                    <a:gd name="T43" fmla="*/ 18 h 84"/>
                    <a:gd name="T44" fmla="*/ 30 w 99"/>
                    <a:gd name="T45" fmla="*/ 16 h 84"/>
                    <a:gd name="T46" fmla="*/ 25 w 99"/>
                    <a:gd name="T47" fmla="*/ 15 h 84"/>
                    <a:gd name="T48" fmla="*/ 24 w 99"/>
                    <a:gd name="T49" fmla="*/ 10 h 84"/>
                    <a:gd name="T50" fmla="*/ 20 w 99"/>
                    <a:gd name="T51" fmla="*/ 5 h 84"/>
                    <a:gd name="T52" fmla="*/ 14 w 99"/>
                    <a:gd name="T53" fmla="*/ 5 h 84"/>
                    <a:gd name="T54" fmla="*/ 11 w 99"/>
                    <a:gd name="T55" fmla="*/ 7 h 84"/>
                    <a:gd name="T56" fmla="*/ 5 w 99"/>
                    <a:gd name="T57" fmla="*/ 4 h 84"/>
                    <a:gd name="T58" fmla="*/ 1 w 99"/>
                    <a:gd name="T59" fmla="*/ 3 h 84"/>
                    <a:gd name="T60" fmla="*/ 0 w 99"/>
                    <a:gd name="T61" fmla="*/ 5 h 84"/>
                    <a:gd name="T62" fmla="*/ 1 w 99"/>
                    <a:gd name="T63" fmla="*/ 8 h 84"/>
                    <a:gd name="T64" fmla="*/ 1 w 99"/>
                    <a:gd name="T65" fmla="*/ 10 h 84"/>
                    <a:gd name="T66" fmla="*/ 1 w 99"/>
                    <a:gd name="T67" fmla="*/ 12 h 84"/>
                    <a:gd name="T68" fmla="*/ 3 w 99"/>
                    <a:gd name="T69" fmla="*/ 14 h 84"/>
                    <a:gd name="T70" fmla="*/ 3 w 99"/>
                    <a:gd name="T71" fmla="*/ 16 h 84"/>
                    <a:gd name="T72" fmla="*/ 5 w 99"/>
                    <a:gd name="T73" fmla="*/ 21 h 84"/>
                    <a:gd name="T74" fmla="*/ 8 w 99"/>
                    <a:gd name="T75" fmla="*/ 24 h 84"/>
                    <a:gd name="T76" fmla="*/ 10 w 99"/>
                    <a:gd name="T77" fmla="*/ 25 h 84"/>
                    <a:gd name="T78" fmla="*/ 8 w 99"/>
                    <a:gd name="T79" fmla="*/ 37 h 84"/>
                    <a:gd name="T80" fmla="*/ 12 w 99"/>
                    <a:gd name="T81" fmla="*/ 41 h 84"/>
                    <a:gd name="T82" fmla="*/ 18 w 99"/>
                    <a:gd name="T83" fmla="*/ 47 h 84"/>
                    <a:gd name="T84" fmla="*/ 17 w 99"/>
                    <a:gd name="T85" fmla="*/ 50 h 84"/>
                    <a:gd name="T86" fmla="*/ 19 w 99"/>
                    <a:gd name="T87" fmla="*/ 52 h 84"/>
                    <a:gd name="T88" fmla="*/ 22 w 99"/>
                    <a:gd name="T89" fmla="*/ 58 h 84"/>
                    <a:gd name="T90" fmla="*/ 24 w 99"/>
                    <a:gd name="T91" fmla="*/ 55 h 84"/>
                    <a:gd name="T92" fmla="*/ 25 w 99"/>
                    <a:gd name="T93" fmla="*/ 56 h 84"/>
                    <a:gd name="T94" fmla="*/ 26 w 99"/>
                    <a:gd name="T95" fmla="*/ 57 h 84"/>
                    <a:gd name="T96" fmla="*/ 30 w 99"/>
                    <a:gd name="T97" fmla="*/ 57 h 84"/>
                    <a:gd name="T98" fmla="*/ 35 w 99"/>
                    <a:gd name="T99" fmla="*/ 66 h 84"/>
                    <a:gd name="T100" fmla="*/ 46 w 99"/>
                    <a:gd name="T101" fmla="*/ 74 h 84"/>
                    <a:gd name="T102" fmla="*/ 52 w 99"/>
                    <a:gd name="T103" fmla="*/ 76 h 84"/>
                    <a:gd name="T104" fmla="*/ 56 w 99"/>
                    <a:gd name="T105" fmla="*/ 75 h 84"/>
                    <a:gd name="T106" fmla="*/ 56 w 99"/>
                    <a:gd name="T107" fmla="*/ 76 h 84"/>
                    <a:gd name="T108" fmla="*/ 61 w 99"/>
                    <a:gd name="T109" fmla="*/ 73 h 84"/>
                    <a:gd name="T110" fmla="*/ 60 w 99"/>
                    <a:gd name="T111" fmla="*/ 73 h 84"/>
                    <a:gd name="T112" fmla="*/ 62 w 99"/>
                    <a:gd name="T113" fmla="*/ 73 h 84"/>
                    <a:gd name="T114" fmla="*/ 65 w 99"/>
                    <a:gd name="T115" fmla="*/ 77 h 84"/>
                    <a:gd name="T116" fmla="*/ 69 w 99"/>
                    <a:gd name="T117" fmla="*/ 81 h 84"/>
                    <a:gd name="T118" fmla="*/ 88 w 99"/>
                    <a:gd name="T119" fmla="*/ 84 h 84"/>
                    <a:gd name="T120" fmla="*/ 92 w 99"/>
                    <a:gd name="T121" fmla="*/ 77 h 84"/>
                    <a:gd name="T122" fmla="*/ 95 w 99"/>
                    <a:gd name="T123" fmla="*/ 73 h 84"/>
                    <a:gd name="T124" fmla="*/ 95 w 99"/>
                    <a:gd name="T125" fmla="*/ 73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9" h="84">
                      <a:moveTo>
                        <a:pt x="95" y="73"/>
                      </a:moveTo>
                      <a:cubicBezTo>
                        <a:pt x="93" y="72"/>
                        <a:pt x="94" y="70"/>
                        <a:pt x="93" y="68"/>
                      </a:cubicBezTo>
                      <a:cubicBezTo>
                        <a:pt x="93" y="67"/>
                        <a:pt x="91" y="66"/>
                        <a:pt x="90" y="65"/>
                      </a:cubicBezTo>
                      <a:cubicBezTo>
                        <a:pt x="88" y="64"/>
                        <a:pt x="87" y="62"/>
                        <a:pt x="86" y="60"/>
                      </a:cubicBezTo>
                      <a:cubicBezTo>
                        <a:pt x="84" y="58"/>
                        <a:pt x="85" y="58"/>
                        <a:pt x="87" y="55"/>
                      </a:cubicBezTo>
                      <a:cubicBezTo>
                        <a:pt x="88" y="54"/>
                        <a:pt x="90" y="52"/>
                        <a:pt x="89" y="50"/>
                      </a:cubicBezTo>
                      <a:cubicBezTo>
                        <a:pt x="88" y="49"/>
                        <a:pt x="85" y="49"/>
                        <a:pt x="84" y="49"/>
                      </a:cubicBezTo>
                      <a:cubicBezTo>
                        <a:pt x="83" y="48"/>
                        <a:pt x="84" y="46"/>
                        <a:pt x="84" y="46"/>
                      </a:cubicBezTo>
                      <a:cubicBezTo>
                        <a:pt x="83" y="44"/>
                        <a:pt x="83" y="41"/>
                        <a:pt x="84" y="40"/>
                      </a:cubicBezTo>
                      <a:cubicBezTo>
                        <a:pt x="86" y="38"/>
                        <a:pt x="83" y="37"/>
                        <a:pt x="82" y="36"/>
                      </a:cubicBezTo>
                      <a:cubicBezTo>
                        <a:pt x="82" y="35"/>
                        <a:pt x="84" y="32"/>
                        <a:pt x="85" y="31"/>
                      </a:cubicBezTo>
                      <a:cubicBezTo>
                        <a:pt x="85" y="30"/>
                        <a:pt x="87" y="20"/>
                        <a:pt x="86" y="20"/>
                      </a:cubicBezTo>
                      <a:cubicBezTo>
                        <a:pt x="83" y="20"/>
                        <a:pt x="82" y="20"/>
                        <a:pt x="79" y="18"/>
                      </a:cubicBezTo>
                      <a:cubicBezTo>
                        <a:pt x="78" y="17"/>
                        <a:pt x="77" y="16"/>
                        <a:pt x="76" y="15"/>
                      </a:cubicBezTo>
                      <a:cubicBezTo>
                        <a:pt x="75" y="14"/>
                        <a:pt x="72" y="14"/>
                        <a:pt x="71" y="13"/>
                      </a:cubicBezTo>
                      <a:cubicBezTo>
                        <a:pt x="69" y="13"/>
                        <a:pt x="68" y="13"/>
                        <a:pt x="66" y="12"/>
                      </a:cubicBezTo>
                      <a:cubicBezTo>
                        <a:pt x="65" y="10"/>
                        <a:pt x="63" y="11"/>
                        <a:pt x="61" y="11"/>
                      </a:cubicBezTo>
                      <a:cubicBezTo>
                        <a:pt x="60" y="12"/>
                        <a:pt x="58" y="11"/>
                        <a:pt x="57" y="12"/>
                      </a:cubicBezTo>
                      <a:cubicBezTo>
                        <a:pt x="55" y="12"/>
                        <a:pt x="54" y="14"/>
                        <a:pt x="53" y="15"/>
                      </a:cubicBezTo>
                      <a:cubicBezTo>
                        <a:pt x="52" y="16"/>
                        <a:pt x="49" y="15"/>
                        <a:pt x="49" y="17"/>
                      </a:cubicBezTo>
                      <a:cubicBezTo>
                        <a:pt x="49" y="19"/>
                        <a:pt x="48" y="19"/>
                        <a:pt x="46" y="20"/>
                      </a:cubicBezTo>
                      <a:cubicBezTo>
                        <a:pt x="41" y="21"/>
                        <a:pt x="37" y="21"/>
                        <a:pt x="33" y="18"/>
                      </a:cubicBezTo>
                      <a:cubicBezTo>
                        <a:pt x="32" y="17"/>
                        <a:pt x="31" y="16"/>
                        <a:pt x="30" y="16"/>
                      </a:cubicBezTo>
                      <a:cubicBezTo>
                        <a:pt x="28" y="14"/>
                        <a:pt x="27" y="15"/>
                        <a:pt x="25" y="15"/>
                      </a:cubicBezTo>
                      <a:cubicBezTo>
                        <a:pt x="24" y="14"/>
                        <a:pt x="24" y="11"/>
                        <a:pt x="24" y="10"/>
                      </a:cubicBezTo>
                      <a:cubicBezTo>
                        <a:pt x="21" y="9"/>
                        <a:pt x="20" y="8"/>
                        <a:pt x="20" y="5"/>
                      </a:cubicBezTo>
                      <a:cubicBezTo>
                        <a:pt x="20" y="0"/>
                        <a:pt x="16" y="3"/>
                        <a:pt x="14" y="5"/>
                      </a:cubicBezTo>
                      <a:cubicBezTo>
                        <a:pt x="13" y="6"/>
                        <a:pt x="12" y="7"/>
                        <a:pt x="11" y="7"/>
                      </a:cubicBezTo>
                      <a:cubicBezTo>
                        <a:pt x="9" y="6"/>
                        <a:pt x="6" y="6"/>
                        <a:pt x="5" y="4"/>
                      </a:cubicBezTo>
                      <a:cubicBezTo>
                        <a:pt x="3" y="2"/>
                        <a:pt x="3" y="1"/>
                        <a:pt x="1" y="3"/>
                      </a:cubicBezTo>
                      <a:cubicBezTo>
                        <a:pt x="1" y="4"/>
                        <a:pt x="0" y="4"/>
                        <a:pt x="0" y="5"/>
                      </a:cubicBezTo>
                      <a:cubicBezTo>
                        <a:pt x="0" y="6"/>
                        <a:pt x="0" y="7"/>
                        <a:pt x="1" y="8"/>
                      </a:cubicBezTo>
                      <a:cubicBezTo>
                        <a:pt x="1" y="8"/>
                        <a:pt x="2" y="10"/>
                        <a:pt x="1" y="10"/>
                      </a:cubicBezTo>
                      <a:cubicBezTo>
                        <a:pt x="1" y="11"/>
                        <a:pt x="0" y="11"/>
                        <a:pt x="1" y="12"/>
                      </a:cubicBezTo>
                      <a:cubicBezTo>
                        <a:pt x="1" y="13"/>
                        <a:pt x="3" y="13"/>
                        <a:pt x="3" y="14"/>
                      </a:cubicBezTo>
                      <a:cubicBezTo>
                        <a:pt x="3" y="15"/>
                        <a:pt x="2" y="16"/>
                        <a:pt x="3" y="16"/>
                      </a:cubicBezTo>
                      <a:cubicBezTo>
                        <a:pt x="4" y="18"/>
                        <a:pt x="4" y="19"/>
                        <a:pt x="5" y="21"/>
                      </a:cubicBezTo>
                      <a:cubicBezTo>
                        <a:pt x="6" y="22"/>
                        <a:pt x="6" y="23"/>
                        <a:pt x="8" y="24"/>
                      </a:cubicBezTo>
                      <a:cubicBezTo>
                        <a:pt x="8" y="24"/>
                        <a:pt x="10" y="25"/>
                        <a:pt x="10" y="25"/>
                      </a:cubicBezTo>
                      <a:cubicBezTo>
                        <a:pt x="11" y="29"/>
                        <a:pt x="2" y="33"/>
                        <a:pt x="8" y="37"/>
                      </a:cubicBezTo>
                      <a:cubicBezTo>
                        <a:pt x="10" y="38"/>
                        <a:pt x="10" y="40"/>
                        <a:pt x="12" y="41"/>
                      </a:cubicBezTo>
                      <a:cubicBezTo>
                        <a:pt x="14" y="43"/>
                        <a:pt x="16" y="44"/>
                        <a:pt x="18" y="47"/>
                      </a:cubicBezTo>
                      <a:cubicBezTo>
                        <a:pt x="18" y="48"/>
                        <a:pt x="17" y="49"/>
                        <a:pt x="17" y="50"/>
                      </a:cubicBezTo>
                      <a:cubicBezTo>
                        <a:pt x="18" y="51"/>
                        <a:pt x="20" y="51"/>
                        <a:pt x="19" y="52"/>
                      </a:cubicBezTo>
                      <a:cubicBezTo>
                        <a:pt x="19" y="55"/>
                        <a:pt x="21" y="56"/>
                        <a:pt x="22" y="58"/>
                      </a:cubicBezTo>
                      <a:cubicBezTo>
                        <a:pt x="24" y="57"/>
                        <a:pt x="23" y="56"/>
                        <a:pt x="24" y="55"/>
                      </a:cubicBezTo>
                      <a:cubicBezTo>
                        <a:pt x="24" y="55"/>
                        <a:pt x="25" y="56"/>
                        <a:pt x="25" y="56"/>
                      </a:cubicBezTo>
                      <a:cubicBezTo>
                        <a:pt x="27" y="56"/>
                        <a:pt x="25" y="56"/>
                        <a:pt x="26" y="57"/>
                      </a:cubicBezTo>
                      <a:cubicBezTo>
                        <a:pt x="27" y="58"/>
                        <a:pt x="28" y="55"/>
                        <a:pt x="30" y="57"/>
                      </a:cubicBezTo>
                      <a:cubicBezTo>
                        <a:pt x="32" y="60"/>
                        <a:pt x="33" y="63"/>
                        <a:pt x="35" y="66"/>
                      </a:cubicBezTo>
                      <a:cubicBezTo>
                        <a:pt x="37" y="69"/>
                        <a:pt x="42" y="72"/>
                        <a:pt x="46" y="74"/>
                      </a:cubicBezTo>
                      <a:cubicBezTo>
                        <a:pt x="48" y="75"/>
                        <a:pt x="50" y="75"/>
                        <a:pt x="52" y="76"/>
                      </a:cubicBezTo>
                      <a:cubicBezTo>
                        <a:pt x="53" y="76"/>
                        <a:pt x="56" y="75"/>
                        <a:pt x="56" y="75"/>
                      </a:cubicBezTo>
                      <a:cubicBezTo>
                        <a:pt x="56" y="75"/>
                        <a:pt x="56" y="76"/>
                        <a:pt x="56" y="76"/>
                      </a:cubicBezTo>
                      <a:cubicBezTo>
                        <a:pt x="57" y="76"/>
                        <a:pt x="60" y="74"/>
                        <a:pt x="61" y="73"/>
                      </a:cubicBezTo>
                      <a:cubicBezTo>
                        <a:pt x="61" y="73"/>
                        <a:pt x="60" y="73"/>
                        <a:pt x="60" y="73"/>
                      </a:cubicBezTo>
                      <a:cubicBezTo>
                        <a:pt x="60" y="72"/>
                        <a:pt x="62" y="73"/>
                        <a:pt x="62" y="73"/>
                      </a:cubicBezTo>
                      <a:cubicBezTo>
                        <a:pt x="64" y="74"/>
                        <a:pt x="64" y="75"/>
                        <a:pt x="65" y="77"/>
                      </a:cubicBezTo>
                      <a:cubicBezTo>
                        <a:pt x="66" y="80"/>
                        <a:pt x="67" y="80"/>
                        <a:pt x="69" y="81"/>
                      </a:cubicBezTo>
                      <a:cubicBezTo>
                        <a:pt x="75" y="82"/>
                        <a:pt x="82" y="83"/>
                        <a:pt x="88" y="84"/>
                      </a:cubicBezTo>
                      <a:cubicBezTo>
                        <a:pt x="88" y="80"/>
                        <a:pt x="89" y="79"/>
                        <a:pt x="92" y="77"/>
                      </a:cubicBezTo>
                      <a:cubicBezTo>
                        <a:pt x="94" y="76"/>
                        <a:pt x="99" y="75"/>
                        <a:pt x="95" y="73"/>
                      </a:cubicBezTo>
                      <a:cubicBezTo>
                        <a:pt x="94" y="72"/>
                        <a:pt x="97" y="74"/>
                        <a:pt x="95" y="73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61" name="Freeform 677" descr="" title="">
                  <a:extLst>
                    <a:ext uri="{FF2B5EF4-FFF2-40B4-BE49-F238E27FC236}">
                      <a16:creationId xmlns:a16="http://schemas.microsoft.com/office/drawing/2014/main" id="{4F607C18-A089-4CCF-80E2-E6DA814A04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097773" y="4329096"/>
                  <a:ext cx="68537" cy="50671"/>
                </a:xfrm>
                <a:custGeom>
                  <a:avLst/>
                  <a:gdLst>
                    <a:gd name="T0" fmla="*/ 1 w 8"/>
                    <a:gd name="T1" fmla="*/ 1 h 6"/>
                    <a:gd name="T2" fmla="*/ 3 w 8"/>
                    <a:gd name="T3" fmla="*/ 4 h 6"/>
                    <a:gd name="T4" fmla="*/ 8 w 8"/>
                    <a:gd name="T5" fmla="*/ 6 h 6"/>
                    <a:gd name="T6" fmla="*/ 0 w 8"/>
                    <a:gd name="T7" fmla="*/ 0 h 6"/>
                    <a:gd name="T8" fmla="*/ 1 w 8"/>
                    <a:gd name="T9" fmla="*/ 1 h 6"/>
                    <a:gd name="T10" fmla="*/ 1 w 8"/>
                    <a:gd name="T11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" h="6">
                      <a:moveTo>
                        <a:pt x="1" y="1"/>
                      </a:moveTo>
                      <a:cubicBezTo>
                        <a:pt x="2" y="1"/>
                        <a:pt x="2" y="3"/>
                        <a:pt x="3" y="4"/>
                      </a:cubicBezTo>
                      <a:cubicBezTo>
                        <a:pt x="5" y="4"/>
                        <a:pt x="6" y="5"/>
                        <a:pt x="8" y="6"/>
                      </a:cubicBezTo>
                      <a:cubicBezTo>
                        <a:pt x="7" y="2"/>
                        <a:pt x="3" y="1"/>
                        <a:pt x="0" y="0"/>
                      </a:cubicBez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2" y="1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62" name="Freeform 678" descr="" title="">
                  <a:extLst>
                    <a:ext uri="{FF2B5EF4-FFF2-40B4-BE49-F238E27FC236}">
                      <a16:creationId xmlns:a16="http://schemas.microsoft.com/office/drawing/2014/main" id="{9D08D181-720C-4BAE-90E4-8341FA3516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95145" y="4117472"/>
                  <a:ext cx="306923" cy="157973"/>
                </a:xfrm>
                <a:custGeom>
                  <a:avLst/>
                  <a:gdLst>
                    <a:gd name="T0" fmla="*/ 26 w 35"/>
                    <a:gd name="T1" fmla="*/ 15 h 18"/>
                    <a:gd name="T2" fmla="*/ 30 w 35"/>
                    <a:gd name="T3" fmla="*/ 17 h 18"/>
                    <a:gd name="T4" fmla="*/ 34 w 35"/>
                    <a:gd name="T5" fmla="*/ 17 h 18"/>
                    <a:gd name="T6" fmla="*/ 33 w 35"/>
                    <a:gd name="T7" fmla="*/ 12 h 18"/>
                    <a:gd name="T8" fmla="*/ 30 w 35"/>
                    <a:gd name="T9" fmla="*/ 10 h 18"/>
                    <a:gd name="T10" fmla="*/ 27 w 35"/>
                    <a:gd name="T11" fmla="*/ 7 h 18"/>
                    <a:gd name="T12" fmla="*/ 19 w 35"/>
                    <a:gd name="T13" fmla="*/ 6 h 18"/>
                    <a:gd name="T14" fmla="*/ 9 w 35"/>
                    <a:gd name="T15" fmla="*/ 4 h 18"/>
                    <a:gd name="T16" fmla="*/ 0 w 35"/>
                    <a:gd name="T17" fmla="*/ 2 h 18"/>
                    <a:gd name="T18" fmla="*/ 8 w 35"/>
                    <a:gd name="T19" fmla="*/ 14 h 18"/>
                    <a:gd name="T20" fmla="*/ 18 w 35"/>
                    <a:gd name="T21" fmla="*/ 18 h 18"/>
                    <a:gd name="T22" fmla="*/ 26 w 35"/>
                    <a:gd name="T23" fmla="*/ 15 h 18"/>
                    <a:gd name="T24" fmla="*/ 26 w 35"/>
                    <a:gd name="T25" fmla="*/ 15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5" h="18">
                      <a:moveTo>
                        <a:pt x="26" y="15"/>
                      </a:moveTo>
                      <a:cubicBezTo>
                        <a:pt x="27" y="14"/>
                        <a:pt x="29" y="16"/>
                        <a:pt x="30" y="17"/>
                      </a:cubicBezTo>
                      <a:cubicBezTo>
                        <a:pt x="30" y="17"/>
                        <a:pt x="34" y="17"/>
                        <a:pt x="34" y="17"/>
                      </a:cubicBezTo>
                      <a:cubicBezTo>
                        <a:pt x="35" y="16"/>
                        <a:pt x="30" y="12"/>
                        <a:pt x="33" y="12"/>
                      </a:cubicBezTo>
                      <a:cubicBezTo>
                        <a:pt x="32" y="11"/>
                        <a:pt x="30" y="11"/>
                        <a:pt x="30" y="10"/>
                      </a:cubicBezTo>
                      <a:cubicBezTo>
                        <a:pt x="30" y="8"/>
                        <a:pt x="29" y="7"/>
                        <a:pt x="27" y="7"/>
                      </a:cubicBezTo>
                      <a:cubicBezTo>
                        <a:pt x="24" y="7"/>
                        <a:pt x="22" y="8"/>
                        <a:pt x="19" y="6"/>
                      </a:cubicBezTo>
                      <a:cubicBezTo>
                        <a:pt x="16" y="5"/>
                        <a:pt x="13" y="5"/>
                        <a:pt x="9" y="4"/>
                      </a:cubicBezTo>
                      <a:cubicBezTo>
                        <a:pt x="6" y="3"/>
                        <a:pt x="4" y="0"/>
                        <a:pt x="0" y="2"/>
                      </a:cubicBezTo>
                      <a:cubicBezTo>
                        <a:pt x="3" y="6"/>
                        <a:pt x="11" y="7"/>
                        <a:pt x="8" y="14"/>
                      </a:cubicBezTo>
                      <a:cubicBezTo>
                        <a:pt x="11" y="14"/>
                        <a:pt x="18" y="14"/>
                        <a:pt x="18" y="18"/>
                      </a:cubicBezTo>
                      <a:cubicBezTo>
                        <a:pt x="18" y="15"/>
                        <a:pt x="24" y="15"/>
                        <a:pt x="26" y="15"/>
                      </a:cubicBezTo>
                      <a:cubicBezTo>
                        <a:pt x="27" y="14"/>
                        <a:pt x="19" y="15"/>
                        <a:pt x="26" y="15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63" name="Freeform 679" descr="" title="">
                  <a:extLst>
                    <a:ext uri="{FF2B5EF4-FFF2-40B4-BE49-F238E27FC236}">
                      <a16:creationId xmlns:a16="http://schemas.microsoft.com/office/drawing/2014/main" id="{B86704B4-E625-4B59-8871-632567B6B7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06713" y="4221795"/>
                  <a:ext cx="235404" cy="184797"/>
                </a:xfrm>
                <a:custGeom>
                  <a:avLst/>
                  <a:gdLst>
                    <a:gd name="T0" fmla="*/ 8 w 27"/>
                    <a:gd name="T1" fmla="*/ 2 h 21"/>
                    <a:gd name="T2" fmla="*/ 10 w 27"/>
                    <a:gd name="T3" fmla="*/ 5 h 21"/>
                    <a:gd name="T4" fmla="*/ 7 w 27"/>
                    <a:gd name="T5" fmla="*/ 5 h 21"/>
                    <a:gd name="T6" fmla="*/ 4 w 27"/>
                    <a:gd name="T7" fmla="*/ 3 h 21"/>
                    <a:gd name="T8" fmla="*/ 4 w 27"/>
                    <a:gd name="T9" fmla="*/ 7 h 21"/>
                    <a:gd name="T10" fmla="*/ 6 w 27"/>
                    <a:gd name="T11" fmla="*/ 11 h 21"/>
                    <a:gd name="T12" fmla="*/ 8 w 27"/>
                    <a:gd name="T13" fmla="*/ 14 h 21"/>
                    <a:gd name="T14" fmla="*/ 9 w 27"/>
                    <a:gd name="T15" fmla="*/ 17 h 21"/>
                    <a:gd name="T16" fmla="*/ 16 w 27"/>
                    <a:gd name="T17" fmla="*/ 13 h 21"/>
                    <a:gd name="T18" fmla="*/ 17 w 27"/>
                    <a:gd name="T19" fmla="*/ 16 h 21"/>
                    <a:gd name="T20" fmla="*/ 21 w 27"/>
                    <a:gd name="T21" fmla="*/ 21 h 21"/>
                    <a:gd name="T22" fmla="*/ 21 w 27"/>
                    <a:gd name="T23" fmla="*/ 18 h 21"/>
                    <a:gd name="T24" fmla="*/ 23 w 27"/>
                    <a:gd name="T25" fmla="*/ 16 h 21"/>
                    <a:gd name="T26" fmla="*/ 25 w 27"/>
                    <a:gd name="T27" fmla="*/ 11 h 21"/>
                    <a:gd name="T28" fmla="*/ 19 w 27"/>
                    <a:gd name="T29" fmla="*/ 1 h 21"/>
                    <a:gd name="T30" fmla="*/ 12 w 27"/>
                    <a:gd name="T31" fmla="*/ 2 h 21"/>
                    <a:gd name="T32" fmla="*/ 9 w 27"/>
                    <a:gd name="T33" fmla="*/ 0 h 21"/>
                    <a:gd name="T34" fmla="*/ 8 w 27"/>
                    <a:gd name="T35" fmla="*/ 2 h 21"/>
                    <a:gd name="T36" fmla="*/ 8 w 27"/>
                    <a:gd name="T37" fmla="*/ 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" h="21">
                      <a:moveTo>
                        <a:pt x="8" y="2"/>
                      </a:moveTo>
                      <a:cubicBezTo>
                        <a:pt x="8" y="2"/>
                        <a:pt x="11" y="4"/>
                        <a:pt x="10" y="5"/>
                      </a:cubicBezTo>
                      <a:cubicBezTo>
                        <a:pt x="10" y="5"/>
                        <a:pt x="7" y="5"/>
                        <a:pt x="7" y="5"/>
                      </a:cubicBezTo>
                      <a:cubicBezTo>
                        <a:pt x="5" y="5"/>
                        <a:pt x="5" y="3"/>
                        <a:pt x="4" y="3"/>
                      </a:cubicBezTo>
                      <a:cubicBezTo>
                        <a:pt x="0" y="2"/>
                        <a:pt x="4" y="6"/>
                        <a:pt x="4" y="7"/>
                      </a:cubicBezTo>
                      <a:cubicBezTo>
                        <a:pt x="4" y="10"/>
                        <a:pt x="7" y="8"/>
                        <a:pt x="6" y="11"/>
                      </a:cubicBezTo>
                      <a:cubicBezTo>
                        <a:pt x="5" y="13"/>
                        <a:pt x="7" y="13"/>
                        <a:pt x="8" y="14"/>
                      </a:cubicBezTo>
                      <a:cubicBezTo>
                        <a:pt x="9" y="14"/>
                        <a:pt x="9" y="16"/>
                        <a:pt x="9" y="17"/>
                      </a:cubicBezTo>
                      <a:cubicBezTo>
                        <a:pt x="10" y="16"/>
                        <a:pt x="14" y="14"/>
                        <a:pt x="16" y="13"/>
                      </a:cubicBezTo>
                      <a:cubicBezTo>
                        <a:pt x="17" y="13"/>
                        <a:pt x="17" y="15"/>
                        <a:pt x="17" y="16"/>
                      </a:cubicBezTo>
                      <a:cubicBezTo>
                        <a:pt x="17" y="19"/>
                        <a:pt x="18" y="20"/>
                        <a:pt x="21" y="21"/>
                      </a:cubicBezTo>
                      <a:cubicBezTo>
                        <a:pt x="21" y="20"/>
                        <a:pt x="21" y="18"/>
                        <a:pt x="21" y="18"/>
                      </a:cubicBezTo>
                      <a:cubicBezTo>
                        <a:pt x="22" y="17"/>
                        <a:pt x="23" y="17"/>
                        <a:pt x="23" y="16"/>
                      </a:cubicBezTo>
                      <a:cubicBezTo>
                        <a:pt x="24" y="14"/>
                        <a:pt x="24" y="12"/>
                        <a:pt x="25" y="11"/>
                      </a:cubicBezTo>
                      <a:cubicBezTo>
                        <a:pt x="27" y="8"/>
                        <a:pt x="21" y="2"/>
                        <a:pt x="19" y="1"/>
                      </a:cubicBezTo>
                      <a:cubicBezTo>
                        <a:pt x="17" y="4"/>
                        <a:pt x="15" y="4"/>
                        <a:pt x="12" y="2"/>
                      </a:cubicBezTo>
                      <a:cubicBezTo>
                        <a:pt x="12" y="1"/>
                        <a:pt x="10" y="0"/>
                        <a:pt x="9" y="0"/>
                      </a:cubicBezTo>
                      <a:cubicBezTo>
                        <a:pt x="8" y="0"/>
                        <a:pt x="8" y="1"/>
                        <a:pt x="8" y="2"/>
                      </a:cubicBezTo>
                      <a:cubicBezTo>
                        <a:pt x="9" y="3"/>
                        <a:pt x="7" y="0"/>
                        <a:pt x="8" y="2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64" name="Freeform 680" descr="" title="">
                  <a:extLst>
                    <a:ext uri="{FF2B5EF4-FFF2-40B4-BE49-F238E27FC236}">
                      <a16:creationId xmlns:a16="http://schemas.microsoft.com/office/drawing/2014/main" id="{70DAA9E4-F663-47C7-AE74-AEFDC71528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84187" y="4800026"/>
                  <a:ext cx="77476" cy="89417"/>
                </a:xfrm>
                <a:custGeom>
                  <a:avLst/>
                  <a:gdLst>
                    <a:gd name="T0" fmla="*/ 3 w 9"/>
                    <a:gd name="T1" fmla="*/ 2 h 10"/>
                    <a:gd name="T2" fmla="*/ 0 w 9"/>
                    <a:gd name="T3" fmla="*/ 7 h 10"/>
                    <a:gd name="T4" fmla="*/ 4 w 9"/>
                    <a:gd name="T5" fmla="*/ 8 h 10"/>
                    <a:gd name="T6" fmla="*/ 9 w 9"/>
                    <a:gd name="T7" fmla="*/ 10 h 10"/>
                    <a:gd name="T8" fmla="*/ 7 w 9"/>
                    <a:gd name="T9" fmla="*/ 5 h 10"/>
                    <a:gd name="T10" fmla="*/ 8 w 9"/>
                    <a:gd name="T11" fmla="*/ 3 h 10"/>
                    <a:gd name="T12" fmla="*/ 3 w 9"/>
                    <a:gd name="T13" fmla="*/ 2 h 10"/>
                    <a:gd name="T14" fmla="*/ 3 w 9"/>
                    <a:gd name="T15" fmla="*/ 2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" h="10">
                      <a:moveTo>
                        <a:pt x="3" y="2"/>
                      </a:moveTo>
                      <a:cubicBezTo>
                        <a:pt x="1" y="3"/>
                        <a:pt x="0" y="5"/>
                        <a:pt x="0" y="7"/>
                      </a:cubicBezTo>
                      <a:cubicBezTo>
                        <a:pt x="1" y="7"/>
                        <a:pt x="4" y="7"/>
                        <a:pt x="4" y="8"/>
                      </a:cubicBezTo>
                      <a:cubicBezTo>
                        <a:pt x="6" y="10"/>
                        <a:pt x="7" y="10"/>
                        <a:pt x="9" y="10"/>
                      </a:cubicBezTo>
                      <a:cubicBezTo>
                        <a:pt x="9" y="10"/>
                        <a:pt x="7" y="5"/>
                        <a:pt x="7" y="5"/>
                      </a:cubicBezTo>
                      <a:cubicBezTo>
                        <a:pt x="8" y="5"/>
                        <a:pt x="9" y="5"/>
                        <a:pt x="8" y="3"/>
                      </a:cubicBezTo>
                      <a:cubicBezTo>
                        <a:pt x="6" y="2"/>
                        <a:pt x="5" y="0"/>
                        <a:pt x="3" y="2"/>
                      </a:cubicBezTo>
                      <a:cubicBezTo>
                        <a:pt x="1" y="4"/>
                        <a:pt x="4" y="1"/>
                        <a:pt x="3" y="2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65" name="Freeform 681" descr="" title="">
                  <a:extLst>
                    <a:ext uri="{FF2B5EF4-FFF2-40B4-BE49-F238E27FC236}">
                      <a16:creationId xmlns:a16="http://schemas.microsoft.com/office/drawing/2014/main" id="{CFBE5551-DCBA-4296-9D15-74F2113D0D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695502" y="4469181"/>
                  <a:ext cx="303940" cy="235465"/>
                </a:xfrm>
                <a:custGeom>
                  <a:avLst/>
                  <a:gdLst>
                    <a:gd name="T0" fmla="*/ 29 w 35"/>
                    <a:gd name="T1" fmla="*/ 10 h 27"/>
                    <a:gd name="T2" fmla="*/ 30 w 35"/>
                    <a:gd name="T3" fmla="*/ 7 h 27"/>
                    <a:gd name="T4" fmla="*/ 29 w 35"/>
                    <a:gd name="T5" fmla="*/ 5 h 27"/>
                    <a:gd name="T6" fmla="*/ 35 w 35"/>
                    <a:gd name="T7" fmla="*/ 0 h 27"/>
                    <a:gd name="T8" fmla="*/ 25 w 35"/>
                    <a:gd name="T9" fmla="*/ 1 h 27"/>
                    <a:gd name="T10" fmla="*/ 19 w 35"/>
                    <a:gd name="T11" fmla="*/ 2 h 27"/>
                    <a:gd name="T12" fmla="*/ 13 w 35"/>
                    <a:gd name="T13" fmla="*/ 2 h 27"/>
                    <a:gd name="T14" fmla="*/ 8 w 35"/>
                    <a:gd name="T15" fmla="*/ 2 h 27"/>
                    <a:gd name="T16" fmla="*/ 7 w 35"/>
                    <a:gd name="T17" fmla="*/ 4 h 27"/>
                    <a:gd name="T18" fmla="*/ 6 w 35"/>
                    <a:gd name="T19" fmla="*/ 6 h 27"/>
                    <a:gd name="T20" fmla="*/ 3 w 35"/>
                    <a:gd name="T21" fmla="*/ 6 h 27"/>
                    <a:gd name="T22" fmla="*/ 3 w 35"/>
                    <a:gd name="T23" fmla="*/ 10 h 27"/>
                    <a:gd name="T24" fmla="*/ 4 w 35"/>
                    <a:gd name="T25" fmla="*/ 14 h 27"/>
                    <a:gd name="T26" fmla="*/ 2 w 35"/>
                    <a:gd name="T27" fmla="*/ 22 h 27"/>
                    <a:gd name="T28" fmla="*/ 7 w 35"/>
                    <a:gd name="T29" fmla="*/ 27 h 27"/>
                    <a:gd name="T30" fmla="*/ 13 w 35"/>
                    <a:gd name="T31" fmla="*/ 24 h 27"/>
                    <a:gd name="T32" fmla="*/ 22 w 35"/>
                    <a:gd name="T33" fmla="*/ 19 h 27"/>
                    <a:gd name="T34" fmla="*/ 28 w 35"/>
                    <a:gd name="T35" fmla="*/ 15 h 27"/>
                    <a:gd name="T36" fmla="*/ 29 w 35"/>
                    <a:gd name="T37" fmla="*/ 10 h 27"/>
                    <a:gd name="T38" fmla="*/ 29 w 35"/>
                    <a:gd name="T39" fmla="*/ 1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35" h="27">
                      <a:moveTo>
                        <a:pt x="29" y="10"/>
                      </a:moveTo>
                      <a:cubicBezTo>
                        <a:pt x="30" y="9"/>
                        <a:pt x="31" y="8"/>
                        <a:pt x="30" y="7"/>
                      </a:cubicBezTo>
                      <a:cubicBezTo>
                        <a:pt x="29" y="6"/>
                        <a:pt x="28" y="6"/>
                        <a:pt x="29" y="5"/>
                      </a:cubicBezTo>
                      <a:cubicBezTo>
                        <a:pt x="31" y="3"/>
                        <a:pt x="35" y="3"/>
                        <a:pt x="35" y="0"/>
                      </a:cubicBezTo>
                      <a:cubicBezTo>
                        <a:pt x="32" y="0"/>
                        <a:pt x="28" y="0"/>
                        <a:pt x="25" y="1"/>
                      </a:cubicBezTo>
                      <a:cubicBezTo>
                        <a:pt x="23" y="1"/>
                        <a:pt x="21" y="2"/>
                        <a:pt x="19" y="2"/>
                      </a:cubicBezTo>
                      <a:cubicBezTo>
                        <a:pt x="16" y="2"/>
                        <a:pt x="15" y="1"/>
                        <a:pt x="13" y="2"/>
                      </a:cubicBezTo>
                      <a:cubicBezTo>
                        <a:pt x="11" y="3"/>
                        <a:pt x="10" y="3"/>
                        <a:pt x="8" y="2"/>
                      </a:cubicBezTo>
                      <a:cubicBezTo>
                        <a:pt x="6" y="0"/>
                        <a:pt x="7" y="4"/>
                        <a:pt x="7" y="4"/>
                      </a:cubicBezTo>
                      <a:cubicBezTo>
                        <a:pt x="6" y="5"/>
                        <a:pt x="6" y="6"/>
                        <a:pt x="6" y="6"/>
                      </a:cubicBezTo>
                      <a:cubicBezTo>
                        <a:pt x="5" y="8"/>
                        <a:pt x="4" y="6"/>
                        <a:pt x="3" y="6"/>
                      </a:cubicBezTo>
                      <a:cubicBezTo>
                        <a:pt x="2" y="7"/>
                        <a:pt x="3" y="9"/>
                        <a:pt x="3" y="10"/>
                      </a:cubicBezTo>
                      <a:cubicBezTo>
                        <a:pt x="3" y="11"/>
                        <a:pt x="2" y="13"/>
                        <a:pt x="4" y="14"/>
                      </a:cubicBezTo>
                      <a:cubicBezTo>
                        <a:pt x="9" y="17"/>
                        <a:pt x="5" y="19"/>
                        <a:pt x="2" y="22"/>
                      </a:cubicBezTo>
                      <a:cubicBezTo>
                        <a:pt x="0" y="24"/>
                        <a:pt x="5" y="27"/>
                        <a:pt x="7" y="27"/>
                      </a:cubicBezTo>
                      <a:cubicBezTo>
                        <a:pt x="9" y="27"/>
                        <a:pt x="11" y="25"/>
                        <a:pt x="13" y="24"/>
                      </a:cubicBezTo>
                      <a:cubicBezTo>
                        <a:pt x="16" y="22"/>
                        <a:pt x="19" y="21"/>
                        <a:pt x="22" y="19"/>
                      </a:cubicBezTo>
                      <a:cubicBezTo>
                        <a:pt x="24" y="18"/>
                        <a:pt x="26" y="17"/>
                        <a:pt x="28" y="15"/>
                      </a:cubicBezTo>
                      <a:cubicBezTo>
                        <a:pt x="29" y="13"/>
                        <a:pt x="28" y="11"/>
                        <a:pt x="29" y="10"/>
                      </a:cubicBezTo>
                      <a:cubicBezTo>
                        <a:pt x="30" y="8"/>
                        <a:pt x="29" y="11"/>
                        <a:pt x="29" y="10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66" name="Freeform 682" descr="" title="">
                  <a:extLst>
                    <a:ext uri="{FF2B5EF4-FFF2-40B4-BE49-F238E27FC236}">
                      <a16:creationId xmlns:a16="http://schemas.microsoft.com/office/drawing/2014/main" id="{EFD6B273-FA1B-4F55-AD3B-3A06BE42F9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35550" y="4451299"/>
                  <a:ext cx="435051" cy="411318"/>
                </a:xfrm>
                <a:custGeom>
                  <a:avLst/>
                  <a:gdLst>
                    <a:gd name="T0" fmla="*/ 47 w 50"/>
                    <a:gd name="T1" fmla="*/ 36 h 47"/>
                    <a:gd name="T2" fmla="*/ 45 w 50"/>
                    <a:gd name="T3" fmla="*/ 34 h 47"/>
                    <a:gd name="T4" fmla="*/ 46 w 50"/>
                    <a:gd name="T5" fmla="*/ 32 h 47"/>
                    <a:gd name="T6" fmla="*/ 41 w 50"/>
                    <a:gd name="T7" fmla="*/ 27 h 47"/>
                    <a:gd name="T8" fmla="*/ 38 w 50"/>
                    <a:gd name="T9" fmla="*/ 25 h 47"/>
                    <a:gd name="T10" fmla="*/ 35 w 50"/>
                    <a:gd name="T11" fmla="*/ 18 h 47"/>
                    <a:gd name="T12" fmla="*/ 38 w 50"/>
                    <a:gd name="T13" fmla="*/ 10 h 47"/>
                    <a:gd name="T14" fmla="*/ 34 w 50"/>
                    <a:gd name="T15" fmla="*/ 6 h 47"/>
                    <a:gd name="T16" fmla="*/ 32 w 50"/>
                    <a:gd name="T17" fmla="*/ 2 h 47"/>
                    <a:gd name="T18" fmla="*/ 30 w 50"/>
                    <a:gd name="T19" fmla="*/ 3 h 47"/>
                    <a:gd name="T20" fmla="*/ 28 w 50"/>
                    <a:gd name="T21" fmla="*/ 1 h 47"/>
                    <a:gd name="T22" fmla="*/ 25 w 50"/>
                    <a:gd name="T23" fmla="*/ 2 h 47"/>
                    <a:gd name="T24" fmla="*/ 20 w 50"/>
                    <a:gd name="T25" fmla="*/ 1 h 47"/>
                    <a:gd name="T26" fmla="*/ 18 w 50"/>
                    <a:gd name="T27" fmla="*/ 4 h 47"/>
                    <a:gd name="T28" fmla="*/ 13 w 50"/>
                    <a:gd name="T29" fmla="*/ 7 h 47"/>
                    <a:gd name="T30" fmla="*/ 14 w 50"/>
                    <a:gd name="T31" fmla="*/ 10 h 47"/>
                    <a:gd name="T32" fmla="*/ 13 w 50"/>
                    <a:gd name="T33" fmla="*/ 13 h 47"/>
                    <a:gd name="T34" fmla="*/ 9 w 50"/>
                    <a:gd name="T35" fmla="*/ 19 h 47"/>
                    <a:gd name="T36" fmla="*/ 1 w 50"/>
                    <a:gd name="T37" fmla="*/ 25 h 47"/>
                    <a:gd name="T38" fmla="*/ 3 w 50"/>
                    <a:gd name="T39" fmla="*/ 30 h 47"/>
                    <a:gd name="T40" fmla="*/ 9 w 50"/>
                    <a:gd name="T41" fmla="*/ 31 h 47"/>
                    <a:gd name="T42" fmla="*/ 18 w 50"/>
                    <a:gd name="T43" fmla="*/ 36 h 47"/>
                    <a:gd name="T44" fmla="*/ 29 w 50"/>
                    <a:gd name="T45" fmla="*/ 45 h 47"/>
                    <a:gd name="T46" fmla="*/ 38 w 50"/>
                    <a:gd name="T47" fmla="*/ 47 h 47"/>
                    <a:gd name="T48" fmla="*/ 43 w 50"/>
                    <a:gd name="T49" fmla="*/ 42 h 47"/>
                    <a:gd name="T50" fmla="*/ 50 w 50"/>
                    <a:gd name="T51" fmla="*/ 43 h 47"/>
                    <a:gd name="T52" fmla="*/ 47 w 50"/>
                    <a:gd name="T53" fmla="*/ 39 h 47"/>
                    <a:gd name="T54" fmla="*/ 47 w 50"/>
                    <a:gd name="T55" fmla="*/ 36 h 47"/>
                    <a:gd name="T56" fmla="*/ 47 w 50"/>
                    <a:gd name="T57" fmla="*/ 3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50" h="47">
                      <a:moveTo>
                        <a:pt x="47" y="36"/>
                      </a:moveTo>
                      <a:cubicBezTo>
                        <a:pt x="47" y="36"/>
                        <a:pt x="45" y="35"/>
                        <a:pt x="45" y="34"/>
                      </a:cubicBezTo>
                      <a:cubicBezTo>
                        <a:pt x="45" y="33"/>
                        <a:pt x="46" y="33"/>
                        <a:pt x="46" y="32"/>
                      </a:cubicBezTo>
                      <a:cubicBezTo>
                        <a:pt x="45" y="30"/>
                        <a:pt x="43" y="29"/>
                        <a:pt x="41" y="27"/>
                      </a:cubicBezTo>
                      <a:cubicBezTo>
                        <a:pt x="40" y="27"/>
                        <a:pt x="38" y="26"/>
                        <a:pt x="38" y="25"/>
                      </a:cubicBezTo>
                      <a:cubicBezTo>
                        <a:pt x="37" y="23"/>
                        <a:pt x="35" y="21"/>
                        <a:pt x="35" y="18"/>
                      </a:cubicBezTo>
                      <a:cubicBezTo>
                        <a:pt x="34" y="16"/>
                        <a:pt x="40" y="12"/>
                        <a:pt x="38" y="10"/>
                      </a:cubicBezTo>
                      <a:cubicBezTo>
                        <a:pt x="36" y="9"/>
                        <a:pt x="35" y="8"/>
                        <a:pt x="34" y="6"/>
                      </a:cubicBezTo>
                      <a:cubicBezTo>
                        <a:pt x="33" y="5"/>
                        <a:pt x="33" y="3"/>
                        <a:pt x="32" y="2"/>
                      </a:cubicBezTo>
                      <a:cubicBezTo>
                        <a:pt x="31" y="2"/>
                        <a:pt x="31" y="3"/>
                        <a:pt x="30" y="3"/>
                      </a:cubicBezTo>
                      <a:cubicBezTo>
                        <a:pt x="28" y="3"/>
                        <a:pt x="29" y="1"/>
                        <a:pt x="28" y="1"/>
                      </a:cubicBezTo>
                      <a:cubicBezTo>
                        <a:pt x="27" y="1"/>
                        <a:pt x="25" y="2"/>
                        <a:pt x="25" y="2"/>
                      </a:cubicBezTo>
                      <a:cubicBezTo>
                        <a:pt x="23" y="0"/>
                        <a:pt x="22" y="1"/>
                        <a:pt x="20" y="1"/>
                      </a:cubicBezTo>
                      <a:cubicBezTo>
                        <a:pt x="18" y="2"/>
                        <a:pt x="19" y="3"/>
                        <a:pt x="18" y="4"/>
                      </a:cubicBezTo>
                      <a:cubicBezTo>
                        <a:pt x="16" y="5"/>
                        <a:pt x="14" y="5"/>
                        <a:pt x="13" y="7"/>
                      </a:cubicBezTo>
                      <a:cubicBezTo>
                        <a:pt x="12" y="9"/>
                        <a:pt x="14" y="8"/>
                        <a:pt x="14" y="10"/>
                      </a:cubicBezTo>
                      <a:cubicBezTo>
                        <a:pt x="14" y="11"/>
                        <a:pt x="13" y="11"/>
                        <a:pt x="13" y="13"/>
                      </a:cubicBezTo>
                      <a:cubicBezTo>
                        <a:pt x="13" y="16"/>
                        <a:pt x="12" y="17"/>
                        <a:pt x="9" y="19"/>
                      </a:cubicBezTo>
                      <a:cubicBezTo>
                        <a:pt x="7" y="20"/>
                        <a:pt x="0" y="23"/>
                        <a:pt x="1" y="25"/>
                      </a:cubicBezTo>
                      <a:cubicBezTo>
                        <a:pt x="2" y="26"/>
                        <a:pt x="2" y="29"/>
                        <a:pt x="3" y="30"/>
                      </a:cubicBezTo>
                      <a:cubicBezTo>
                        <a:pt x="4" y="31"/>
                        <a:pt x="8" y="31"/>
                        <a:pt x="9" y="31"/>
                      </a:cubicBezTo>
                      <a:cubicBezTo>
                        <a:pt x="12" y="32"/>
                        <a:pt x="15" y="34"/>
                        <a:pt x="18" y="36"/>
                      </a:cubicBezTo>
                      <a:cubicBezTo>
                        <a:pt x="22" y="39"/>
                        <a:pt x="25" y="42"/>
                        <a:pt x="29" y="45"/>
                      </a:cubicBezTo>
                      <a:cubicBezTo>
                        <a:pt x="32" y="47"/>
                        <a:pt x="35" y="47"/>
                        <a:pt x="38" y="47"/>
                      </a:cubicBezTo>
                      <a:cubicBezTo>
                        <a:pt x="41" y="47"/>
                        <a:pt x="41" y="44"/>
                        <a:pt x="43" y="42"/>
                      </a:cubicBezTo>
                      <a:cubicBezTo>
                        <a:pt x="45" y="40"/>
                        <a:pt x="49" y="44"/>
                        <a:pt x="50" y="43"/>
                      </a:cubicBezTo>
                      <a:cubicBezTo>
                        <a:pt x="49" y="42"/>
                        <a:pt x="48" y="41"/>
                        <a:pt x="47" y="39"/>
                      </a:cubicBezTo>
                      <a:cubicBezTo>
                        <a:pt x="47" y="38"/>
                        <a:pt x="48" y="37"/>
                        <a:pt x="47" y="36"/>
                      </a:cubicBezTo>
                      <a:cubicBezTo>
                        <a:pt x="46" y="35"/>
                        <a:pt x="48" y="37"/>
                        <a:pt x="47" y="36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67" name="Freeform 683" descr="" title="">
                  <a:extLst>
                    <a:ext uri="{FF2B5EF4-FFF2-40B4-BE49-F238E27FC236}">
                      <a16:creationId xmlns:a16="http://schemas.microsoft.com/office/drawing/2014/main" id="{82DBDED8-5194-4848-B740-EA77B53B2D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84287" y="4212854"/>
                  <a:ext cx="828384" cy="315940"/>
                </a:xfrm>
                <a:custGeom>
                  <a:avLst/>
                  <a:gdLst>
                    <a:gd name="T0" fmla="*/ 52 w 95"/>
                    <a:gd name="T1" fmla="*/ 36 h 36"/>
                    <a:gd name="T2" fmla="*/ 54 w 95"/>
                    <a:gd name="T3" fmla="*/ 33 h 36"/>
                    <a:gd name="T4" fmla="*/ 55 w 95"/>
                    <a:gd name="T5" fmla="*/ 31 h 36"/>
                    <a:gd name="T6" fmla="*/ 60 w 95"/>
                    <a:gd name="T7" fmla="*/ 31 h 36"/>
                    <a:gd name="T8" fmla="*/ 64 w 95"/>
                    <a:gd name="T9" fmla="*/ 31 h 36"/>
                    <a:gd name="T10" fmla="*/ 75 w 95"/>
                    <a:gd name="T11" fmla="*/ 29 h 36"/>
                    <a:gd name="T12" fmla="*/ 85 w 95"/>
                    <a:gd name="T13" fmla="*/ 28 h 36"/>
                    <a:gd name="T14" fmla="*/ 90 w 95"/>
                    <a:gd name="T15" fmla="*/ 28 h 36"/>
                    <a:gd name="T16" fmla="*/ 92 w 95"/>
                    <a:gd name="T17" fmla="*/ 30 h 36"/>
                    <a:gd name="T18" fmla="*/ 94 w 95"/>
                    <a:gd name="T19" fmla="*/ 28 h 36"/>
                    <a:gd name="T20" fmla="*/ 92 w 95"/>
                    <a:gd name="T21" fmla="*/ 24 h 36"/>
                    <a:gd name="T22" fmla="*/ 92 w 95"/>
                    <a:gd name="T23" fmla="*/ 22 h 36"/>
                    <a:gd name="T24" fmla="*/ 91 w 95"/>
                    <a:gd name="T25" fmla="*/ 17 h 36"/>
                    <a:gd name="T26" fmla="*/ 93 w 95"/>
                    <a:gd name="T27" fmla="*/ 14 h 36"/>
                    <a:gd name="T28" fmla="*/ 89 w 95"/>
                    <a:gd name="T29" fmla="*/ 8 h 36"/>
                    <a:gd name="T30" fmla="*/ 83 w 95"/>
                    <a:gd name="T31" fmla="*/ 3 h 36"/>
                    <a:gd name="T32" fmla="*/ 80 w 95"/>
                    <a:gd name="T33" fmla="*/ 3 h 36"/>
                    <a:gd name="T34" fmla="*/ 78 w 95"/>
                    <a:gd name="T35" fmla="*/ 3 h 36"/>
                    <a:gd name="T36" fmla="*/ 73 w 95"/>
                    <a:gd name="T37" fmla="*/ 6 h 36"/>
                    <a:gd name="T38" fmla="*/ 63 w 95"/>
                    <a:gd name="T39" fmla="*/ 6 h 36"/>
                    <a:gd name="T40" fmla="*/ 58 w 95"/>
                    <a:gd name="T41" fmla="*/ 6 h 36"/>
                    <a:gd name="T42" fmla="*/ 54 w 95"/>
                    <a:gd name="T43" fmla="*/ 4 h 36"/>
                    <a:gd name="T44" fmla="*/ 50 w 95"/>
                    <a:gd name="T45" fmla="*/ 2 h 36"/>
                    <a:gd name="T46" fmla="*/ 46 w 95"/>
                    <a:gd name="T47" fmla="*/ 0 h 36"/>
                    <a:gd name="T48" fmla="*/ 37 w 95"/>
                    <a:gd name="T49" fmla="*/ 0 h 36"/>
                    <a:gd name="T50" fmla="*/ 29 w 95"/>
                    <a:gd name="T51" fmla="*/ 4 h 36"/>
                    <a:gd name="T52" fmla="*/ 18 w 95"/>
                    <a:gd name="T53" fmla="*/ 5 h 36"/>
                    <a:gd name="T54" fmla="*/ 16 w 95"/>
                    <a:gd name="T55" fmla="*/ 6 h 36"/>
                    <a:gd name="T56" fmla="*/ 18 w 95"/>
                    <a:gd name="T57" fmla="*/ 7 h 36"/>
                    <a:gd name="T58" fmla="*/ 15 w 95"/>
                    <a:gd name="T59" fmla="*/ 8 h 36"/>
                    <a:gd name="T60" fmla="*/ 13 w 95"/>
                    <a:gd name="T61" fmla="*/ 9 h 36"/>
                    <a:gd name="T62" fmla="*/ 4 w 95"/>
                    <a:gd name="T63" fmla="*/ 9 h 36"/>
                    <a:gd name="T64" fmla="*/ 3 w 95"/>
                    <a:gd name="T65" fmla="*/ 11 h 36"/>
                    <a:gd name="T66" fmla="*/ 3 w 95"/>
                    <a:gd name="T67" fmla="*/ 15 h 36"/>
                    <a:gd name="T68" fmla="*/ 5 w 95"/>
                    <a:gd name="T69" fmla="*/ 14 h 36"/>
                    <a:gd name="T70" fmla="*/ 3 w 95"/>
                    <a:gd name="T71" fmla="*/ 17 h 36"/>
                    <a:gd name="T72" fmla="*/ 5 w 95"/>
                    <a:gd name="T73" fmla="*/ 17 h 36"/>
                    <a:gd name="T74" fmla="*/ 5 w 95"/>
                    <a:gd name="T75" fmla="*/ 19 h 36"/>
                    <a:gd name="T76" fmla="*/ 3 w 95"/>
                    <a:gd name="T77" fmla="*/ 20 h 36"/>
                    <a:gd name="T78" fmla="*/ 4 w 95"/>
                    <a:gd name="T79" fmla="*/ 22 h 36"/>
                    <a:gd name="T80" fmla="*/ 4 w 95"/>
                    <a:gd name="T81" fmla="*/ 25 h 36"/>
                    <a:gd name="T82" fmla="*/ 8 w 95"/>
                    <a:gd name="T83" fmla="*/ 27 h 36"/>
                    <a:gd name="T84" fmla="*/ 7 w 95"/>
                    <a:gd name="T85" fmla="*/ 30 h 36"/>
                    <a:gd name="T86" fmla="*/ 10 w 95"/>
                    <a:gd name="T87" fmla="*/ 30 h 36"/>
                    <a:gd name="T88" fmla="*/ 8 w 95"/>
                    <a:gd name="T89" fmla="*/ 31 h 36"/>
                    <a:gd name="T90" fmla="*/ 10 w 95"/>
                    <a:gd name="T91" fmla="*/ 31 h 36"/>
                    <a:gd name="T92" fmla="*/ 9 w 95"/>
                    <a:gd name="T93" fmla="*/ 34 h 36"/>
                    <a:gd name="T94" fmla="*/ 11 w 95"/>
                    <a:gd name="T95" fmla="*/ 35 h 36"/>
                    <a:gd name="T96" fmla="*/ 12 w 95"/>
                    <a:gd name="T97" fmla="*/ 31 h 36"/>
                    <a:gd name="T98" fmla="*/ 16 w 95"/>
                    <a:gd name="T99" fmla="*/ 32 h 36"/>
                    <a:gd name="T100" fmla="*/ 22 w 95"/>
                    <a:gd name="T101" fmla="*/ 33 h 36"/>
                    <a:gd name="T102" fmla="*/ 27 w 95"/>
                    <a:gd name="T103" fmla="*/ 31 h 36"/>
                    <a:gd name="T104" fmla="*/ 35 w 95"/>
                    <a:gd name="T105" fmla="*/ 35 h 36"/>
                    <a:gd name="T106" fmla="*/ 42 w 95"/>
                    <a:gd name="T107" fmla="*/ 32 h 36"/>
                    <a:gd name="T108" fmla="*/ 44 w 95"/>
                    <a:gd name="T109" fmla="*/ 30 h 36"/>
                    <a:gd name="T110" fmla="*/ 48 w 95"/>
                    <a:gd name="T111" fmla="*/ 31 h 36"/>
                    <a:gd name="T112" fmla="*/ 50 w 95"/>
                    <a:gd name="T113" fmla="*/ 33 h 36"/>
                    <a:gd name="T114" fmla="*/ 50 w 95"/>
                    <a:gd name="T115" fmla="*/ 35 h 36"/>
                    <a:gd name="T116" fmla="*/ 52 w 95"/>
                    <a:gd name="T117" fmla="*/ 36 h 36"/>
                    <a:gd name="T118" fmla="*/ 52 w 95"/>
                    <a:gd name="T119" fmla="*/ 3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95" h="36">
                      <a:moveTo>
                        <a:pt x="52" y="36"/>
                      </a:moveTo>
                      <a:cubicBezTo>
                        <a:pt x="53" y="35"/>
                        <a:pt x="54" y="33"/>
                        <a:pt x="54" y="33"/>
                      </a:cubicBezTo>
                      <a:cubicBezTo>
                        <a:pt x="53" y="31"/>
                        <a:pt x="54" y="30"/>
                        <a:pt x="55" y="31"/>
                      </a:cubicBezTo>
                      <a:cubicBezTo>
                        <a:pt x="57" y="32"/>
                        <a:pt x="58" y="31"/>
                        <a:pt x="60" y="31"/>
                      </a:cubicBezTo>
                      <a:cubicBezTo>
                        <a:pt x="62" y="30"/>
                        <a:pt x="62" y="30"/>
                        <a:pt x="64" y="31"/>
                      </a:cubicBezTo>
                      <a:cubicBezTo>
                        <a:pt x="68" y="31"/>
                        <a:pt x="71" y="29"/>
                        <a:pt x="75" y="29"/>
                      </a:cubicBezTo>
                      <a:cubicBezTo>
                        <a:pt x="78" y="29"/>
                        <a:pt x="82" y="29"/>
                        <a:pt x="85" y="28"/>
                      </a:cubicBezTo>
                      <a:cubicBezTo>
                        <a:pt x="87" y="27"/>
                        <a:pt x="87" y="29"/>
                        <a:pt x="90" y="28"/>
                      </a:cubicBezTo>
                      <a:cubicBezTo>
                        <a:pt x="92" y="27"/>
                        <a:pt x="91" y="29"/>
                        <a:pt x="92" y="30"/>
                      </a:cubicBezTo>
                      <a:cubicBezTo>
                        <a:pt x="93" y="31"/>
                        <a:pt x="95" y="29"/>
                        <a:pt x="94" y="28"/>
                      </a:cubicBezTo>
                      <a:cubicBezTo>
                        <a:pt x="93" y="27"/>
                        <a:pt x="95" y="25"/>
                        <a:pt x="92" y="24"/>
                      </a:cubicBezTo>
                      <a:cubicBezTo>
                        <a:pt x="91" y="23"/>
                        <a:pt x="93" y="23"/>
                        <a:pt x="92" y="22"/>
                      </a:cubicBezTo>
                      <a:cubicBezTo>
                        <a:pt x="92" y="20"/>
                        <a:pt x="91" y="19"/>
                        <a:pt x="91" y="17"/>
                      </a:cubicBezTo>
                      <a:cubicBezTo>
                        <a:pt x="91" y="16"/>
                        <a:pt x="93" y="14"/>
                        <a:pt x="93" y="14"/>
                      </a:cubicBezTo>
                      <a:cubicBezTo>
                        <a:pt x="92" y="12"/>
                        <a:pt x="90" y="11"/>
                        <a:pt x="89" y="8"/>
                      </a:cubicBezTo>
                      <a:cubicBezTo>
                        <a:pt x="87" y="5"/>
                        <a:pt x="87" y="4"/>
                        <a:pt x="83" y="3"/>
                      </a:cubicBezTo>
                      <a:cubicBezTo>
                        <a:pt x="82" y="3"/>
                        <a:pt x="81" y="3"/>
                        <a:pt x="80" y="3"/>
                      </a:cubicBezTo>
                      <a:cubicBezTo>
                        <a:pt x="78" y="2"/>
                        <a:pt x="79" y="3"/>
                        <a:pt x="78" y="3"/>
                      </a:cubicBezTo>
                      <a:cubicBezTo>
                        <a:pt x="76" y="5"/>
                        <a:pt x="74" y="5"/>
                        <a:pt x="73" y="6"/>
                      </a:cubicBezTo>
                      <a:cubicBezTo>
                        <a:pt x="70" y="7"/>
                        <a:pt x="66" y="6"/>
                        <a:pt x="63" y="6"/>
                      </a:cubicBezTo>
                      <a:cubicBezTo>
                        <a:pt x="61" y="6"/>
                        <a:pt x="59" y="6"/>
                        <a:pt x="58" y="6"/>
                      </a:cubicBezTo>
                      <a:cubicBezTo>
                        <a:pt x="56" y="5"/>
                        <a:pt x="56" y="4"/>
                        <a:pt x="54" y="4"/>
                      </a:cubicBezTo>
                      <a:cubicBezTo>
                        <a:pt x="52" y="4"/>
                        <a:pt x="51" y="3"/>
                        <a:pt x="50" y="2"/>
                      </a:cubicBezTo>
                      <a:cubicBezTo>
                        <a:pt x="49" y="2"/>
                        <a:pt x="45" y="0"/>
                        <a:pt x="46" y="0"/>
                      </a:cubicBezTo>
                      <a:cubicBezTo>
                        <a:pt x="44" y="1"/>
                        <a:pt x="39" y="0"/>
                        <a:pt x="37" y="0"/>
                      </a:cubicBezTo>
                      <a:cubicBezTo>
                        <a:pt x="34" y="0"/>
                        <a:pt x="31" y="3"/>
                        <a:pt x="29" y="4"/>
                      </a:cubicBezTo>
                      <a:cubicBezTo>
                        <a:pt x="26" y="6"/>
                        <a:pt x="21" y="4"/>
                        <a:pt x="18" y="5"/>
                      </a:cubicBezTo>
                      <a:cubicBezTo>
                        <a:pt x="17" y="5"/>
                        <a:pt x="16" y="5"/>
                        <a:pt x="16" y="6"/>
                      </a:cubicBezTo>
                      <a:cubicBezTo>
                        <a:pt x="16" y="6"/>
                        <a:pt x="18" y="6"/>
                        <a:pt x="18" y="7"/>
                      </a:cubicBezTo>
                      <a:cubicBezTo>
                        <a:pt x="18" y="7"/>
                        <a:pt x="15" y="7"/>
                        <a:pt x="15" y="8"/>
                      </a:cubicBezTo>
                      <a:cubicBezTo>
                        <a:pt x="15" y="9"/>
                        <a:pt x="15" y="9"/>
                        <a:pt x="13" y="9"/>
                      </a:cubicBezTo>
                      <a:cubicBezTo>
                        <a:pt x="10" y="9"/>
                        <a:pt x="7" y="9"/>
                        <a:pt x="4" y="9"/>
                      </a:cubicBezTo>
                      <a:cubicBezTo>
                        <a:pt x="2" y="9"/>
                        <a:pt x="3" y="10"/>
                        <a:pt x="3" y="11"/>
                      </a:cubicBezTo>
                      <a:cubicBezTo>
                        <a:pt x="2" y="13"/>
                        <a:pt x="0" y="14"/>
                        <a:pt x="3" y="15"/>
                      </a:cubicBezTo>
                      <a:cubicBezTo>
                        <a:pt x="3" y="15"/>
                        <a:pt x="5" y="14"/>
                        <a:pt x="5" y="14"/>
                      </a:cubicBezTo>
                      <a:cubicBezTo>
                        <a:pt x="5" y="15"/>
                        <a:pt x="3" y="17"/>
                        <a:pt x="3" y="17"/>
                      </a:cubicBezTo>
                      <a:cubicBezTo>
                        <a:pt x="4" y="18"/>
                        <a:pt x="4" y="17"/>
                        <a:pt x="5" y="17"/>
                      </a:cubicBezTo>
                      <a:cubicBezTo>
                        <a:pt x="5" y="17"/>
                        <a:pt x="5" y="19"/>
                        <a:pt x="5" y="19"/>
                      </a:cubicBezTo>
                      <a:cubicBezTo>
                        <a:pt x="7" y="22"/>
                        <a:pt x="4" y="20"/>
                        <a:pt x="3" y="20"/>
                      </a:cubicBezTo>
                      <a:cubicBezTo>
                        <a:pt x="3" y="20"/>
                        <a:pt x="2" y="23"/>
                        <a:pt x="4" y="22"/>
                      </a:cubicBezTo>
                      <a:cubicBezTo>
                        <a:pt x="6" y="22"/>
                        <a:pt x="4" y="24"/>
                        <a:pt x="4" y="25"/>
                      </a:cubicBezTo>
                      <a:cubicBezTo>
                        <a:pt x="4" y="26"/>
                        <a:pt x="7" y="26"/>
                        <a:pt x="8" y="27"/>
                      </a:cubicBezTo>
                      <a:cubicBezTo>
                        <a:pt x="9" y="28"/>
                        <a:pt x="7" y="30"/>
                        <a:pt x="7" y="30"/>
                      </a:cubicBezTo>
                      <a:cubicBezTo>
                        <a:pt x="8" y="30"/>
                        <a:pt x="9" y="28"/>
                        <a:pt x="10" y="30"/>
                      </a:cubicBezTo>
                      <a:cubicBezTo>
                        <a:pt x="10" y="31"/>
                        <a:pt x="8" y="31"/>
                        <a:pt x="8" y="31"/>
                      </a:cubicBezTo>
                      <a:cubicBezTo>
                        <a:pt x="8" y="31"/>
                        <a:pt x="10" y="31"/>
                        <a:pt x="10" y="31"/>
                      </a:cubicBezTo>
                      <a:cubicBezTo>
                        <a:pt x="11" y="32"/>
                        <a:pt x="10" y="33"/>
                        <a:pt x="9" y="34"/>
                      </a:cubicBezTo>
                      <a:cubicBezTo>
                        <a:pt x="9" y="35"/>
                        <a:pt x="11" y="36"/>
                        <a:pt x="11" y="35"/>
                      </a:cubicBezTo>
                      <a:cubicBezTo>
                        <a:pt x="12" y="34"/>
                        <a:pt x="11" y="32"/>
                        <a:pt x="12" y="31"/>
                      </a:cubicBezTo>
                      <a:cubicBezTo>
                        <a:pt x="13" y="30"/>
                        <a:pt x="15" y="32"/>
                        <a:pt x="16" y="32"/>
                      </a:cubicBezTo>
                      <a:cubicBezTo>
                        <a:pt x="18" y="33"/>
                        <a:pt x="20" y="35"/>
                        <a:pt x="22" y="33"/>
                      </a:cubicBezTo>
                      <a:cubicBezTo>
                        <a:pt x="25" y="32"/>
                        <a:pt x="23" y="29"/>
                        <a:pt x="27" y="31"/>
                      </a:cubicBezTo>
                      <a:cubicBezTo>
                        <a:pt x="29" y="33"/>
                        <a:pt x="32" y="35"/>
                        <a:pt x="35" y="35"/>
                      </a:cubicBezTo>
                      <a:cubicBezTo>
                        <a:pt x="37" y="34"/>
                        <a:pt x="40" y="33"/>
                        <a:pt x="42" y="32"/>
                      </a:cubicBezTo>
                      <a:cubicBezTo>
                        <a:pt x="43" y="31"/>
                        <a:pt x="43" y="30"/>
                        <a:pt x="44" y="30"/>
                      </a:cubicBezTo>
                      <a:cubicBezTo>
                        <a:pt x="46" y="31"/>
                        <a:pt x="47" y="32"/>
                        <a:pt x="48" y="31"/>
                      </a:cubicBezTo>
                      <a:cubicBezTo>
                        <a:pt x="51" y="30"/>
                        <a:pt x="51" y="31"/>
                        <a:pt x="50" y="33"/>
                      </a:cubicBezTo>
                      <a:cubicBezTo>
                        <a:pt x="50" y="34"/>
                        <a:pt x="52" y="34"/>
                        <a:pt x="50" y="35"/>
                      </a:cubicBezTo>
                      <a:cubicBezTo>
                        <a:pt x="51" y="36"/>
                        <a:pt x="51" y="36"/>
                        <a:pt x="52" y="36"/>
                      </a:cubicBezTo>
                      <a:cubicBezTo>
                        <a:pt x="53" y="35"/>
                        <a:pt x="51" y="36"/>
                        <a:pt x="52" y="36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68" name="Freeform 684" descr="" title="">
                  <a:extLst>
                    <a:ext uri="{FF2B5EF4-FFF2-40B4-BE49-F238E27FC236}">
                      <a16:creationId xmlns:a16="http://schemas.microsoft.com/office/drawing/2014/main" id="{A42F416C-1602-4171-9670-8E4BCF89AA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659742" y="4713590"/>
                  <a:ext cx="917778" cy="736203"/>
                </a:xfrm>
                <a:custGeom>
                  <a:avLst/>
                  <a:gdLst>
                    <a:gd name="T0" fmla="*/ 65 w 105"/>
                    <a:gd name="T1" fmla="*/ 20 h 84"/>
                    <a:gd name="T2" fmla="*/ 61 w 105"/>
                    <a:gd name="T3" fmla="*/ 17 h 84"/>
                    <a:gd name="T4" fmla="*/ 52 w 105"/>
                    <a:gd name="T5" fmla="*/ 17 h 84"/>
                    <a:gd name="T6" fmla="*/ 48 w 105"/>
                    <a:gd name="T7" fmla="*/ 15 h 84"/>
                    <a:gd name="T8" fmla="*/ 40 w 105"/>
                    <a:gd name="T9" fmla="*/ 8 h 84"/>
                    <a:gd name="T10" fmla="*/ 27 w 105"/>
                    <a:gd name="T11" fmla="*/ 1 h 84"/>
                    <a:gd name="T12" fmla="*/ 21 w 105"/>
                    <a:gd name="T13" fmla="*/ 1 h 84"/>
                    <a:gd name="T14" fmla="*/ 13 w 105"/>
                    <a:gd name="T15" fmla="*/ 3 h 84"/>
                    <a:gd name="T16" fmla="*/ 17 w 105"/>
                    <a:gd name="T17" fmla="*/ 9 h 84"/>
                    <a:gd name="T18" fmla="*/ 13 w 105"/>
                    <a:gd name="T19" fmla="*/ 12 h 84"/>
                    <a:gd name="T20" fmla="*/ 10 w 105"/>
                    <a:gd name="T21" fmla="*/ 12 h 84"/>
                    <a:gd name="T22" fmla="*/ 9 w 105"/>
                    <a:gd name="T23" fmla="*/ 14 h 84"/>
                    <a:gd name="T24" fmla="*/ 2 w 105"/>
                    <a:gd name="T25" fmla="*/ 14 h 84"/>
                    <a:gd name="T26" fmla="*/ 1 w 105"/>
                    <a:gd name="T27" fmla="*/ 19 h 84"/>
                    <a:gd name="T28" fmla="*/ 3 w 105"/>
                    <a:gd name="T29" fmla="*/ 22 h 84"/>
                    <a:gd name="T30" fmla="*/ 8 w 105"/>
                    <a:gd name="T31" fmla="*/ 31 h 84"/>
                    <a:gd name="T32" fmla="*/ 12 w 105"/>
                    <a:gd name="T33" fmla="*/ 38 h 84"/>
                    <a:gd name="T34" fmla="*/ 15 w 105"/>
                    <a:gd name="T35" fmla="*/ 42 h 84"/>
                    <a:gd name="T36" fmla="*/ 20 w 105"/>
                    <a:gd name="T37" fmla="*/ 46 h 84"/>
                    <a:gd name="T38" fmla="*/ 22 w 105"/>
                    <a:gd name="T39" fmla="*/ 53 h 84"/>
                    <a:gd name="T40" fmla="*/ 23 w 105"/>
                    <a:gd name="T41" fmla="*/ 59 h 84"/>
                    <a:gd name="T42" fmla="*/ 31 w 105"/>
                    <a:gd name="T43" fmla="*/ 67 h 84"/>
                    <a:gd name="T44" fmla="*/ 36 w 105"/>
                    <a:gd name="T45" fmla="*/ 76 h 84"/>
                    <a:gd name="T46" fmla="*/ 40 w 105"/>
                    <a:gd name="T47" fmla="*/ 81 h 84"/>
                    <a:gd name="T48" fmla="*/ 41 w 105"/>
                    <a:gd name="T49" fmla="*/ 84 h 84"/>
                    <a:gd name="T50" fmla="*/ 43 w 105"/>
                    <a:gd name="T51" fmla="*/ 81 h 84"/>
                    <a:gd name="T52" fmla="*/ 50 w 105"/>
                    <a:gd name="T53" fmla="*/ 79 h 84"/>
                    <a:gd name="T54" fmla="*/ 60 w 105"/>
                    <a:gd name="T55" fmla="*/ 80 h 84"/>
                    <a:gd name="T56" fmla="*/ 66 w 105"/>
                    <a:gd name="T57" fmla="*/ 77 h 84"/>
                    <a:gd name="T58" fmla="*/ 76 w 105"/>
                    <a:gd name="T59" fmla="*/ 72 h 84"/>
                    <a:gd name="T60" fmla="*/ 94 w 105"/>
                    <a:gd name="T61" fmla="*/ 68 h 84"/>
                    <a:gd name="T62" fmla="*/ 102 w 105"/>
                    <a:gd name="T63" fmla="*/ 66 h 84"/>
                    <a:gd name="T64" fmla="*/ 104 w 105"/>
                    <a:gd name="T65" fmla="*/ 61 h 84"/>
                    <a:gd name="T66" fmla="*/ 105 w 105"/>
                    <a:gd name="T67" fmla="*/ 56 h 84"/>
                    <a:gd name="T68" fmla="*/ 103 w 105"/>
                    <a:gd name="T69" fmla="*/ 51 h 84"/>
                    <a:gd name="T70" fmla="*/ 93 w 105"/>
                    <a:gd name="T71" fmla="*/ 50 h 84"/>
                    <a:gd name="T72" fmla="*/ 88 w 105"/>
                    <a:gd name="T73" fmla="*/ 47 h 84"/>
                    <a:gd name="T74" fmla="*/ 81 w 105"/>
                    <a:gd name="T75" fmla="*/ 39 h 84"/>
                    <a:gd name="T76" fmla="*/ 77 w 105"/>
                    <a:gd name="T77" fmla="*/ 34 h 84"/>
                    <a:gd name="T78" fmla="*/ 77 w 105"/>
                    <a:gd name="T79" fmla="*/ 29 h 84"/>
                    <a:gd name="T80" fmla="*/ 74 w 105"/>
                    <a:gd name="T81" fmla="*/ 27 h 84"/>
                    <a:gd name="T82" fmla="*/ 70 w 105"/>
                    <a:gd name="T83" fmla="*/ 22 h 84"/>
                    <a:gd name="T84" fmla="*/ 65 w 105"/>
                    <a:gd name="T85" fmla="*/ 2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05" h="84">
                      <a:moveTo>
                        <a:pt x="65" y="20"/>
                      </a:moveTo>
                      <a:cubicBezTo>
                        <a:pt x="64" y="17"/>
                        <a:pt x="64" y="17"/>
                        <a:pt x="61" y="17"/>
                      </a:cubicBezTo>
                      <a:cubicBezTo>
                        <a:pt x="58" y="17"/>
                        <a:pt x="55" y="17"/>
                        <a:pt x="52" y="17"/>
                      </a:cubicBezTo>
                      <a:cubicBezTo>
                        <a:pt x="50" y="17"/>
                        <a:pt x="49" y="15"/>
                        <a:pt x="48" y="15"/>
                      </a:cubicBezTo>
                      <a:cubicBezTo>
                        <a:pt x="45" y="12"/>
                        <a:pt x="42" y="10"/>
                        <a:pt x="40" y="8"/>
                      </a:cubicBezTo>
                      <a:cubicBezTo>
                        <a:pt x="36" y="5"/>
                        <a:pt x="32" y="2"/>
                        <a:pt x="27" y="1"/>
                      </a:cubicBezTo>
                      <a:cubicBezTo>
                        <a:pt x="25" y="0"/>
                        <a:pt x="24" y="0"/>
                        <a:pt x="21" y="1"/>
                      </a:cubicBezTo>
                      <a:cubicBezTo>
                        <a:pt x="19" y="1"/>
                        <a:pt x="16" y="2"/>
                        <a:pt x="13" y="3"/>
                      </a:cubicBezTo>
                      <a:cubicBezTo>
                        <a:pt x="14" y="5"/>
                        <a:pt x="17" y="7"/>
                        <a:pt x="17" y="9"/>
                      </a:cubicBezTo>
                      <a:cubicBezTo>
                        <a:pt x="17" y="11"/>
                        <a:pt x="14" y="12"/>
                        <a:pt x="13" y="12"/>
                      </a:cubicBezTo>
                      <a:cubicBezTo>
                        <a:pt x="12" y="13"/>
                        <a:pt x="11" y="12"/>
                        <a:pt x="10" y="12"/>
                      </a:cubicBezTo>
                      <a:cubicBezTo>
                        <a:pt x="9" y="13"/>
                        <a:pt x="9" y="14"/>
                        <a:pt x="9" y="14"/>
                      </a:cubicBezTo>
                      <a:cubicBezTo>
                        <a:pt x="7" y="17"/>
                        <a:pt x="3" y="15"/>
                        <a:pt x="2" y="14"/>
                      </a:cubicBezTo>
                      <a:cubicBezTo>
                        <a:pt x="1" y="16"/>
                        <a:pt x="1" y="17"/>
                        <a:pt x="1" y="19"/>
                      </a:cubicBezTo>
                      <a:cubicBezTo>
                        <a:pt x="0" y="22"/>
                        <a:pt x="1" y="21"/>
                        <a:pt x="3" y="22"/>
                      </a:cubicBezTo>
                      <a:cubicBezTo>
                        <a:pt x="5" y="24"/>
                        <a:pt x="7" y="28"/>
                        <a:pt x="8" y="31"/>
                      </a:cubicBezTo>
                      <a:cubicBezTo>
                        <a:pt x="10" y="33"/>
                        <a:pt x="11" y="35"/>
                        <a:pt x="12" y="38"/>
                      </a:cubicBezTo>
                      <a:cubicBezTo>
                        <a:pt x="13" y="40"/>
                        <a:pt x="14" y="41"/>
                        <a:pt x="15" y="42"/>
                      </a:cubicBezTo>
                      <a:cubicBezTo>
                        <a:pt x="17" y="44"/>
                        <a:pt x="19" y="44"/>
                        <a:pt x="20" y="46"/>
                      </a:cubicBezTo>
                      <a:cubicBezTo>
                        <a:pt x="21" y="48"/>
                        <a:pt x="22" y="50"/>
                        <a:pt x="22" y="53"/>
                      </a:cubicBezTo>
                      <a:cubicBezTo>
                        <a:pt x="23" y="55"/>
                        <a:pt x="22" y="57"/>
                        <a:pt x="23" y="59"/>
                      </a:cubicBezTo>
                      <a:cubicBezTo>
                        <a:pt x="25" y="63"/>
                        <a:pt x="29" y="64"/>
                        <a:pt x="31" y="67"/>
                      </a:cubicBezTo>
                      <a:cubicBezTo>
                        <a:pt x="33" y="70"/>
                        <a:pt x="34" y="74"/>
                        <a:pt x="36" y="76"/>
                      </a:cubicBezTo>
                      <a:cubicBezTo>
                        <a:pt x="37" y="78"/>
                        <a:pt x="39" y="80"/>
                        <a:pt x="40" y="81"/>
                      </a:cubicBezTo>
                      <a:cubicBezTo>
                        <a:pt x="40" y="82"/>
                        <a:pt x="40" y="84"/>
                        <a:pt x="41" y="84"/>
                      </a:cubicBezTo>
                      <a:cubicBezTo>
                        <a:pt x="43" y="84"/>
                        <a:pt x="42" y="82"/>
                        <a:pt x="43" y="81"/>
                      </a:cubicBezTo>
                      <a:cubicBezTo>
                        <a:pt x="43" y="78"/>
                        <a:pt x="48" y="79"/>
                        <a:pt x="50" y="79"/>
                      </a:cubicBezTo>
                      <a:cubicBezTo>
                        <a:pt x="53" y="79"/>
                        <a:pt x="58" y="78"/>
                        <a:pt x="60" y="80"/>
                      </a:cubicBezTo>
                      <a:cubicBezTo>
                        <a:pt x="63" y="81"/>
                        <a:pt x="64" y="79"/>
                        <a:pt x="66" y="77"/>
                      </a:cubicBezTo>
                      <a:cubicBezTo>
                        <a:pt x="69" y="73"/>
                        <a:pt x="72" y="73"/>
                        <a:pt x="76" y="72"/>
                      </a:cubicBezTo>
                      <a:cubicBezTo>
                        <a:pt x="82" y="72"/>
                        <a:pt x="88" y="70"/>
                        <a:pt x="94" y="68"/>
                      </a:cubicBezTo>
                      <a:cubicBezTo>
                        <a:pt x="96" y="67"/>
                        <a:pt x="99" y="66"/>
                        <a:pt x="102" y="66"/>
                      </a:cubicBezTo>
                      <a:cubicBezTo>
                        <a:pt x="103" y="65"/>
                        <a:pt x="103" y="63"/>
                        <a:pt x="104" y="61"/>
                      </a:cubicBezTo>
                      <a:cubicBezTo>
                        <a:pt x="104" y="60"/>
                        <a:pt x="105" y="58"/>
                        <a:pt x="105" y="56"/>
                      </a:cubicBezTo>
                      <a:cubicBezTo>
                        <a:pt x="105" y="55"/>
                        <a:pt x="104" y="52"/>
                        <a:pt x="103" y="51"/>
                      </a:cubicBezTo>
                      <a:cubicBezTo>
                        <a:pt x="100" y="51"/>
                        <a:pt x="96" y="51"/>
                        <a:pt x="93" y="50"/>
                      </a:cubicBezTo>
                      <a:cubicBezTo>
                        <a:pt x="90" y="50"/>
                        <a:pt x="90" y="49"/>
                        <a:pt x="88" y="47"/>
                      </a:cubicBezTo>
                      <a:cubicBezTo>
                        <a:pt x="86" y="43"/>
                        <a:pt x="83" y="42"/>
                        <a:pt x="81" y="39"/>
                      </a:cubicBezTo>
                      <a:cubicBezTo>
                        <a:pt x="80" y="39"/>
                        <a:pt x="78" y="35"/>
                        <a:pt x="77" y="34"/>
                      </a:cubicBezTo>
                      <a:cubicBezTo>
                        <a:pt x="76" y="32"/>
                        <a:pt x="81" y="31"/>
                        <a:pt x="77" y="29"/>
                      </a:cubicBezTo>
                      <a:cubicBezTo>
                        <a:pt x="76" y="29"/>
                        <a:pt x="75" y="27"/>
                        <a:pt x="74" y="27"/>
                      </a:cubicBezTo>
                      <a:cubicBezTo>
                        <a:pt x="72" y="27"/>
                        <a:pt x="71" y="24"/>
                        <a:pt x="70" y="22"/>
                      </a:cubicBezTo>
                      <a:cubicBezTo>
                        <a:pt x="69" y="19"/>
                        <a:pt x="69" y="20"/>
                        <a:pt x="65" y="20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69" name="Freeform 685" descr="" title="">
                  <a:extLst>
                    <a:ext uri="{FF2B5EF4-FFF2-40B4-BE49-F238E27FC236}">
                      <a16:creationId xmlns:a16="http://schemas.microsoft.com/office/drawing/2014/main" id="{83E4140F-3FA4-4AF3-8824-D360EE981C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677620" y="4659937"/>
                  <a:ext cx="181768" cy="193736"/>
                </a:xfrm>
                <a:custGeom>
                  <a:avLst/>
                  <a:gdLst>
                    <a:gd name="T0" fmla="*/ 5 w 21"/>
                    <a:gd name="T1" fmla="*/ 22 h 22"/>
                    <a:gd name="T2" fmla="*/ 8 w 21"/>
                    <a:gd name="T3" fmla="*/ 19 h 22"/>
                    <a:gd name="T4" fmla="*/ 12 w 21"/>
                    <a:gd name="T5" fmla="*/ 18 h 22"/>
                    <a:gd name="T6" fmla="*/ 15 w 21"/>
                    <a:gd name="T7" fmla="*/ 15 h 22"/>
                    <a:gd name="T8" fmla="*/ 11 w 21"/>
                    <a:gd name="T9" fmla="*/ 9 h 22"/>
                    <a:gd name="T10" fmla="*/ 21 w 21"/>
                    <a:gd name="T11" fmla="*/ 6 h 22"/>
                    <a:gd name="T12" fmla="*/ 19 w 21"/>
                    <a:gd name="T13" fmla="*/ 0 h 22"/>
                    <a:gd name="T14" fmla="*/ 9 w 21"/>
                    <a:gd name="T15" fmla="*/ 5 h 22"/>
                    <a:gd name="T16" fmla="*/ 4 w 21"/>
                    <a:gd name="T17" fmla="*/ 1 h 22"/>
                    <a:gd name="T18" fmla="*/ 3 w 21"/>
                    <a:gd name="T19" fmla="*/ 11 h 22"/>
                    <a:gd name="T20" fmla="*/ 0 w 21"/>
                    <a:gd name="T21" fmla="*/ 18 h 22"/>
                    <a:gd name="T22" fmla="*/ 1 w 21"/>
                    <a:gd name="T23" fmla="*/ 21 h 22"/>
                    <a:gd name="T24" fmla="*/ 5 w 21"/>
                    <a:gd name="T25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1" h="22">
                      <a:moveTo>
                        <a:pt x="5" y="22"/>
                      </a:moveTo>
                      <a:cubicBezTo>
                        <a:pt x="7" y="22"/>
                        <a:pt x="7" y="19"/>
                        <a:pt x="8" y="19"/>
                      </a:cubicBezTo>
                      <a:cubicBezTo>
                        <a:pt x="9" y="17"/>
                        <a:pt x="11" y="18"/>
                        <a:pt x="12" y="18"/>
                      </a:cubicBezTo>
                      <a:cubicBezTo>
                        <a:pt x="13" y="17"/>
                        <a:pt x="16" y="16"/>
                        <a:pt x="15" y="15"/>
                      </a:cubicBezTo>
                      <a:cubicBezTo>
                        <a:pt x="14" y="13"/>
                        <a:pt x="13" y="11"/>
                        <a:pt x="11" y="9"/>
                      </a:cubicBezTo>
                      <a:cubicBezTo>
                        <a:pt x="15" y="8"/>
                        <a:pt x="18" y="7"/>
                        <a:pt x="21" y="6"/>
                      </a:cubicBezTo>
                      <a:cubicBezTo>
                        <a:pt x="21" y="4"/>
                        <a:pt x="20" y="2"/>
                        <a:pt x="19" y="0"/>
                      </a:cubicBezTo>
                      <a:cubicBezTo>
                        <a:pt x="16" y="1"/>
                        <a:pt x="12" y="5"/>
                        <a:pt x="9" y="5"/>
                      </a:cubicBezTo>
                      <a:cubicBezTo>
                        <a:pt x="7" y="5"/>
                        <a:pt x="4" y="3"/>
                        <a:pt x="4" y="1"/>
                      </a:cubicBezTo>
                      <a:cubicBezTo>
                        <a:pt x="3" y="5"/>
                        <a:pt x="3" y="8"/>
                        <a:pt x="3" y="11"/>
                      </a:cubicBezTo>
                      <a:cubicBezTo>
                        <a:pt x="2" y="13"/>
                        <a:pt x="0" y="16"/>
                        <a:pt x="0" y="18"/>
                      </a:cubicBezTo>
                      <a:cubicBezTo>
                        <a:pt x="0" y="20"/>
                        <a:pt x="0" y="20"/>
                        <a:pt x="1" y="21"/>
                      </a:cubicBezTo>
                      <a:cubicBezTo>
                        <a:pt x="3" y="21"/>
                        <a:pt x="4" y="22"/>
                        <a:pt x="5" y="22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0" name="Freeform 686" descr="" title="">
                  <a:extLst>
                    <a:ext uri="{FF2B5EF4-FFF2-40B4-BE49-F238E27FC236}">
                      <a16:creationId xmlns:a16="http://schemas.microsoft.com/office/drawing/2014/main" id="{158FC5CD-39B1-4279-8F05-2D022E81EF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686561" y="4591386"/>
                  <a:ext cx="68537" cy="77498"/>
                </a:xfrm>
                <a:custGeom>
                  <a:avLst/>
                  <a:gdLst>
                    <a:gd name="T0" fmla="*/ 7 w 8"/>
                    <a:gd name="T1" fmla="*/ 2 h 9"/>
                    <a:gd name="T2" fmla="*/ 4 w 8"/>
                    <a:gd name="T3" fmla="*/ 0 h 9"/>
                    <a:gd name="T4" fmla="*/ 2 w 8"/>
                    <a:gd name="T5" fmla="*/ 2 h 9"/>
                    <a:gd name="T6" fmla="*/ 0 w 8"/>
                    <a:gd name="T7" fmla="*/ 8 h 9"/>
                    <a:gd name="T8" fmla="*/ 4 w 8"/>
                    <a:gd name="T9" fmla="*/ 8 h 9"/>
                    <a:gd name="T10" fmla="*/ 7 w 8"/>
                    <a:gd name="T11" fmla="*/ 2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" h="9">
                      <a:moveTo>
                        <a:pt x="7" y="2"/>
                      </a:moveTo>
                      <a:cubicBezTo>
                        <a:pt x="7" y="1"/>
                        <a:pt x="5" y="0"/>
                        <a:pt x="4" y="0"/>
                      </a:cubicBezTo>
                      <a:cubicBezTo>
                        <a:pt x="3" y="1"/>
                        <a:pt x="3" y="1"/>
                        <a:pt x="2" y="2"/>
                      </a:cubicBezTo>
                      <a:cubicBezTo>
                        <a:pt x="2" y="4"/>
                        <a:pt x="1" y="6"/>
                        <a:pt x="0" y="8"/>
                      </a:cubicBezTo>
                      <a:cubicBezTo>
                        <a:pt x="2" y="8"/>
                        <a:pt x="2" y="9"/>
                        <a:pt x="4" y="8"/>
                      </a:cubicBezTo>
                      <a:cubicBezTo>
                        <a:pt x="5" y="7"/>
                        <a:pt x="8" y="4"/>
                        <a:pt x="7" y="2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1" name="Freeform 687" descr="" title="">
                  <a:extLst>
                    <a:ext uri="{FF2B5EF4-FFF2-40B4-BE49-F238E27FC236}">
                      <a16:creationId xmlns:a16="http://schemas.microsoft.com/office/drawing/2014/main" id="{09E0C3EA-4F40-44AC-9DE8-CBAF31EEF8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677620" y="4695707"/>
                  <a:ext cx="26819" cy="62592"/>
                </a:xfrm>
                <a:custGeom>
                  <a:avLst/>
                  <a:gdLst>
                    <a:gd name="T0" fmla="*/ 0 w 3"/>
                    <a:gd name="T1" fmla="*/ 3 h 7"/>
                    <a:gd name="T2" fmla="*/ 3 w 3"/>
                    <a:gd name="T3" fmla="*/ 7 h 7"/>
                    <a:gd name="T4" fmla="*/ 3 w 3"/>
                    <a:gd name="T5" fmla="*/ 1 h 7"/>
                    <a:gd name="T6" fmla="*/ 2 w 3"/>
                    <a:gd name="T7" fmla="*/ 0 h 7"/>
                    <a:gd name="T8" fmla="*/ 0 w 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7">
                      <a:moveTo>
                        <a:pt x="0" y="3"/>
                      </a:moveTo>
                      <a:cubicBezTo>
                        <a:pt x="0" y="5"/>
                        <a:pt x="1" y="6"/>
                        <a:pt x="3" y="7"/>
                      </a:cubicBezTo>
                      <a:cubicBezTo>
                        <a:pt x="3" y="5"/>
                        <a:pt x="3" y="3"/>
                        <a:pt x="3" y="1"/>
                      </a:cubicBezTo>
                      <a:cubicBezTo>
                        <a:pt x="3" y="0"/>
                        <a:pt x="3" y="0"/>
                        <a:pt x="2" y="0"/>
                      </a:cubicBezTo>
                      <a:cubicBezTo>
                        <a:pt x="0" y="0"/>
                        <a:pt x="0" y="2"/>
                        <a:pt x="0" y="3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2" name="Freeform 688" descr="" title="">
                  <a:extLst>
                    <a:ext uri="{FF2B5EF4-FFF2-40B4-BE49-F238E27FC236}">
                      <a16:creationId xmlns:a16="http://schemas.microsoft.com/office/drawing/2014/main" id="{10EDA3D8-889D-4DF8-9AF4-FEFD4AFDF6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641864" y="4659937"/>
                  <a:ext cx="71515" cy="229506"/>
                </a:xfrm>
                <a:custGeom>
                  <a:avLst/>
                  <a:gdLst>
                    <a:gd name="T0" fmla="*/ 4 w 8"/>
                    <a:gd name="T1" fmla="*/ 17 h 26"/>
                    <a:gd name="T2" fmla="*/ 6 w 8"/>
                    <a:gd name="T3" fmla="*/ 13 h 26"/>
                    <a:gd name="T4" fmla="*/ 5 w 8"/>
                    <a:gd name="T5" fmla="*/ 10 h 26"/>
                    <a:gd name="T6" fmla="*/ 7 w 8"/>
                    <a:gd name="T7" fmla="*/ 4 h 26"/>
                    <a:gd name="T8" fmla="*/ 6 w 8"/>
                    <a:gd name="T9" fmla="*/ 0 h 26"/>
                    <a:gd name="T10" fmla="*/ 2 w 8"/>
                    <a:gd name="T11" fmla="*/ 7 h 26"/>
                    <a:gd name="T12" fmla="*/ 0 w 8"/>
                    <a:gd name="T13" fmla="*/ 11 h 26"/>
                    <a:gd name="T14" fmla="*/ 1 w 8"/>
                    <a:gd name="T15" fmla="*/ 16 h 26"/>
                    <a:gd name="T16" fmla="*/ 2 w 8"/>
                    <a:gd name="T17" fmla="*/ 26 h 26"/>
                    <a:gd name="T18" fmla="*/ 2 w 8"/>
                    <a:gd name="T19" fmla="*/ 25 h 26"/>
                    <a:gd name="T20" fmla="*/ 4 w 8"/>
                    <a:gd name="T21" fmla="*/ 17 h 26"/>
                    <a:gd name="T22" fmla="*/ 4 w 8"/>
                    <a:gd name="T23" fmla="*/ 17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" h="26">
                      <a:moveTo>
                        <a:pt x="4" y="17"/>
                      </a:moveTo>
                      <a:cubicBezTo>
                        <a:pt x="4" y="16"/>
                        <a:pt x="5" y="15"/>
                        <a:pt x="6" y="13"/>
                      </a:cubicBezTo>
                      <a:cubicBezTo>
                        <a:pt x="7" y="11"/>
                        <a:pt x="6" y="12"/>
                        <a:pt x="5" y="10"/>
                      </a:cubicBezTo>
                      <a:cubicBezTo>
                        <a:pt x="3" y="8"/>
                        <a:pt x="4" y="3"/>
                        <a:pt x="7" y="4"/>
                      </a:cubicBezTo>
                      <a:cubicBezTo>
                        <a:pt x="8" y="1"/>
                        <a:pt x="8" y="1"/>
                        <a:pt x="6" y="0"/>
                      </a:cubicBezTo>
                      <a:cubicBezTo>
                        <a:pt x="4" y="0"/>
                        <a:pt x="3" y="5"/>
                        <a:pt x="2" y="7"/>
                      </a:cubicBezTo>
                      <a:cubicBezTo>
                        <a:pt x="1" y="8"/>
                        <a:pt x="0" y="9"/>
                        <a:pt x="0" y="11"/>
                      </a:cubicBezTo>
                      <a:cubicBezTo>
                        <a:pt x="0" y="12"/>
                        <a:pt x="1" y="14"/>
                        <a:pt x="1" y="16"/>
                      </a:cubicBezTo>
                      <a:cubicBezTo>
                        <a:pt x="1" y="19"/>
                        <a:pt x="2" y="22"/>
                        <a:pt x="2" y="26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3" y="23"/>
                        <a:pt x="3" y="20"/>
                        <a:pt x="4" y="17"/>
                      </a:cubicBezTo>
                      <a:cubicBezTo>
                        <a:pt x="4" y="16"/>
                        <a:pt x="4" y="18"/>
                        <a:pt x="4" y="17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3" name="Freeform 689" descr="" title="">
                  <a:extLst>
                    <a:ext uri="{FF2B5EF4-FFF2-40B4-BE49-F238E27FC236}">
                      <a16:creationId xmlns:a16="http://schemas.microsoft.com/office/drawing/2014/main" id="{0B01261A-0214-4750-ABE6-3560573D0B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365953" y="5002704"/>
                  <a:ext cx="44697" cy="68554"/>
                </a:xfrm>
                <a:custGeom>
                  <a:avLst/>
                  <a:gdLst>
                    <a:gd name="T0" fmla="*/ 3 w 5"/>
                    <a:gd name="T1" fmla="*/ 8 h 8"/>
                    <a:gd name="T2" fmla="*/ 2 w 5"/>
                    <a:gd name="T3" fmla="*/ 0 h 8"/>
                    <a:gd name="T4" fmla="*/ 0 w 5"/>
                    <a:gd name="T5" fmla="*/ 4 h 8"/>
                    <a:gd name="T6" fmla="*/ 3 w 5"/>
                    <a:gd name="T7" fmla="*/ 8 h 8"/>
                    <a:gd name="T8" fmla="*/ 3 w 5"/>
                    <a:gd name="T9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8">
                      <a:moveTo>
                        <a:pt x="3" y="8"/>
                      </a:moveTo>
                      <a:cubicBezTo>
                        <a:pt x="3" y="7"/>
                        <a:pt x="5" y="0"/>
                        <a:pt x="2" y="0"/>
                      </a:cubicBezTo>
                      <a:cubicBezTo>
                        <a:pt x="1" y="1"/>
                        <a:pt x="0" y="3"/>
                        <a:pt x="0" y="4"/>
                      </a:cubicBezTo>
                      <a:cubicBezTo>
                        <a:pt x="0" y="6"/>
                        <a:pt x="1" y="7"/>
                        <a:pt x="3" y="8"/>
                      </a:cubicBezTo>
                      <a:cubicBezTo>
                        <a:pt x="3" y="8"/>
                        <a:pt x="2" y="8"/>
                        <a:pt x="3" y="8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4" name="Freeform 690" descr="" title="">
                  <a:extLst>
                    <a:ext uri="{FF2B5EF4-FFF2-40B4-BE49-F238E27FC236}">
                      <a16:creationId xmlns:a16="http://schemas.microsoft.com/office/drawing/2014/main" id="{E4D95A53-C4C0-4FA6-8865-37D737A6EE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008381" y="5327589"/>
                  <a:ext cx="464848" cy="295079"/>
                </a:xfrm>
                <a:custGeom>
                  <a:avLst/>
                  <a:gdLst>
                    <a:gd name="T0" fmla="*/ 47 w 53"/>
                    <a:gd name="T1" fmla="*/ 0 h 34"/>
                    <a:gd name="T2" fmla="*/ 38 w 53"/>
                    <a:gd name="T3" fmla="*/ 2 h 34"/>
                    <a:gd name="T4" fmla="*/ 28 w 53"/>
                    <a:gd name="T5" fmla="*/ 4 h 34"/>
                    <a:gd name="T6" fmla="*/ 23 w 53"/>
                    <a:gd name="T7" fmla="*/ 10 h 34"/>
                    <a:gd name="T8" fmla="*/ 17 w 53"/>
                    <a:gd name="T9" fmla="*/ 9 h 34"/>
                    <a:gd name="T10" fmla="*/ 9 w 53"/>
                    <a:gd name="T11" fmla="*/ 9 h 34"/>
                    <a:gd name="T12" fmla="*/ 3 w 53"/>
                    <a:gd name="T13" fmla="*/ 12 h 34"/>
                    <a:gd name="T14" fmla="*/ 1 w 53"/>
                    <a:gd name="T15" fmla="*/ 15 h 34"/>
                    <a:gd name="T16" fmla="*/ 1 w 53"/>
                    <a:gd name="T17" fmla="*/ 21 h 34"/>
                    <a:gd name="T18" fmla="*/ 3 w 53"/>
                    <a:gd name="T19" fmla="*/ 28 h 34"/>
                    <a:gd name="T20" fmla="*/ 4 w 53"/>
                    <a:gd name="T21" fmla="*/ 32 h 34"/>
                    <a:gd name="T22" fmla="*/ 12 w 53"/>
                    <a:gd name="T23" fmla="*/ 32 h 34"/>
                    <a:gd name="T24" fmla="*/ 16 w 53"/>
                    <a:gd name="T25" fmla="*/ 29 h 34"/>
                    <a:gd name="T26" fmla="*/ 21 w 53"/>
                    <a:gd name="T27" fmla="*/ 29 h 34"/>
                    <a:gd name="T28" fmla="*/ 24 w 53"/>
                    <a:gd name="T29" fmla="*/ 26 h 34"/>
                    <a:gd name="T30" fmla="*/ 32 w 53"/>
                    <a:gd name="T31" fmla="*/ 24 h 34"/>
                    <a:gd name="T32" fmla="*/ 41 w 53"/>
                    <a:gd name="T33" fmla="*/ 21 h 34"/>
                    <a:gd name="T34" fmla="*/ 47 w 53"/>
                    <a:gd name="T35" fmla="*/ 17 h 34"/>
                    <a:gd name="T36" fmla="*/ 52 w 53"/>
                    <a:gd name="T37" fmla="*/ 12 h 34"/>
                    <a:gd name="T38" fmla="*/ 47 w 53"/>
                    <a:gd name="T39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53" h="34">
                      <a:moveTo>
                        <a:pt x="47" y="0"/>
                      </a:moveTo>
                      <a:cubicBezTo>
                        <a:pt x="44" y="1"/>
                        <a:pt x="41" y="2"/>
                        <a:pt x="38" y="2"/>
                      </a:cubicBezTo>
                      <a:cubicBezTo>
                        <a:pt x="35" y="3"/>
                        <a:pt x="31" y="2"/>
                        <a:pt x="28" y="4"/>
                      </a:cubicBezTo>
                      <a:cubicBezTo>
                        <a:pt x="26" y="6"/>
                        <a:pt x="25" y="8"/>
                        <a:pt x="23" y="10"/>
                      </a:cubicBezTo>
                      <a:cubicBezTo>
                        <a:pt x="22" y="11"/>
                        <a:pt x="19" y="9"/>
                        <a:pt x="17" y="9"/>
                      </a:cubicBezTo>
                      <a:cubicBezTo>
                        <a:pt x="14" y="9"/>
                        <a:pt x="12" y="9"/>
                        <a:pt x="9" y="9"/>
                      </a:cubicBezTo>
                      <a:cubicBezTo>
                        <a:pt x="6" y="9"/>
                        <a:pt x="3" y="8"/>
                        <a:pt x="3" y="12"/>
                      </a:cubicBezTo>
                      <a:cubicBezTo>
                        <a:pt x="2" y="14"/>
                        <a:pt x="1" y="13"/>
                        <a:pt x="1" y="15"/>
                      </a:cubicBezTo>
                      <a:cubicBezTo>
                        <a:pt x="0" y="17"/>
                        <a:pt x="0" y="19"/>
                        <a:pt x="1" y="21"/>
                      </a:cubicBezTo>
                      <a:cubicBezTo>
                        <a:pt x="1" y="23"/>
                        <a:pt x="2" y="26"/>
                        <a:pt x="3" y="28"/>
                      </a:cubicBezTo>
                      <a:cubicBezTo>
                        <a:pt x="3" y="29"/>
                        <a:pt x="3" y="31"/>
                        <a:pt x="4" y="32"/>
                      </a:cubicBezTo>
                      <a:cubicBezTo>
                        <a:pt x="5" y="34"/>
                        <a:pt x="10" y="33"/>
                        <a:pt x="12" y="32"/>
                      </a:cubicBezTo>
                      <a:cubicBezTo>
                        <a:pt x="13" y="31"/>
                        <a:pt x="14" y="30"/>
                        <a:pt x="16" y="29"/>
                      </a:cubicBezTo>
                      <a:cubicBezTo>
                        <a:pt x="17" y="29"/>
                        <a:pt x="19" y="29"/>
                        <a:pt x="21" y="29"/>
                      </a:cubicBezTo>
                      <a:cubicBezTo>
                        <a:pt x="22" y="28"/>
                        <a:pt x="23" y="27"/>
                        <a:pt x="24" y="26"/>
                      </a:cubicBezTo>
                      <a:cubicBezTo>
                        <a:pt x="27" y="25"/>
                        <a:pt x="29" y="25"/>
                        <a:pt x="32" y="24"/>
                      </a:cubicBezTo>
                      <a:cubicBezTo>
                        <a:pt x="35" y="23"/>
                        <a:pt x="38" y="22"/>
                        <a:pt x="41" y="21"/>
                      </a:cubicBezTo>
                      <a:cubicBezTo>
                        <a:pt x="43" y="20"/>
                        <a:pt x="47" y="19"/>
                        <a:pt x="47" y="17"/>
                      </a:cubicBezTo>
                      <a:cubicBezTo>
                        <a:pt x="48" y="14"/>
                        <a:pt x="53" y="14"/>
                        <a:pt x="52" y="12"/>
                      </a:cubicBezTo>
                      <a:cubicBezTo>
                        <a:pt x="50" y="8"/>
                        <a:pt x="49" y="4"/>
                        <a:pt x="47" y="0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5" name="Freeform 691" descr="" title="">
                  <a:extLst>
                    <a:ext uri="{FF2B5EF4-FFF2-40B4-BE49-F238E27FC236}">
                      <a16:creationId xmlns:a16="http://schemas.microsoft.com/office/drawing/2014/main" id="{1FEB29AD-BCC2-432C-9F5E-A769B7CDF8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19591" y="5002704"/>
                  <a:ext cx="357575" cy="429203"/>
                </a:xfrm>
                <a:custGeom>
                  <a:avLst/>
                  <a:gdLst>
                    <a:gd name="T0" fmla="*/ 39 w 41"/>
                    <a:gd name="T1" fmla="*/ 19 h 49"/>
                    <a:gd name="T2" fmla="*/ 34 w 41"/>
                    <a:gd name="T3" fmla="*/ 14 h 49"/>
                    <a:gd name="T4" fmla="*/ 28 w 41"/>
                    <a:gd name="T5" fmla="*/ 12 h 49"/>
                    <a:gd name="T6" fmla="*/ 22 w 41"/>
                    <a:gd name="T7" fmla="*/ 6 h 49"/>
                    <a:gd name="T8" fmla="*/ 21 w 41"/>
                    <a:gd name="T9" fmla="*/ 3 h 49"/>
                    <a:gd name="T10" fmla="*/ 22 w 41"/>
                    <a:gd name="T11" fmla="*/ 0 h 49"/>
                    <a:gd name="T12" fmla="*/ 17 w 41"/>
                    <a:gd name="T13" fmla="*/ 5 h 49"/>
                    <a:gd name="T14" fmla="*/ 10 w 41"/>
                    <a:gd name="T15" fmla="*/ 10 h 49"/>
                    <a:gd name="T16" fmla="*/ 5 w 41"/>
                    <a:gd name="T17" fmla="*/ 10 h 49"/>
                    <a:gd name="T18" fmla="*/ 0 w 41"/>
                    <a:gd name="T19" fmla="*/ 11 h 49"/>
                    <a:gd name="T20" fmla="*/ 5 w 41"/>
                    <a:gd name="T21" fmla="*/ 17 h 49"/>
                    <a:gd name="T22" fmla="*/ 16 w 41"/>
                    <a:gd name="T23" fmla="*/ 19 h 49"/>
                    <a:gd name="T24" fmla="*/ 16 w 41"/>
                    <a:gd name="T25" fmla="*/ 32 h 49"/>
                    <a:gd name="T26" fmla="*/ 11 w 41"/>
                    <a:gd name="T27" fmla="*/ 34 h 49"/>
                    <a:gd name="T28" fmla="*/ 0 w 41"/>
                    <a:gd name="T29" fmla="*/ 37 h 49"/>
                    <a:gd name="T30" fmla="*/ 5 w 41"/>
                    <a:gd name="T31" fmla="*/ 49 h 49"/>
                    <a:gd name="T32" fmla="*/ 14 w 41"/>
                    <a:gd name="T33" fmla="*/ 48 h 49"/>
                    <a:gd name="T34" fmla="*/ 17 w 41"/>
                    <a:gd name="T35" fmla="*/ 44 h 49"/>
                    <a:gd name="T36" fmla="*/ 23 w 41"/>
                    <a:gd name="T37" fmla="*/ 42 h 49"/>
                    <a:gd name="T38" fmla="*/ 28 w 41"/>
                    <a:gd name="T39" fmla="*/ 38 h 49"/>
                    <a:gd name="T40" fmla="*/ 29 w 41"/>
                    <a:gd name="T41" fmla="*/ 32 h 49"/>
                    <a:gd name="T42" fmla="*/ 32 w 41"/>
                    <a:gd name="T43" fmla="*/ 30 h 49"/>
                    <a:gd name="T44" fmla="*/ 37 w 41"/>
                    <a:gd name="T45" fmla="*/ 24 h 49"/>
                    <a:gd name="T46" fmla="*/ 39 w 41"/>
                    <a:gd name="T47" fmla="*/ 19 h 49"/>
                    <a:gd name="T48" fmla="*/ 39 w 41"/>
                    <a:gd name="T49" fmla="*/ 19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41" h="49">
                      <a:moveTo>
                        <a:pt x="39" y="19"/>
                      </a:moveTo>
                      <a:cubicBezTo>
                        <a:pt x="36" y="19"/>
                        <a:pt x="35" y="16"/>
                        <a:pt x="34" y="14"/>
                      </a:cubicBezTo>
                      <a:cubicBezTo>
                        <a:pt x="33" y="13"/>
                        <a:pt x="29" y="13"/>
                        <a:pt x="28" y="12"/>
                      </a:cubicBezTo>
                      <a:cubicBezTo>
                        <a:pt x="25" y="11"/>
                        <a:pt x="24" y="9"/>
                        <a:pt x="22" y="6"/>
                      </a:cubicBezTo>
                      <a:cubicBezTo>
                        <a:pt x="22" y="5"/>
                        <a:pt x="21" y="4"/>
                        <a:pt x="21" y="3"/>
                      </a:cubicBezTo>
                      <a:cubicBezTo>
                        <a:pt x="21" y="3"/>
                        <a:pt x="22" y="0"/>
                        <a:pt x="22" y="0"/>
                      </a:cubicBezTo>
                      <a:cubicBezTo>
                        <a:pt x="21" y="0"/>
                        <a:pt x="18" y="4"/>
                        <a:pt x="17" y="5"/>
                      </a:cubicBezTo>
                      <a:cubicBezTo>
                        <a:pt x="15" y="7"/>
                        <a:pt x="13" y="10"/>
                        <a:pt x="10" y="10"/>
                      </a:cubicBezTo>
                      <a:cubicBezTo>
                        <a:pt x="8" y="11"/>
                        <a:pt x="7" y="10"/>
                        <a:pt x="5" y="10"/>
                      </a:cubicBezTo>
                      <a:cubicBezTo>
                        <a:pt x="3" y="11"/>
                        <a:pt x="1" y="13"/>
                        <a:pt x="0" y="11"/>
                      </a:cubicBezTo>
                      <a:cubicBezTo>
                        <a:pt x="1" y="14"/>
                        <a:pt x="2" y="17"/>
                        <a:pt x="5" y="17"/>
                      </a:cubicBezTo>
                      <a:cubicBezTo>
                        <a:pt x="7" y="17"/>
                        <a:pt x="15" y="17"/>
                        <a:pt x="16" y="19"/>
                      </a:cubicBezTo>
                      <a:cubicBezTo>
                        <a:pt x="19" y="23"/>
                        <a:pt x="17" y="27"/>
                        <a:pt x="16" y="32"/>
                      </a:cubicBezTo>
                      <a:cubicBezTo>
                        <a:pt x="15" y="33"/>
                        <a:pt x="11" y="34"/>
                        <a:pt x="11" y="34"/>
                      </a:cubicBezTo>
                      <a:cubicBezTo>
                        <a:pt x="7" y="35"/>
                        <a:pt x="3" y="36"/>
                        <a:pt x="0" y="37"/>
                      </a:cubicBezTo>
                      <a:cubicBezTo>
                        <a:pt x="2" y="41"/>
                        <a:pt x="4" y="45"/>
                        <a:pt x="5" y="49"/>
                      </a:cubicBezTo>
                      <a:cubicBezTo>
                        <a:pt x="8" y="48"/>
                        <a:pt x="11" y="48"/>
                        <a:pt x="14" y="48"/>
                      </a:cubicBezTo>
                      <a:cubicBezTo>
                        <a:pt x="18" y="47"/>
                        <a:pt x="15" y="46"/>
                        <a:pt x="17" y="44"/>
                      </a:cubicBezTo>
                      <a:cubicBezTo>
                        <a:pt x="19" y="43"/>
                        <a:pt x="22" y="44"/>
                        <a:pt x="23" y="42"/>
                      </a:cubicBezTo>
                      <a:cubicBezTo>
                        <a:pt x="25" y="40"/>
                        <a:pt x="25" y="39"/>
                        <a:pt x="28" y="38"/>
                      </a:cubicBezTo>
                      <a:cubicBezTo>
                        <a:pt x="30" y="37"/>
                        <a:pt x="29" y="34"/>
                        <a:pt x="29" y="32"/>
                      </a:cubicBezTo>
                      <a:cubicBezTo>
                        <a:pt x="28" y="30"/>
                        <a:pt x="30" y="30"/>
                        <a:pt x="32" y="30"/>
                      </a:cubicBezTo>
                      <a:cubicBezTo>
                        <a:pt x="35" y="29"/>
                        <a:pt x="35" y="26"/>
                        <a:pt x="37" y="24"/>
                      </a:cubicBezTo>
                      <a:cubicBezTo>
                        <a:pt x="38" y="23"/>
                        <a:pt x="41" y="20"/>
                        <a:pt x="39" y="19"/>
                      </a:cubicBezTo>
                      <a:cubicBezTo>
                        <a:pt x="38" y="19"/>
                        <a:pt x="40" y="20"/>
                        <a:pt x="39" y="19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6" name="Freeform 692" descr="" title="">
                  <a:extLst>
                    <a:ext uri="{FF2B5EF4-FFF2-40B4-BE49-F238E27FC236}">
                      <a16:creationId xmlns:a16="http://schemas.microsoft.com/office/drawing/2014/main" id="{D41403B7-B52C-4B1D-9286-45620F3EDA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79437" y="4162184"/>
                  <a:ext cx="479750" cy="208642"/>
                </a:xfrm>
                <a:custGeom>
                  <a:avLst/>
                  <a:gdLst>
                    <a:gd name="T0" fmla="*/ 55 w 55"/>
                    <a:gd name="T1" fmla="*/ 5 h 24"/>
                    <a:gd name="T2" fmla="*/ 47 w 55"/>
                    <a:gd name="T3" fmla="*/ 3 h 24"/>
                    <a:gd name="T4" fmla="*/ 36 w 55"/>
                    <a:gd name="T5" fmla="*/ 2 h 24"/>
                    <a:gd name="T6" fmla="*/ 27 w 55"/>
                    <a:gd name="T7" fmla="*/ 0 h 24"/>
                    <a:gd name="T8" fmla="*/ 22 w 55"/>
                    <a:gd name="T9" fmla="*/ 2 h 24"/>
                    <a:gd name="T10" fmla="*/ 19 w 55"/>
                    <a:gd name="T11" fmla="*/ 4 h 24"/>
                    <a:gd name="T12" fmla="*/ 11 w 55"/>
                    <a:gd name="T13" fmla="*/ 5 h 24"/>
                    <a:gd name="T14" fmla="*/ 9 w 55"/>
                    <a:gd name="T15" fmla="*/ 7 h 24"/>
                    <a:gd name="T16" fmla="*/ 8 w 55"/>
                    <a:gd name="T17" fmla="*/ 11 h 24"/>
                    <a:gd name="T18" fmla="*/ 12 w 55"/>
                    <a:gd name="T19" fmla="*/ 12 h 24"/>
                    <a:gd name="T20" fmla="*/ 15 w 55"/>
                    <a:gd name="T21" fmla="*/ 12 h 24"/>
                    <a:gd name="T22" fmla="*/ 19 w 55"/>
                    <a:gd name="T23" fmla="*/ 15 h 24"/>
                    <a:gd name="T24" fmla="*/ 15 w 55"/>
                    <a:gd name="T25" fmla="*/ 17 h 24"/>
                    <a:gd name="T26" fmla="*/ 11 w 55"/>
                    <a:gd name="T27" fmla="*/ 17 h 24"/>
                    <a:gd name="T28" fmla="*/ 10 w 55"/>
                    <a:gd name="T29" fmla="*/ 20 h 24"/>
                    <a:gd name="T30" fmla="*/ 1 w 55"/>
                    <a:gd name="T31" fmla="*/ 20 h 24"/>
                    <a:gd name="T32" fmla="*/ 11 w 55"/>
                    <a:gd name="T33" fmla="*/ 22 h 24"/>
                    <a:gd name="T34" fmla="*/ 15 w 55"/>
                    <a:gd name="T35" fmla="*/ 23 h 24"/>
                    <a:gd name="T36" fmla="*/ 21 w 55"/>
                    <a:gd name="T37" fmla="*/ 23 h 24"/>
                    <a:gd name="T38" fmla="*/ 25 w 55"/>
                    <a:gd name="T39" fmla="*/ 20 h 24"/>
                    <a:gd name="T40" fmla="*/ 28 w 55"/>
                    <a:gd name="T41" fmla="*/ 17 h 24"/>
                    <a:gd name="T42" fmla="*/ 33 w 55"/>
                    <a:gd name="T43" fmla="*/ 16 h 24"/>
                    <a:gd name="T44" fmla="*/ 37 w 55"/>
                    <a:gd name="T45" fmla="*/ 16 h 24"/>
                    <a:gd name="T46" fmla="*/ 40 w 55"/>
                    <a:gd name="T47" fmla="*/ 13 h 24"/>
                    <a:gd name="T48" fmla="*/ 44 w 55"/>
                    <a:gd name="T49" fmla="*/ 12 h 24"/>
                    <a:gd name="T50" fmla="*/ 54 w 55"/>
                    <a:gd name="T51" fmla="*/ 7 h 24"/>
                    <a:gd name="T52" fmla="*/ 55 w 55"/>
                    <a:gd name="T53" fmla="*/ 5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55" h="24">
                      <a:moveTo>
                        <a:pt x="55" y="5"/>
                      </a:moveTo>
                      <a:cubicBezTo>
                        <a:pt x="52" y="5"/>
                        <a:pt x="50" y="3"/>
                        <a:pt x="47" y="3"/>
                      </a:cubicBezTo>
                      <a:cubicBezTo>
                        <a:pt x="44" y="2"/>
                        <a:pt x="40" y="2"/>
                        <a:pt x="36" y="2"/>
                      </a:cubicBezTo>
                      <a:cubicBezTo>
                        <a:pt x="33" y="2"/>
                        <a:pt x="30" y="2"/>
                        <a:pt x="27" y="0"/>
                      </a:cubicBezTo>
                      <a:cubicBezTo>
                        <a:pt x="25" y="0"/>
                        <a:pt x="23" y="0"/>
                        <a:pt x="22" y="2"/>
                      </a:cubicBezTo>
                      <a:cubicBezTo>
                        <a:pt x="22" y="4"/>
                        <a:pt x="21" y="5"/>
                        <a:pt x="19" y="4"/>
                      </a:cubicBezTo>
                      <a:cubicBezTo>
                        <a:pt x="17" y="3"/>
                        <a:pt x="12" y="1"/>
                        <a:pt x="11" y="5"/>
                      </a:cubicBezTo>
                      <a:cubicBezTo>
                        <a:pt x="10" y="6"/>
                        <a:pt x="11" y="6"/>
                        <a:pt x="9" y="7"/>
                      </a:cubicBezTo>
                      <a:cubicBezTo>
                        <a:pt x="8" y="8"/>
                        <a:pt x="6" y="10"/>
                        <a:pt x="8" y="11"/>
                      </a:cubicBezTo>
                      <a:cubicBezTo>
                        <a:pt x="9" y="12"/>
                        <a:pt x="12" y="13"/>
                        <a:pt x="12" y="12"/>
                      </a:cubicBezTo>
                      <a:cubicBezTo>
                        <a:pt x="13" y="10"/>
                        <a:pt x="14" y="11"/>
                        <a:pt x="15" y="12"/>
                      </a:cubicBezTo>
                      <a:cubicBezTo>
                        <a:pt x="16" y="13"/>
                        <a:pt x="20" y="14"/>
                        <a:pt x="19" y="15"/>
                      </a:cubicBezTo>
                      <a:cubicBezTo>
                        <a:pt x="19" y="16"/>
                        <a:pt x="16" y="16"/>
                        <a:pt x="15" y="17"/>
                      </a:cubicBezTo>
                      <a:cubicBezTo>
                        <a:pt x="14" y="18"/>
                        <a:pt x="13" y="19"/>
                        <a:pt x="11" y="17"/>
                      </a:cubicBezTo>
                      <a:cubicBezTo>
                        <a:pt x="10" y="16"/>
                        <a:pt x="10" y="19"/>
                        <a:pt x="10" y="20"/>
                      </a:cubicBezTo>
                      <a:cubicBezTo>
                        <a:pt x="6" y="22"/>
                        <a:pt x="4" y="15"/>
                        <a:pt x="1" y="20"/>
                      </a:cubicBezTo>
                      <a:cubicBezTo>
                        <a:pt x="0" y="21"/>
                        <a:pt x="10" y="23"/>
                        <a:pt x="11" y="22"/>
                      </a:cubicBezTo>
                      <a:cubicBezTo>
                        <a:pt x="12" y="21"/>
                        <a:pt x="14" y="22"/>
                        <a:pt x="15" y="23"/>
                      </a:cubicBezTo>
                      <a:cubicBezTo>
                        <a:pt x="16" y="23"/>
                        <a:pt x="19" y="24"/>
                        <a:pt x="21" y="23"/>
                      </a:cubicBezTo>
                      <a:cubicBezTo>
                        <a:pt x="22" y="22"/>
                        <a:pt x="24" y="23"/>
                        <a:pt x="25" y="20"/>
                      </a:cubicBezTo>
                      <a:cubicBezTo>
                        <a:pt x="25" y="19"/>
                        <a:pt x="27" y="18"/>
                        <a:pt x="28" y="17"/>
                      </a:cubicBezTo>
                      <a:cubicBezTo>
                        <a:pt x="29" y="16"/>
                        <a:pt x="33" y="16"/>
                        <a:pt x="33" y="16"/>
                      </a:cubicBezTo>
                      <a:cubicBezTo>
                        <a:pt x="34" y="18"/>
                        <a:pt x="35" y="16"/>
                        <a:pt x="37" y="16"/>
                      </a:cubicBezTo>
                      <a:cubicBezTo>
                        <a:pt x="38" y="16"/>
                        <a:pt x="39" y="13"/>
                        <a:pt x="40" y="13"/>
                      </a:cubicBezTo>
                      <a:cubicBezTo>
                        <a:pt x="41" y="12"/>
                        <a:pt x="43" y="13"/>
                        <a:pt x="44" y="12"/>
                      </a:cubicBezTo>
                      <a:cubicBezTo>
                        <a:pt x="48" y="11"/>
                        <a:pt x="50" y="9"/>
                        <a:pt x="54" y="7"/>
                      </a:cubicBezTo>
                      <a:cubicBezTo>
                        <a:pt x="55" y="7"/>
                        <a:pt x="55" y="7"/>
                        <a:pt x="55" y="5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7" name="Freeform 693" descr="" title="">
                  <a:extLst>
                    <a:ext uri="{FF2B5EF4-FFF2-40B4-BE49-F238E27FC236}">
                      <a16:creationId xmlns:a16="http://schemas.microsoft.com/office/drawing/2014/main" id="{404090E8-89FA-4085-98FC-6E4FD87D3E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595399" y="4031038"/>
                  <a:ext cx="777728" cy="456027"/>
                </a:xfrm>
                <a:custGeom>
                  <a:avLst/>
                  <a:gdLst>
                    <a:gd name="T0" fmla="*/ 78 w 89"/>
                    <a:gd name="T1" fmla="*/ 32 h 52"/>
                    <a:gd name="T2" fmla="*/ 81 w 89"/>
                    <a:gd name="T3" fmla="*/ 33 h 52"/>
                    <a:gd name="T4" fmla="*/ 84 w 89"/>
                    <a:gd name="T5" fmla="*/ 31 h 52"/>
                    <a:gd name="T6" fmla="*/ 81 w 89"/>
                    <a:gd name="T7" fmla="*/ 26 h 52"/>
                    <a:gd name="T8" fmla="*/ 79 w 89"/>
                    <a:gd name="T9" fmla="*/ 27 h 52"/>
                    <a:gd name="T10" fmla="*/ 75 w 89"/>
                    <a:gd name="T11" fmla="*/ 27 h 52"/>
                    <a:gd name="T12" fmla="*/ 78 w 89"/>
                    <a:gd name="T13" fmla="*/ 21 h 52"/>
                    <a:gd name="T14" fmla="*/ 74 w 89"/>
                    <a:gd name="T15" fmla="*/ 22 h 52"/>
                    <a:gd name="T16" fmla="*/ 68 w 89"/>
                    <a:gd name="T17" fmla="*/ 25 h 52"/>
                    <a:gd name="T18" fmla="*/ 65 w 89"/>
                    <a:gd name="T19" fmla="*/ 29 h 52"/>
                    <a:gd name="T20" fmla="*/ 62 w 89"/>
                    <a:gd name="T21" fmla="*/ 28 h 52"/>
                    <a:gd name="T22" fmla="*/ 57 w 89"/>
                    <a:gd name="T23" fmla="*/ 27 h 52"/>
                    <a:gd name="T24" fmla="*/ 53 w 89"/>
                    <a:gd name="T25" fmla="*/ 23 h 52"/>
                    <a:gd name="T26" fmla="*/ 52 w 89"/>
                    <a:gd name="T27" fmla="*/ 17 h 52"/>
                    <a:gd name="T28" fmla="*/ 49 w 89"/>
                    <a:gd name="T29" fmla="*/ 13 h 52"/>
                    <a:gd name="T30" fmla="*/ 45 w 89"/>
                    <a:gd name="T31" fmla="*/ 12 h 52"/>
                    <a:gd name="T32" fmla="*/ 38 w 89"/>
                    <a:gd name="T33" fmla="*/ 12 h 52"/>
                    <a:gd name="T34" fmla="*/ 31 w 89"/>
                    <a:gd name="T35" fmla="*/ 12 h 52"/>
                    <a:gd name="T36" fmla="*/ 27 w 89"/>
                    <a:gd name="T37" fmla="*/ 8 h 52"/>
                    <a:gd name="T38" fmla="*/ 23 w 89"/>
                    <a:gd name="T39" fmla="*/ 8 h 52"/>
                    <a:gd name="T40" fmla="*/ 19 w 89"/>
                    <a:gd name="T41" fmla="*/ 10 h 52"/>
                    <a:gd name="T42" fmla="*/ 17 w 89"/>
                    <a:gd name="T43" fmla="*/ 6 h 52"/>
                    <a:gd name="T44" fmla="*/ 15 w 89"/>
                    <a:gd name="T45" fmla="*/ 1 h 52"/>
                    <a:gd name="T46" fmla="*/ 15 w 89"/>
                    <a:gd name="T47" fmla="*/ 5 h 52"/>
                    <a:gd name="T48" fmla="*/ 14 w 89"/>
                    <a:gd name="T49" fmla="*/ 8 h 52"/>
                    <a:gd name="T50" fmla="*/ 13 w 89"/>
                    <a:gd name="T51" fmla="*/ 3 h 52"/>
                    <a:gd name="T52" fmla="*/ 14 w 89"/>
                    <a:gd name="T53" fmla="*/ 0 h 52"/>
                    <a:gd name="T54" fmla="*/ 1 w 89"/>
                    <a:gd name="T55" fmla="*/ 4 h 52"/>
                    <a:gd name="T56" fmla="*/ 1 w 89"/>
                    <a:gd name="T57" fmla="*/ 15 h 52"/>
                    <a:gd name="T58" fmla="*/ 1 w 89"/>
                    <a:gd name="T59" fmla="*/ 23 h 52"/>
                    <a:gd name="T60" fmla="*/ 2 w 89"/>
                    <a:gd name="T61" fmla="*/ 26 h 52"/>
                    <a:gd name="T62" fmla="*/ 6 w 89"/>
                    <a:gd name="T63" fmla="*/ 26 h 52"/>
                    <a:gd name="T64" fmla="*/ 6 w 89"/>
                    <a:gd name="T65" fmla="*/ 23 h 52"/>
                    <a:gd name="T66" fmla="*/ 10 w 89"/>
                    <a:gd name="T67" fmla="*/ 20 h 52"/>
                    <a:gd name="T68" fmla="*/ 13 w 89"/>
                    <a:gd name="T69" fmla="*/ 18 h 52"/>
                    <a:gd name="T70" fmla="*/ 17 w 89"/>
                    <a:gd name="T71" fmla="*/ 19 h 52"/>
                    <a:gd name="T72" fmla="*/ 21 w 89"/>
                    <a:gd name="T73" fmla="*/ 20 h 52"/>
                    <a:gd name="T74" fmla="*/ 21 w 89"/>
                    <a:gd name="T75" fmla="*/ 24 h 52"/>
                    <a:gd name="T76" fmla="*/ 26 w 89"/>
                    <a:gd name="T77" fmla="*/ 27 h 52"/>
                    <a:gd name="T78" fmla="*/ 33 w 89"/>
                    <a:gd name="T79" fmla="*/ 34 h 52"/>
                    <a:gd name="T80" fmla="*/ 38 w 89"/>
                    <a:gd name="T81" fmla="*/ 37 h 52"/>
                    <a:gd name="T82" fmla="*/ 41 w 89"/>
                    <a:gd name="T83" fmla="*/ 39 h 52"/>
                    <a:gd name="T84" fmla="*/ 50 w 89"/>
                    <a:gd name="T85" fmla="*/ 45 h 52"/>
                    <a:gd name="T86" fmla="*/ 54 w 89"/>
                    <a:gd name="T87" fmla="*/ 49 h 52"/>
                    <a:gd name="T88" fmla="*/ 61 w 89"/>
                    <a:gd name="T89" fmla="*/ 52 h 52"/>
                    <a:gd name="T90" fmla="*/ 63 w 89"/>
                    <a:gd name="T91" fmla="*/ 47 h 52"/>
                    <a:gd name="T92" fmla="*/ 62 w 89"/>
                    <a:gd name="T93" fmla="*/ 42 h 52"/>
                    <a:gd name="T94" fmla="*/ 59 w 89"/>
                    <a:gd name="T95" fmla="*/ 38 h 52"/>
                    <a:gd name="T96" fmla="*/ 64 w 89"/>
                    <a:gd name="T97" fmla="*/ 36 h 52"/>
                    <a:gd name="T98" fmla="*/ 66 w 89"/>
                    <a:gd name="T99" fmla="*/ 33 h 52"/>
                    <a:gd name="T100" fmla="*/ 68 w 89"/>
                    <a:gd name="T101" fmla="*/ 30 h 52"/>
                    <a:gd name="T102" fmla="*/ 71 w 89"/>
                    <a:gd name="T103" fmla="*/ 30 h 52"/>
                    <a:gd name="T104" fmla="*/ 74 w 89"/>
                    <a:gd name="T105" fmla="*/ 29 h 52"/>
                    <a:gd name="T106" fmla="*/ 74 w 89"/>
                    <a:gd name="T107" fmla="*/ 34 h 52"/>
                    <a:gd name="T108" fmla="*/ 77 w 89"/>
                    <a:gd name="T109" fmla="*/ 34 h 52"/>
                    <a:gd name="T110" fmla="*/ 78 w 89"/>
                    <a:gd name="T111" fmla="*/ 32 h 52"/>
                    <a:gd name="T112" fmla="*/ 78 w 89"/>
                    <a:gd name="T113" fmla="*/ 3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89" h="52">
                      <a:moveTo>
                        <a:pt x="78" y="32"/>
                      </a:moveTo>
                      <a:cubicBezTo>
                        <a:pt x="79" y="33"/>
                        <a:pt x="79" y="34"/>
                        <a:pt x="81" y="33"/>
                      </a:cubicBezTo>
                      <a:cubicBezTo>
                        <a:pt x="82" y="33"/>
                        <a:pt x="83" y="31"/>
                        <a:pt x="84" y="31"/>
                      </a:cubicBezTo>
                      <a:cubicBezTo>
                        <a:pt x="89" y="30"/>
                        <a:pt x="83" y="28"/>
                        <a:pt x="81" y="26"/>
                      </a:cubicBezTo>
                      <a:cubicBezTo>
                        <a:pt x="80" y="25"/>
                        <a:pt x="80" y="26"/>
                        <a:pt x="79" y="27"/>
                      </a:cubicBezTo>
                      <a:cubicBezTo>
                        <a:pt x="79" y="28"/>
                        <a:pt x="76" y="27"/>
                        <a:pt x="75" y="27"/>
                      </a:cubicBezTo>
                      <a:cubicBezTo>
                        <a:pt x="71" y="25"/>
                        <a:pt x="77" y="22"/>
                        <a:pt x="78" y="21"/>
                      </a:cubicBezTo>
                      <a:cubicBezTo>
                        <a:pt x="78" y="21"/>
                        <a:pt x="74" y="22"/>
                        <a:pt x="74" y="22"/>
                      </a:cubicBezTo>
                      <a:cubicBezTo>
                        <a:pt x="72" y="23"/>
                        <a:pt x="70" y="23"/>
                        <a:pt x="68" y="25"/>
                      </a:cubicBezTo>
                      <a:cubicBezTo>
                        <a:pt x="67" y="26"/>
                        <a:pt x="66" y="28"/>
                        <a:pt x="65" y="29"/>
                      </a:cubicBezTo>
                      <a:cubicBezTo>
                        <a:pt x="64" y="32"/>
                        <a:pt x="63" y="30"/>
                        <a:pt x="62" y="28"/>
                      </a:cubicBezTo>
                      <a:cubicBezTo>
                        <a:pt x="61" y="26"/>
                        <a:pt x="59" y="27"/>
                        <a:pt x="57" y="27"/>
                      </a:cubicBezTo>
                      <a:cubicBezTo>
                        <a:pt x="55" y="27"/>
                        <a:pt x="54" y="24"/>
                        <a:pt x="53" y="23"/>
                      </a:cubicBezTo>
                      <a:cubicBezTo>
                        <a:pt x="51" y="21"/>
                        <a:pt x="54" y="19"/>
                        <a:pt x="52" y="17"/>
                      </a:cubicBezTo>
                      <a:cubicBezTo>
                        <a:pt x="51" y="16"/>
                        <a:pt x="50" y="14"/>
                        <a:pt x="49" y="13"/>
                      </a:cubicBezTo>
                      <a:cubicBezTo>
                        <a:pt x="48" y="12"/>
                        <a:pt x="46" y="11"/>
                        <a:pt x="45" y="12"/>
                      </a:cubicBezTo>
                      <a:cubicBezTo>
                        <a:pt x="43" y="13"/>
                        <a:pt x="41" y="12"/>
                        <a:pt x="38" y="12"/>
                      </a:cubicBezTo>
                      <a:cubicBezTo>
                        <a:pt x="36" y="12"/>
                        <a:pt x="33" y="13"/>
                        <a:pt x="31" y="12"/>
                      </a:cubicBezTo>
                      <a:cubicBezTo>
                        <a:pt x="30" y="11"/>
                        <a:pt x="28" y="9"/>
                        <a:pt x="27" y="8"/>
                      </a:cubicBezTo>
                      <a:cubicBezTo>
                        <a:pt x="25" y="6"/>
                        <a:pt x="24" y="6"/>
                        <a:pt x="23" y="8"/>
                      </a:cubicBezTo>
                      <a:cubicBezTo>
                        <a:pt x="22" y="9"/>
                        <a:pt x="21" y="10"/>
                        <a:pt x="19" y="10"/>
                      </a:cubicBezTo>
                      <a:cubicBezTo>
                        <a:pt x="16" y="10"/>
                        <a:pt x="16" y="8"/>
                        <a:pt x="17" y="6"/>
                      </a:cubicBezTo>
                      <a:cubicBezTo>
                        <a:pt x="18" y="3"/>
                        <a:pt x="18" y="3"/>
                        <a:pt x="15" y="1"/>
                      </a:cubicBezTo>
                      <a:cubicBezTo>
                        <a:pt x="15" y="2"/>
                        <a:pt x="15" y="4"/>
                        <a:pt x="15" y="5"/>
                      </a:cubicBezTo>
                      <a:cubicBezTo>
                        <a:pt x="15" y="7"/>
                        <a:pt x="16" y="8"/>
                        <a:pt x="14" y="8"/>
                      </a:cubicBezTo>
                      <a:cubicBezTo>
                        <a:pt x="12" y="7"/>
                        <a:pt x="12" y="4"/>
                        <a:pt x="13" y="3"/>
                      </a:cubicBezTo>
                      <a:cubicBezTo>
                        <a:pt x="13" y="3"/>
                        <a:pt x="15" y="0"/>
                        <a:pt x="14" y="0"/>
                      </a:cubicBezTo>
                      <a:cubicBezTo>
                        <a:pt x="9" y="1"/>
                        <a:pt x="5" y="2"/>
                        <a:pt x="1" y="4"/>
                      </a:cubicBezTo>
                      <a:cubicBezTo>
                        <a:pt x="0" y="4"/>
                        <a:pt x="1" y="14"/>
                        <a:pt x="1" y="15"/>
                      </a:cubicBezTo>
                      <a:cubicBezTo>
                        <a:pt x="1" y="18"/>
                        <a:pt x="1" y="21"/>
                        <a:pt x="1" y="23"/>
                      </a:cubicBezTo>
                      <a:cubicBezTo>
                        <a:pt x="1" y="25"/>
                        <a:pt x="0" y="26"/>
                        <a:pt x="2" y="26"/>
                      </a:cubicBezTo>
                      <a:cubicBezTo>
                        <a:pt x="3" y="26"/>
                        <a:pt x="4" y="26"/>
                        <a:pt x="6" y="26"/>
                      </a:cubicBezTo>
                      <a:cubicBezTo>
                        <a:pt x="8" y="26"/>
                        <a:pt x="5" y="24"/>
                        <a:pt x="6" y="23"/>
                      </a:cubicBezTo>
                      <a:cubicBezTo>
                        <a:pt x="7" y="21"/>
                        <a:pt x="9" y="22"/>
                        <a:pt x="10" y="20"/>
                      </a:cubicBezTo>
                      <a:cubicBezTo>
                        <a:pt x="12" y="19"/>
                        <a:pt x="12" y="19"/>
                        <a:pt x="13" y="18"/>
                      </a:cubicBezTo>
                      <a:cubicBezTo>
                        <a:pt x="15" y="17"/>
                        <a:pt x="16" y="18"/>
                        <a:pt x="17" y="19"/>
                      </a:cubicBezTo>
                      <a:cubicBezTo>
                        <a:pt x="18" y="20"/>
                        <a:pt x="21" y="20"/>
                        <a:pt x="21" y="20"/>
                      </a:cubicBezTo>
                      <a:cubicBezTo>
                        <a:pt x="22" y="22"/>
                        <a:pt x="21" y="23"/>
                        <a:pt x="21" y="24"/>
                      </a:cubicBezTo>
                      <a:cubicBezTo>
                        <a:pt x="22" y="27"/>
                        <a:pt x="25" y="27"/>
                        <a:pt x="26" y="27"/>
                      </a:cubicBezTo>
                      <a:cubicBezTo>
                        <a:pt x="31" y="27"/>
                        <a:pt x="31" y="30"/>
                        <a:pt x="33" y="34"/>
                      </a:cubicBezTo>
                      <a:cubicBezTo>
                        <a:pt x="34" y="35"/>
                        <a:pt x="36" y="36"/>
                        <a:pt x="38" y="37"/>
                      </a:cubicBezTo>
                      <a:cubicBezTo>
                        <a:pt x="39" y="37"/>
                        <a:pt x="40" y="38"/>
                        <a:pt x="41" y="39"/>
                      </a:cubicBezTo>
                      <a:cubicBezTo>
                        <a:pt x="44" y="41"/>
                        <a:pt x="47" y="44"/>
                        <a:pt x="50" y="45"/>
                      </a:cubicBezTo>
                      <a:cubicBezTo>
                        <a:pt x="54" y="46"/>
                        <a:pt x="54" y="46"/>
                        <a:pt x="54" y="49"/>
                      </a:cubicBezTo>
                      <a:cubicBezTo>
                        <a:pt x="56" y="49"/>
                        <a:pt x="59" y="51"/>
                        <a:pt x="61" y="52"/>
                      </a:cubicBezTo>
                      <a:cubicBezTo>
                        <a:pt x="61" y="49"/>
                        <a:pt x="60" y="49"/>
                        <a:pt x="63" y="47"/>
                      </a:cubicBezTo>
                      <a:cubicBezTo>
                        <a:pt x="64" y="45"/>
                        <a:pt x="62" y="44"/>
                        <a:pt x="62" y="42"/>
                      </a:cubicBezTo>
                      <a:cubicBezTo>
                        <a:pt x="63" y="39"/>
                        <a:pt x="60" y="40"/>
                        <a:pt x="59" y="38"/>
                      </a:cubicBezTo>
                      <a:cubicBezTo>
                        <a:pt x="58" y="36"/>
                        <a:pt x="63" y="37"/>
                        <a:pt x="64" y="36"/>
                      </a:cubicBezTo>
                      <a:cubicBezTo>
                        <a:pt x="67" y="35"/>
                        <a:pt x="64" y="32"/>
                        <a:pt x="66" y="33"/>
                      </a:cubicBezTo>
                      <a:cubicBezTo>
                        <a:pt x="70" y="33"/>
                        <a:pt x="66" y="30"/>
                        <a:pt x="68" y="30"/>
                      </a:cubicBezTo>
                      <a:cubicBezTo>
                        <a:pt x="69" y="29"/>
                        <a:pt x="70" y="31"/>
                        <a:pt x="71" y="30"/>
                      </a:cubicBezTo>
                      <a:cubicBezTo>
                        <a:pt x="72" y="30"/>
                        <a:pt x="73" y="29"/>
                        <a:pt x="74" y="29"/>
                      </a:cubicBezTo>
                      <a:cubicBezTo>
                        <a:pt x="76" y="29"/>
                        <a:pt x="74" y="33"/>
                        <a:pt x="74" y="34"/>
                      </a:cubicBezTo>
                      <a:cubicBezTo>
                        <a:pt x="75" y="34"/>
                        <a:pt x="77" y="31"/>
                        <a:pt x="77" y="34"/>
                      </a:cubicBezTo>
                      <a:cubicBezTo>
                        <a:pt x="77" y="34"/>
                        <a:pt x="77" y="32"/>
                        <a:pt x="78" y="32"/>
                      </a:cubicBezTo>
                      <a:cubicBezTo>
                        <a:pt x="79" y="32"/>
                        <a:pt x="77" y="32"/>
                        <a:pt x="78" y="32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8" name="Freeform 694" descr="" title="">
                  <a:extLst>
                    <a:ext uri="{FF2B5EF4-FFF2-40B4-BE49-F238E27FC236}">
                      <a16:creationId xmlns:a16="http://schemas.microsoft.com/office/drawing/2014/main" id="{2CC8833D-5CB6-4B2C-B6F2-DE940CFA68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830803" y="4537735"/>
                  <a:ext cx="0" cy="8943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9" name="Freeform 695" descr="" title="">
                  <a:extLst>
                    <a:ext uri="{FF2B5EF4-FFF2-40B4-BE49-F238E27FC236}">
                      <a16:creationId xmlns:a16="http://schemas.microsoft.com/office/drawing/2014/main" id="{2BAE6AA4-46F1-421F-8B96-3EE83755B5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28529" y="4189008"/>
                  <a:ext cx="637675" cy="375551"/>
                </a:xfrm>
                <a:custGeom>
                  <a:avLst/>
                  <a:gdLst>
                    <a:gd name="T0" fmla="*/ 73 w 73"/>
                    <a:gd name="T1" fmla="*/ 28 h 43"/>
                    <a:gd name="T2" fmla="*/ 69 w 73"/>
                    <a:gd name="T3" fmla="*/ 27 h 43"/>
                    <a:gd name="T4" fmla="*/ 65 w 73"/>
                    <a:gd name="T5" fmla="*/ 24 h 43"/>
                    <a:gd name="T6" fmla="*/ 58 w 73"/>
                    <a:gd name="T7" fmla="*/ 20 h 43"/>
                    <a:gd name="T8" fmla="*/ 52 w 73"/>
                    <a:gd name="T9" fmla="*/ 16 h 43"/>
                    <a:gd name="T10" fmla="*/ 47 w 73"/>
                    <a:gd name="T11" fmla="*/ 9 h 43"/>
                    <a:gd name="T12" fmla="*/ 40 w 73"/>
                    <a:gd name="T13" fmla="*/ 5 h 43"/>
                    <a:gd name="T14" fmla="*/ 40 w 73"/>
                    <a:gd name="T15" fmla="*/ 2 h 43"/>
                    <a:gd name="T16" fmla="*/ 36 w 73"/>
                    <a:gd name="T17" fmla="*/ 1 h 43"/>
                    <a:gd name="T18" fmla="*/ 34 w 73"/>
                    <a:gd name="T19" fmla="*/ 0 h 43"/>
                    <a:gd name="T20" fmla="*/ 31 w 73"/>
                    <a:gd name="T21" fmla="*/ 1 h 43"/>
                    <a:gd name="T22" fmla="*/ 28 w 73"/>
                    <a:gd name="T23" fmla="*/ 3 h 43"/>
                    <a:gd name="T24" fmla="*/ 25 w 73"/>
                    <a:gd name="T25" fmla="*/ 6 h 43"/>
                    <a:gd name="T26" fmla="*/ 22 w 73"/>
                    <a:gd name="T27" fmla="*/ 8 h 43"/>
                    <a:gd name="T28" fmla="*/ 17 w 73"/>
                    <a:gd name="T29" fmla="*/ 8 h 43"/>
                    <a:gd name="T30" fmla="*/ 12 w 73"/>
                    <a:gd name="T31" fmla="*/ 2 h 43"/>
                    <a:gd name="T32" fmla="*/ 2 w 73"/>
                    <a:gd name="T33" fmla="*/ 5 h 43"/>
                    <a:gd name="T34" fmla="*/ 5 w 73"/>
                    <a:gd name="T35" fmla="*/ 12 h 43"/>
                    <a:gd name="T36" fmla="*/ 8 w 73"/>
                    <a:gd name="T37" fmla="*/ 17 h 43"/>
                    <a:gd name="T38" fmla="*/ 8 w 73"/>
                    <a:gd name="T39" fmla="*/ 19 h 43"/>
                    <a:gd name="T40" fmla="*/ 10 w 73"/>
                    <a:gd name="T41" fmla="*/ 22 h 43"/>
                    <a:gd name="T42" fmla="*/ 9 w 73"/>
                    <a:gd name="T43" fmla="*/ 26 h 43"/>
                    <a:gd name="T44" fmla="*/ 9 w 73"/>
                    <a:gd name="T45" fmla="*/ 31 h 43"/>
                    <a:gd name="T46" fmla="*/ 14 w 73"/>
                    <a:gd name="T47" fmla="*/ 29 h 43"/>
                    <a:gd name="T48" fmla="*/ 17 w 73"/>
                    <a:gd name="T49" fmla="*/ 26 h 43"/>
                    <a:gd name="T50" fmla="*/ 27 w 73"/>
                    <a:gd name="T51" fmla="*/ 27 h 43"/>
                    <a:gd name="T52" fmla="*/ 37 w 73"/>
                    <a:gd name="T53" fmla="*/ 31 h 43"/>
                    <a:gd name="T54" fmla="*/ 45 w 73"/>
                    <a:gd name="T55" fmla="*/ 35 h 43"/>
                    <a:gd name="T56" fmla="*/ 46 w 73"/>
                    <a:gd name="T57" fmla="*/ 37 h 43"/>
                    <a:gd name="T58" fmla="*/ 48 w 73"/>
                    <a:gd name="T59" fmla="*/ 42 h 43"/>
                    <a:gd name="T60" fmla="*/ 53 w 73"/>
                    <a:gd name="T61" fmla="*/ 43 h 43"/>
                    <a:gd name="T62" fmla="*/ 57 w 73"/>
                    <a:gd name="T63" fmla="*/ 40 h 43"/>
                    <a:gd name="T64" fmla="*/ 62 w 73"/>
                    <a:gd name="T65" fmla="*/ 38 h 43"/>
                    <a:gd name="T66" fmla="*/ 65 w 73"/>
                    <a:gd name="T67" fmla="*/ 33 h 43"/>
                    <a:gd name="T68" fmla="*/ 69 w 73"/>
                    <a:gd name="T69" fmla="*/ 31 h 43"/>
                    <a:gd name="T70" fmla="*/ 73 w 73"/>
                    <a:gd name="T71" fmla="*/ 31 h 43"/>
                    <a:gd name="T72" fmla="*/ 73 w 73"/>
                    <a:gd name="T73" fmla="*/ 28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73" h="43">
                      <a:moveTo>
                        <a:pt x="73" y="28"/>
                      </a:moveTo>
                      <a:cubicBezTo>
                        <a:pt x="72" y="27"/>
                        <a:pt x="71" y="27"/>
                        <a:pt x="69" y="27"/>
                      </a:cubicBezTo>
                      <a:cubicBezTo>
                        <a:pt x="68" y="26"/>
                        <a:pt x="66" y="25"/>
                        <a:pt x="65" y="24"/>
                      </a:cubicBezTo>
                      <a:cubicBezTo>
                        <a:pt x="63" y="23"/>
                        <a:pt x="60" y="22"/>
                        <a:pt x="58" y="20"/>
                      </a:cubicBezTo>
                      <a:cubicBezTo>
                        <a:pt x="57" y="18"/>
                        <a:pt x="54" y="18"/>
                        <a:pt x="52" y="16"/>
                      </a:cubicBezTo>
                      <a:cubicBezTo>
                        <a:pt x="51" y="13"/>
                        <a:pt x="50" y="9"/>
                        <a:pt x="47" y="9"/>
                      </a:cubicBezTo>
                      <a:cubicBezTo>
                        <a:pt x="44" y="9"/>
                        <a:pt x="40" y="9"/>
                        <a:pt x="40" y="5"/>
                      </a:cubicBezTo>
                      <a:cubicBezTo>
                        <a:pt x="40" y="4"/>
                        <a:pt x="41" y="2"/>
                        <a:pt x="40" y="2"/>
                      </a:cubicBezTo>
                      <a:cubicBezTo>
                        <a:pt x="39" y="1"/>
                        <a:pt x="38" y="2"/>
                        <a:pt x="36" y="1"/>
                      </a:cubicBezTo>
                      <a:cubicBezTo>
                        <a:pt x="36" y="1"/>
                        <a:pt x="35" y="0"/>
                        <a:pt x="34" y="0"/>
                      </a:cubicBezTo>
                      <a:cubicBezTo>
                        <a:pt x="33" y="0"/>
                        <a:pt x="32" y="1"/>
                        <a:pt x="31" y="1"/>
                      </a:cubicBezTo>
                      <a:cubicBezTo>
                        <a:pt x="30" y="0"/>
                        <a:pt x="29" y="3"/>
                        <a:pt x="28" y="3"/>
                      </a:cubicBezTo>
                      <a:cubicBezTo>
                        <a:pt x="27" y="3"/>
                        <a:pt x="24" y="4"/>
                        <a:pt x="25" y="6"/>
                      </a:cubicBezTo>
                      <a:cubicBezTo>
                        <a:pt x="26" y="9"/>
                        <a:pt x="25" y="8"/>
                        <a:pt x="22" y="8"/>
                      </a:cubicBezTo>
                      <a:cubicBezTo>
                        <a:pt x="21" y="8"/>
                        <a:pt x="18" y="8"/>
                        <a:pt x="17" y="8"/>
                      </a:cubicBezTo>
                      <a:cubicBezTo>
                        <a:pt x="15" y="6"/>
                        <a:pt x="14" y="4"/>
                        <a:pt x="12" y="2"/>
                      </a:cubicBezTo>
                      <a:cubicBezTo>
                        <a:pt x="9" y="0"/>
                        <a:pt x="5" y="3"/>
                        <a:pt x="2" y="5"/>
                      </a:cubicBezTo>
                      <a:cubicBezTo>
                        <a:pt x="3" y="6"/>
                        <a:pt x="6" y="10"/>
                        <a:pt x="5" y="12"/>
                      </a:cubicBezTo>
                      <a:cubicBezTo>
                        <a:pt x="0" y="15"/>
                        <a:pt x="6" y="15"/>
                        <a:pt x="8" y="17"/>
                      </a:cubicBezTo>
                      <a:cubicBezTo>
                        <a:pt x="8" y="17"/>
                        <a:pt x="8" y="19"/>
                        <a:pt x="8" y="19"/>
                      </a:cubicBezTo>
                      <a:cubicBezTo>
                        <a:pt x="7" y="20"/>
                        <a:pt x="9" y="22"/>
                        <a:pt x="10" y="22"/>
                      </a:cubicBezTo>
                      <a:cubicBezTo>
                        <a:pt x="10" y="23"/>
                        <a:pt x="9" y="24"/>
                        <a:pt x="9" y="26"/>
                      </a:cubicBezTo>
                      <a:cubicBezTo>
                        <a:pt x="9" y="27"/>
                        <a:pt x="9" y="29"/>
                        <a:pt x="9" y="31"/>
                      </a:cubicBezTo>
                      <a:cubicBezTo>
                        <a:pt x="11" y="31"/>
                        <a:pt x="12" y="31"/>
                        <a:pt x="14" y="29"/>
                      </a:cubicBezTo>
                      <a:cubicBezTo>
                        <a:pt x="15" y="28"/>
                        <a:pt x="16" y="27"/>
                        <a:pt x="17" y="26"/>
                      </a:cubicBezTo>
                      <a:cubicBezTo>
                        <a:pt x="21" y="26"/>
                        <a:pt x="24" y="25"/>
                        <a:pt x="27" y="27"/>
                      </a:cubicBezTo>
                      <a:cubicBezTo>
                        <a:pt x="29" y="30"/>
                        <a:pt x="35" y="28"/>
                        <a:pt x="37" y="31"/>
                      </a:cubicBezTo>
                      <a:cubicBezTo>
                        <a:pt x="39" y="34"/>
                        <a:pt x="41" y="35"/>
                        <a:pt x="45" y="35"/>
                      </a:cubicBezTo>
                      <a:cubicBezTo>
                        <a:pt x="46" y="35"/>
                        <a:pt x="46" y="35"/>
                        <a:pt x="46" y="37"/>
                      </a:cubicBezTo>
                      <a:cubicBezTo>
                        <a:pt x="46" y="40"/>
                        <a:pt x="46" y="40"/>
                        <a:pt x="48" y="42"/>
                      </a:cubicBezTo>
                      <a:cubicBezTo>
                        <a:pt x="50" y="42"/>
                        <a:pt x="51" y="43"/>
                        <a:pt x="53" y="43"/>
                      </a:cubicBezTo>
                      <a:cubicBezTo>
                        <a:pt x="56" y="43"/>
                        <a:pt x="56" y="42"/>
                        <a:pt x="57" y="40"/>
                      </a:cubicBezTo>
                      <a:cubicBezTo>
                        <a:pt x="58" y="38"/>
                        <a:pt x="60" y="39"/>
                        <a:pt x="62" y="38"/>
                      </a:cubicBezTo>
                      <a:cubicBezTo>
                        <a:pt x="64" y="37"/>
                        <a:pt x="64" y="35"/>
                        <a:pt x="65" y="33"/>
                      </a:cubicBezTo>
                      <a:cubicBezTo>
                        <a:pt x="65" y="31"/>
                        <a:pt x="68" y="33"/>
                        <a:pt x="69" y="31"/>
                      </a:cubicBezTo>
                      <a:cubicBezTo>
                        <a:pt x="69" y="29"/>
                        <a:pt x="72" y="31"/>
                        <a:pt x="73" y="31"/>
                      </a:cubicBezTo>
                      <a:cubicBezTo>
                        <a:pt x="73" y="30"/>
                        <a:pt x="73" y="29"/>
                        <a:pt x="73" y="28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80" name="Freeform 696" descr="" title="">
                  <a:extLst>
                    <a:ext uri="{FF2B5EF4-FFF2-40B4-BE49-F238E27FC236}">
                      <a16:creationId xmlns:a16="http://schemas.microsoft.com/office/drawing/2014/main" id="{12E6615A-4E2E-4B2C-AA2F-FD1A154B05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01965" y="4275443"/>
                  <a:ext cx="348635" cy="235465"/>
                </a:xfrm>
                <a:custGeom>
                  <a:avLst/>
                  <a:gdLst>
                    <a:gd name="T0" fmla="*/ 30 w 40"/>
                    <a:gd name="T1" fmla="*/ 10 h 27"/>
                    <a:gd name="T2" fmla="*/ 25 w 40"/>
                    <a:gd name="T3" fmla="*/ 10 h 27"/>
                    <a:gd name="T4" fmla="*/ 21 w 40"/>
                    <a:gd name="T5" fmla="*/ 8 h 27"/>
                    <a:gd name="T6" fmla="*/ 19 w 40"/>
                    <a:gd name="T7" fmla="*/ 9 h 27"/>
                    <a:gd name="T8" fmla="*/ 17 w 40"/>
                    <a:gd name="T9" fmla="*/ 9 h 27"/>
                    <a:gd name="T10" fmla="*/ 10 w 40"/>
                    <a:gd name="T11" fmla="*/ 8 h 27"/>
                    <a:gd name="T12" fmla="*/ 12 w 40"/>
                    <a:gd name="T13" fmla="*/ 5 h 27"/>
                    <a:gd name="T14" fmla="*/ 16 w 40"/>
                    <a:gd name="T15" fmla="*/ 7 h 27"/>
                    <a:gd name="T16" fmla="*/ 19 w 40"/>
                    <a:gd name="T17" fmla="*/ 5 h 27"/>
                    <a:gd name="T18" fmla="*/ 16 w 40"/>
                    <a:gd name="T19" fmla="*/ 6 h 27"/>
                    <a:gd name="T20" fmla="*/ 16 w 40"/>
                    <a:gd name="T21" fmla="*/ 1 h 27"/>
                    <a:gd name="T22" fmla="*/ 14 w 40"/>
                    <a:gd name="T23" fmla="*/ 2 h 27"/>
                    <a:gd name="T24" fmla="*/ 10 w 40"/>
                    <a:gd name="T25" fmla="*/ 2 h 27"/>
                    <a:gd name="T26" fmla="*/ 8 w 40"/>
                    <a:gd name="T27" fmla="*/ 5 h 27"/>
                    <a:gd name="T28" fmla="*/ 6 w 40"/>
                    <a:gd name="T29" fmla="*/ 8 h 27"/>
                    <a:gd name="T30" fmla="*/ 1 w 40"/>
                    <a:gd name="T31" fmla="*/ 10 h 27"/>
                    <a:gd name="T32" fmla="*/ 4 w 40"/>
                    <a:gd name="T33" fmla="*/ 14 h 27"/>
                    <a:gd name="T34" fmla="*/ 4 w 40"/>
                    <a:gd name="T35" fmla="*/ 19 h 27"/>
                    <a:gd name="T36" fmla="*/ 4 w 40"/>
                    <a:gd name="T37" fmla="*/ 24 h 27"/>
                    <a:gd name="T38" fmla="*/ 9 w 40"/>
                    <a:gd name="T39" fmla="*/ 22 h 27"/>
                    <a:gd name="T40" fmla="*/ 12 w 40"/>
                    <a:gd name="T41" fmla="*/ 20 h 27"/>
                    <a:gd name="T42" fmla="*/ 17 w 40"/>
                    <a:gd name="T43" fmla="*/ 17 h 27"/>
                    <a:gd name="T44" fmla="*/ 20 w 40"/>
                    <a:gd name="T45" fmla="*/ 17 h 27"/>
                    <a:gd name="T46" fmla="*/ 22 w 40"/>
                    <a:gd name="T47" fmla="*/ 21 h 27"/>
                    <a:gd name="T48" fmla="*/ 21 w 40"/>
                    <a:gd name="T49" fmla="*/ 24 h 27"/>
                    <a:gd name="T50" fmla="*/ 27 w 40"/>
                    <a:gd name="T51" fmla="*/ 23 h 27"/>
                    <a:gd name="T52" fmla="*/ 32 w 40"/>
                    <a:gd name="T53" fmla="*/ 21 h 27"/>
                    <a:gd name="T54" fmla="*/ 39 w 40"/>
                    <a:gd name="T55" fmla="*/ 21 h 27"/>
                    <a:gd name="T56" fmla="*/ 38 w 40"/>
                    <a:gd name="T57" fmla="*/ 18 h 27"/>
                    <a:gd name="T58" fmla="*/ 36 w 40"/>
                    <a:gd name="T59" fmla="*/ 14 h 27"/>
                    <a:gd name="T60" fmla="*/ 32 w 40"/>
                    <a:gd name="T61" fmla="*/ 9 h 27"/>
                    <a:gd name="T62" fmla="*/ 30 w 40"/>
                    <a:gd name="T63" fmla="*/ 10 h 27"/>
                    <a:gd name="T64" fmla="*/ 30 w 40"/>
                    <a:gd name="T65" fmla="*/ 1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40" h="27">
                      <a:moveTo>
                        <a:pt x="30" y="10"/>
                      </a:moveTo>
                      <a:cubicBezTo>
                        <a:pt x="28" y="11"/>
                        <a:pt x="27" y="10"/>
                        <a:pt x="25" y="10"/>
                      </a:cubicBezTo>
                      <a:cubicBezTo>
                        <a:pt x="23" y="10"/>
                        <a:pt x="22" y="8"/>
                        <a:pt x="21" y="8"/>
                      </a:cubicBezTo>
                      <a:cubicBezTo>
                        <a:pt x="20" y="8"/>
                        <a:pt x="20" y="9"/>
                        <a:pt x="19" y="9"/>
                      </a:cubicBezTo>
                      <a:cubicBezTo>
                        <a:pt x="19" y="10"/>
                        <a:pt x="18" y="9"/>
                        <a:pt x="17" y="9"/>
                      </a:cubicBezTo>
                      <a:cubicBezTo>
                        <a:pt x="15" y="9"/>
                        <a:pt x="12" y="9"/>
                        <a:pt x="10" y="8"/>
                      </a:cubicBezTo>
                      <a:cubicBezTo>
                        <a:pt x="9" y="7"/>
                        <a:pt x="12" y="5"/>
                        <a:pt x="12" y="5"/>
                      </a:cubicBezTo>
                      <a:cubicBezTo>
                        <a:pt x="14" y="4"/>
                        <a:pt x="15" y="7"/>
                        <a:pt x="16" y="7"/>
                      </a:cubicBezTo>
                      <a:cubicBezTo>
                        <a:pt x="18" y="7"/>
                        <a:pt x="19" y="6"/>
                        <a:pt x="19" y="5"/>
                      </a:cubicBezTo>
                      <a:cubicBezTo>
                        <a:pt x="18" y="4"/>
                        <a:pt x="17" y="6"/>
                        <a:pt x="16" y="6"/>
                      </a:cubicBezTo>
                      <a:cubicBezTo>
                        <a:pt x="15" y="5"/>
                        <a:pt x="17" y="2"/>
                        <a:pt x="16" y="1"/>
                      </a:cubicBezTo>
                      <a:cubicBezTo>
                        <a:pt x="16" y="0"/>
                        <a:pt x="14" y="2"/>
                        <a:pt x="14" y="2"/>
                      </a:cubicBezTo>
                      <a:cubicBezTo>
                        <a:pt x="12" y="3"/>
                        <a:pt x="11" y="1"/>
                        <a:pt x="10" y="2"/>
                      </a:cubicBezTo>
                      <a:cubicBezTo>
                        <a:pt x="8" y="2"/>
                        <a:pt x="12" y="5"/>
                        <a:pt x="8" y="5"/>
                      </a:cubicBezTo>
                      <a:cubicBezTo>
                        <a:pt x="6" y="4"/>
                        <a:pt x="9" y="8"/>
                        <a:pt x="6" y="8"/>
                      </a:cubicBezTo>
                      <a:cubicBezTo>
                        <a:pt x="5" y="9"/>
                        <a:pt x="0" y="8"/>
                        <a:pt x="1" y="10"/>
                      </a:cubicBezTo>
                      <a:cubicBezTo>
                        <a:pt x="2" y="13"/>
                        <a:pt x="5" y="11"/>
                        <a:pt x="4" y="14"/>
                      </a:cubicBezTo>
                      <a:cubicBezTo>
                        <a:pt x="4" y="17"/>
                        <a:pt x="7" y="17"/>
                        <a:pt x="4" y="19"/>
                      </a:cubicBezTo>
                      <a:cubicBezTo>
                        <a:pt x="3" y="20"/>
                        <a:pt x="1" y="24"/>
                        <a:pt x="4" y="24"/>
                      </a:cubicBezTo>
                      <a:cubicBezTo>
                        <a:pt x="6" y="24"/>
                        <a:pt x="8" y="21"/>
                        <a:pt x="9" y="22"/>
                      </a:cubicBezTo>
                      <a:cubicBezTo>
                        <a:pt x="12" y="25"/>
                        <a:pt x="9" y="20"/>
                        <a:pt x="12" y="20"/>
                      </a:cubicBezTo>
                      <a:cubicBezTo>
                        <a:pt x="14" y="20"/>
                        <a:pt x="15" y="19"/>
                        <a:pt x="17" y="17"/>
                      </a:cubicBezTo>
                      <a:cubicBezTo>
                        <a:pt x="18" y="14"/>
                        <a:pt x="19" y="15"/>
                        <a:pt x="20" y="17"/>
                      </a:cubicBezTo>
                      <a:cubicBezTo>
                        <a:pt x="21" y="18"/>
                        <a:pt x="22" y="19"/>
                        <a:pt x="22" y="21"/>
                      </a:cubicBezTo>
                      <a:cubicBezTo>
                        <a:pt x="22" y="22"/>
                        <a:pt x="21" y="23"/>
                        <a:pt x="21" y="24"/>
                      </a:cubicBezTo>
                      <a:cubicBezTo>
                        <a:pt x="22" y="27"/>
                        <a:pt x="26" y="24"/>
                        <a:pt x="27" y="23"/>
                      </a:cubicBezTo>
                      <a:cubicBezTo>
                        <a:pt x="28" y="22"/>
                        <a:pt x="31" y="20"/>
                        <a:pt x="32" y="21"/>
                      </a:cubicBezTo>
                      <a:cubicBezTo>
                        <a:pt x="34" y="23"/>
                        <a:pt x="36" y="20"/>
                        <a:pt x="39" y="21"/>
                      </a:cubicBezTo>
                      <a:cubicBezTo>
                        <a:pt x="40" y="20"/>
                        <a:pt x="38" y="18"/>
                        <a:pt x="38" y="18"/>
                      </a:cubicBezTo>
                      <a:cubicBezTo>
                        <a:pt x="37" y="16"/>
                        <a:pt x="38" y="14"/>
                        <a:pt x="36" y="14"/>
                      </a:cubicBezTo>
                      <a:cubicBezTo>
                        <a:pt x="33" y="15"/>
                        <a:pt x="31" y="12"/>
                        <a:pt x="32" y="9"/>
                      </a:cubicBezTo>
                      <a:cubicBezTo>
                        <a:pt x="32" y="9"/>
                        <a:pt x="31" y="9"/>
                        <a:pt x="30" y="10"/>
                      </a:cubicBezTo>
                      <a:cubicBezTo>
                        <a:pt x="29" y="10"/>
                        <a:pt x="31" y="9"/>
                        <a:pt x="30" y="10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81" name="Freeform 697" descr="" title="">
                  <a:extLst>
                    <a:ext uri="{FF2B5EF4-FFF2-40B4-BE49-F238E27FC236}">
                      <a16:creationId xmlns:a16="http://schemas.microsoft.com/office/drawing/2014/main" id="{B8C87984-2E77-4ED2-97A1-B4EFDA753F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821865" y="4478123"/>
                  <a:ext cx="724094" cy="646785"/>
                </a:xfrm>
                <a:custGeom>
                  <a:avLst/>
                  <a:gdLst>
                    <a:gd name="T0" fmla="*/ 8 w 83"/>
                    <a:gd name="T1" fmla="*/ 51 h 74"/>
                    <a:gd name="T2" fmla="*/ 9 w 83"/>
                    <a:gd name="T3" fmla="*/ 54 h 74"/>
                    <a:gd name="T4" fmla="*/ 11 w 83"/>
                    <a:gd name="T5" fmla="*/ 57 h 74"/>
                    <a:gd name="T6" fmla="*/ 5 w 83"/>
                    <a:gd name="T7" fmla="*/ 61 h 74"/>
                    <a:gd name="T8" fmla="*/ 3 w 83"/>
                    <a:gd name="T9" fmla="*/ 64 h 74"/>
                    <a:gd name="T10" fmla="*/ 6 w 83"/>
                    <a:gd name="T11" fmla="*/ 66 h 74"/>
                    <a:gd name="T12" fmla="*/ 13 w 83"/>
                    <a:gd name="T13" fmla="*/ 64 h 74"/>
                    <a:gd name="T14" fmla="*/ 19 w 83"/>
                    <a:gd name="T15" fmla="*/ 65 h 74"/>
                    <a:gd name="T16" fmla="*/ 23 w 83"/>
                    <a:gd name="T17" fmla="*/ 65 h 74"/>
                    <a:gd name="T18" fmla="*/ 28 w 83"/>
                    <a:gd name="T19" fmla="*/ 64 h 74"/>
                    <a:gd name="T20" fmla="*/ 29 w 83"/>
                    <a:gd name="T21" fmla="*/ 67 h 74"/>
                    <a:gd name="T22" fmla="*/ 32 w 83"/>
                    <a:gd name="T23" fmla="*/ 69 h 74"/>
                    <a:gd name="T24" fmla="*/ 33 w 83"/>
                    <a:gd name="T25" fmla="*/ 73 h 74"/>
                    <a:gd name="T26" fmla="*/ 34 w 83"/>
                    <a:gd name="T27" fmla="*/ 71 h 74"/>
                    <a:gd name="T28" fmla="*/ 36 w 83"/>
                    <a:gd name="T29" fmla="*/ 73 h 74"/>
                    <a:gd name="T30" fmla="*/ 43 w 83"/>
                    <a:gd name="T31" fmla="*/ 71 h 74"/>
                    <a:gd name="T32" fmla="*/ 46 w 83"/>
                    <a:gd name="T33" fmla="*/ 70 h 74"/>
                    <a:gd name="T34" fmla="*/ 50 w 83"/>
                    <a:gd name="T35" fmla="*/ 70 h 74"/>
                    <a:gd name="T36" fmla="*/ 48 w 83"/>
                    <a:gd name="T37" fmla="*/ 64 h 74"/>
                    <a:gd name="T38" fmla="*/ 46 w 83"/>
                    <a:gd name="T39" fmla="*/ 61 h 74"/>
                    <a:gd name="T40" fmla="*/ 44 w 83"/>
                    <a:gd name="T41" fmla="*/ 57 h 74"/>
                    <a:gd name="T42" fmla="*/ 46 w 83"/>
                    <a:gd name="T43" fmla="*/ 52 h 74"/>
                    <a:gd name="T44" fmla="*/ 49 w 83"/>
                    <a:gd name="T45" fmla="*/ 52 h 74"/>
                    <a:gd name="T46" fmla="*/ 52 w 83"/>
                    <a:gd name="T47" fmla="*/ 52 h 74"/>
                    <a:gd name="T48" fmla="*/ 57 w 83"/>
                    <a:gd name="T49" fmla="*/ 46 h 74"/>
                    <a:gd name="T50" fmla="*/ 60 w 83"/>
                    <a:gd name="T51" fmla="*/ 44 h 74"/>
                    <a:gd name="T52" fmla="*/ 62 w 83"/>
                    <a:gd name="T53" fmla="*/ 41 h 74"/>
                    <a:gd name="T54" fmla="*/ 65 w 83"/>
                    <a:gd name="T55" fmla="*/ 39 h 74"/>
                    <a:gd name="T56" fmla="*/ 66 w 83"/>
                    <a:gd name="T57" fmla="*/ 37 h 74"/>
                    <a:gd name="T58" fmla="*/ 69 w 83"/>
                    <a:gd name="T59" fmla="*/ 33 h 74"/>
                    <a:gd name="T60" fmla="*/ 71 w 83"/>
                    <a:gd name="T61" fmla="*/ 27 h 74"/>
                    <a:gd name="T62" fmla="*/ 66 w 83"/>
                    <a:gd name="T63" fmla="*/ 23 h 74"/>
                    <a:gd name="T64" fmla="*/ 65 w 83"/>
                    <a:gd name="T65" fmla="*/ 16 h 74"/>
                    <a:gd name="T66" fmla="*/ 70 w 83"/>
                    <a:gd name="T67" fmla="*/ 14 h 74"/>
                    <a:gd name="T68" fmla="*/ 74 w 83"/>
                    <a:gd name="T69" fmla="*/ 15 h 74"/>
                    <a:gd name="T70" fmla="*/ 77 w 83"/>
                    <a:gd name="T71" fmla="*/ 13 h 74"/>
                    <a:gd name="T72" fmla="*/ 83 w 83"/>
                    <a:gd name="T73" fmla="*/ 10 h 74"/>
                    <a:gd name="T74" fmla="*/ 76 w 83"/>
                    <a:gd name="T75" fmla="*/ 6 h 74"/>
                    <a:gd name="T76" fmla="*/ 74 w 83"/>
                    <a:gd name="T77" fmla="*/ 2 h 74"/>
                    <a:gd name="T78" fmla="*/ 71 w 83"/>
                    <a:gd name="T79" fmla="*/ 0 h 74"/>
                    <a:gd name="T80" fmla="*/ 65 w 83"/>
                    <a:gd name="T81" fmla="*/ 1 h 74"/>
                    <a:gd name="T82" fmla="*/ 56 w 83"/>
                    <a:gd name="T83" fmla="*/ 4 h 74"/>
                    <a:gd name="T84" fmla="*/ 53 w 83"/>
                    <a:gd name="T85" fmla="*/ 8 h 74"/>
                    <a:gd name="T86" fmla="*/ 51 w 83"/>
                    <a:gd name="T87" fmla="*/ 13 h 74"/>
                    <a:gd name="T88" fmla="*/ 48 w 83"/>
                    <a:gd name="T89" fmla="*/ 18 h 74"/>
                    <a:gd name="T90" fmla="*/ 47 w 83"/>
                    <a:gd name="T91" fmla="*/ 21 h 74"/>
                    <a:gd name="T92" fmla="*/ 43 w 83"/>
                    <a:gd name="T93" fmla="*/ 24 h 74"/>
                    <a:gd name="T94" fmla="*/ 41 w 83"/>
                    <a:gd name="T95" fmla="*/ 30 h 74"/>
                    <a:gd name="T96" fmla="*/ 38 w 83"/>
                    <a:gd name="T97" fmla="*/ 30 h 74"/>
                    <a:gd name="T98" fmla="*/ 34 w 83"/>
                    <a:gd name="T99" fmla="*/ 32 h 74"/>
                    <a:gd name="T100" fmla="*/ 30 w 83"/>
                    <a:gd name="T101" fmla="*/ 33 h 74"/>
                    <a:gd name="T102" fmla="*/ 27 w 83"/>
                    <a:gd name="T103" fmla="*/ 37 h 74"/>
                    <a:gd name="T104" fmla="*/ 22 w 83"/>
                    <a:gd name="T105" fmla="*/ 42 h 74"/>
                    <a:gd name="T106" fmla="*/ 13 w 83"/>
                    <a:gd name="T107" fmla="*/ 43 h 74"/>
                    <a:gd name="T108" fmla="*/ 0 w 83"/>
                    <a:gd name="T109" fmla="*/ 40 h 74"/>
                    <a:gd name="T110" fmla="*/ 3 w 83"/>
                    <a:gd name="T111" fmla="*/ 46 h 74"/>
                    <a:gd name="T112" fmla="*/ 8 w 83"/>
                    <a:gd name="T113" fmla="*/ 5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83" h="74">
                      <a:moveTo>
                        <a:pt x="8" y="51"/>
                      </a:moveTo>
                      <a:cubicBezTo>
                        <a:pt x="8" y="52"/>
                        <a:pt x="8" y="53"/>
                        <a:pt x="9" y="54"/>
                      </a:cubicBezTo>
                      <a:cubicBezTo>
                        <a:pt x="10" y="55"/>
                        <a:pt x="11" y="56"/>
                        <a:pt x="11" y="57"/>
                      </a:cubicBezTo>
                      <a:cubicBezTo>
                        <a:pt x="11" y="58"/>
                        <a:pt x="6" y="60"/>
                        <a:pt x="5" y="61"/>
                      </a:cubicBezTo>
                      <a:cubicBezTo>
                        <a:pt x="4" y="61"/>
                        <a:pt x="3" y="62"/>
                        <a:pt x="3" y="64"/>
                      </a:cubicBezTo>
                      <a:cubicBezTo>
                        <a:pt x="3" y="66"/>
                        <a:pt x="3" y="66"/>
                        <a:pt x="6" y="66"/>
                      </a:cubicBezTo>
                      <a:cubicBezTo>
                        <a:pt x="8" y="65"/>
                        <a:pt x="11" y="65"/>
                        <a:pt x="13" y="64"/>
                      </a:cubicBezTo>
                      <a:cubicBezTo>
                        <a:pt x="15" y="64"/>
                        <a:pt x="17" y="64"/>
                        <a:pt x="19" y="65"/>
                      </a:cubicBezTo>
                      <a:cubicBezTo>
                        <a:pt x="20" y="65"/>
                        <a:pt x="22" y="65"/>
                        <a:pt x="23" y="65"/>
                      </a:cubicBezTo>
                      <a:cubicBezTo>
                        <a:pt x="25" y="65"/>
                        <a:pt x="26" y="64"/>
                        <a:pt x="28" y="64"/>
                      </a:cubicBezTo>
                      <a:cubicBezTo>
                        <a:pt x="29" y="64"/>
                        <a:pt x="29" y="66"/>
                        <a:pt x="29" y="67"/>
                      </a:cubicBezTo>
                      <a:cubicBezTo>
                        <a:pt x="30" y="68"/>
                        <a:pt x="31" y="68"/>
                        <a:pt x="32" y="69"/>
                      </a:cubicBezTo>
                      <a:cubicBezTo>
                        <a:pt x="32" y="70"/>
                        <a:pt x="33" y="72"/>
                        <a:pt x="33" y="73"/>
                      </a:cubicBezTo>
                      <a:cubicBezTo>
                        <a:pt x="35" y="74"/>
                        <a:pt x="34" y="72"/>
                        <a:pt x="34" y="71"/>
                      </a:cubicBezTo>
                      <a:cubicBezTo>
                        <a:pt x="35" y="71"/>
                        <a:pt x="36" y="73"/>
                        <a:pt x="36" y="73"/>
                      </a:cubicBezTo>
                      <a:cubicBezTo>
                        <a:pt x="38" y="72"/>
                        <a:pt x="40" y="70"/>
                        <a:pt x="43" y="71"/>
                      </a:cubicBezTo>
                      <a:cubicBezTo>
                        <a:pt x="44" y="71"/>
                        <a:pt x="45" y="71"/>
                        <a:pt x="46" y="70"/>
                      </a:cubicBezTo>
                      <a:cubicBezTo>
                        <a:pt x="47" y="70"/>
                        <a:pt x="49" y="70"/>
                        <a:pt x="50" y="70"/>
                      </a:cubicBezTo>
                      <a:cubicBezTo>
                        <a:pt x="51" y="69"/>
                        <a:pt x="49" y="64"/>
                        <a:pt x="48" y="64"/>
                      </a:cubicBezTo>
                      <a:cubicBezTo>
                        <a:pt x="47" y="63"/>
                        <a:pt x="46" y="63"/>
                        <a:pt x="46" y="61"/>
                      </a:cubicBezTo>
                      <a:cubicBezTo>
                        <a:pt x="46" y="59"/>
                        <a:pt x="45" y="58"/>
                        <a:pt x="44" y="57"/>
                      </a:cubicBezTo>
                      <a:cubicBezTo>
                        <a:pt x="41" y="56"/>
                        <a:pt x="45" y="54"/>
                        <a:pt x="46" y="52"/>
                      </a:cubicBezTo>
                      <a:cubicBezTo>
                        <a:pt x="47" y="52"/>
                        <a:pt x="47" y="51"/>
                        <a:pt x="49" y="52"/>
                      </a:cubicBezTo>
                      <a:cubicBezTo>
                        <a:pt x="51" y="54"/>
                        <a:pt x="50" y="52"/>
                        <a:pt x="52" y="52"/>
                      </a:cubicBezTo>
                      <a:cubicBezTo>
                        <a:pt x="56" y="51"/>
                        <a:pt x="55" y="48"/>
                        <a:pt x="57" y="46"/>
                      </a:cubicBezTo>
                      <a:cubicBezTo>
                        <a:pt x="58" y="45"/>
                        <a:pt x="60" y="45"/>
                        <a:pt x="60" y="44"/>
                      </a:cubicBezTo>
                      <a:cubicBezTo>
                        <a:pt x="61" y="43"/>
                        <a:pt x="62" y="42"/>
                        <a:pt x="62" y="41"/>
                      </a:cubicBezTo>
                      <a:cubicBezTo>
                        <a:pt x="62" y="40"/>
                        <a:pt x="64" y="39"/>
                        <a:pt x="65" y="39"/>
                      </a:cubicBezTo>
                      <a:cubicBezTo>
                        <a:pt x="66" y="39"/>
                        <a:pt x="66" y="37"/>
                        <a:pt x="66" y="37"/>
                      </a:cubicBezTo>
                      <a:cubicBezTo>
                        <a:pt x="66" y="34"/>
                        <a:pt x="70" y="36"/>
                        <a:pt x="69" y="33"/>
                      </a:cubicBezTo>
                      <a:cubicBezTo>
                        <a:pt x="69" y="30"/>
                        <a:pt x="68" y="29"/>
                        <a:pt x="71" y="27"/>
                      </a:cubicBezTo>
                      <a:cubicBezTo>
                        <a:pt x="72" y="27"/>
                        <a:pt x="67" y="24"/>
                        <a:pt x="66" y="23"/>
                      </a:cubicBezTo>
                      <a:cubicBezTo>
                        <a:pt x="65" y="21"/>
                        <a:pt x="66" y="18"/>
                        <a:pt x="65" y="16"/>
                      </a:cubicBezTo>
                      <a:cubicBezTo>
                        <a:pt x="65" y="13"/>
                        <a:pt x="68" y="13"/>
                        <a:pt x="70" y="14"/>
                      </a:cubicBezTo>
                      <a:cubicBezTo>
                        <a:pt x="71" y="14"/>
                        <a:pt x="73" y="15"/>
                        <a:pt x="74" y="15"/>
                      </a:cubicBezTo>
                      <a:cubicBezTo>
                        <a:pt x="76" y="15"/>
                        <a:pt x="76" y="14"/>
                        <a:pt x="77" y="13"/>
                      </a:cubicBezTo>
                      <a:cubicBezTo>
                        <a:pt x="80" y="13"/>
                        <a:pt x="81" y="13"/>
                        <a:pt x="83" y="10"/>
                      </a:cubicBezTo>
                      <a:cubicBezTo>
                        <a:pt x="80" y="9"/>
                        <a:pt x="77" y="8"/>
                        <a:pt x="76" y="6"/>
                      </a:cubicBezTo>
                      <a:cubicBezTo>
                        <a:pt x="75" y="5"/>
                        <a:pt x="75" y="3"/>
                        <a:pt x="74" y="2"/>
                      </a:cubicBezTo>
                      <a:cubicBezTo>
                        <a:pt x="73" y="1"/>
                        <a:pt x="72" y="1"/>
                        <a:pt x="71" y="0"/>
                      </a:cubicBezTo>
                      <a:cubicBezTo>
                        <a:pt x="69" y="0"/>
                        <a:pt x="66" y="1"/>
                        <a:pt x="65" y="1"/>
                      </a:cubicBezTo>
                      <a:cubicBezTo>
                        <a:pt x="61" y="0"/>
                        <a:pt x="59" y="2"/>
                        <a:pt x="56" y="4"/>
                      </a:cubicBezTo>
                      <a:cubicBezTo>
                        <a:pt x="53" y="5"/>
                        <a:pt x="51" y="5"/>
                        <a:pt x="53" y="8"/>
                      </a:cubicBezTo>
                      <a:cubicBezTo>
                        <a:pt x="55" y="10"/>
                        <a:pt x="53" y="12"/>
                        <a:pt x="51" y="13"/>
                      </a:cubicBezTo>
                      <a:cubicBezTo>
                        <a:pt x="49" y="15"/>
                        <a:pt x="52" y="19"/>
                        <a:pt x="48" y="18"/>
                      </a:cubicBezTo>
                      <a:cubicBezTo>
                        <a:pt x="43" y="18"/>
                        <a:pt x="47" y="19"/>
                        <a:pt x="47" y="21"/>
                      </a:cubicBezTo>
                      <a:cubicBezTo>
                        <a:pt x="48" y="22"/>
                        <a:pt x="44" y="23"/>
                        <a:pt x="43" y="24"/>
                      </a:cubicBezTo>
                      <a:cubicBezTo>
                        <a:pt x="42" y="26"/>
                        <a:pt x="42" y="30"/>
                        <a:pt x="41" y="30"/>
                      </a:cubicBezTo>
                      <a:cubicBezTo>
                        <a:pt x="40" y="31"/>
                        <a:pt x="39" y="30"/>
                        <a:pt x="38" y="30"/>
                      </a:cubicBezTo>
                      <a:cubicBezTo>
                        <a:pt x="36" y="30"/>
                        <a:pt x="35" y="31"/>
                        <a:pt x="34" y="32"/>
                      </a:cubicBezTo>
                      <a:cubicBezTo>
                        <a:pt x="32" y="33"/>
                        <a:pt x="31" y="32"/>
                        <a:pt x="30" y="33"/>
                      </a:cubicBezTo>
                      <a:cubicBezTo>
                        <a:pt x="28" y="34"/>
                        <a:pt x="28" y="35"/>
                        <a:pt x="27" y="37"/>
                      </a:cubicBezTo>
                      <a:cubicBezTo>
                        <a:pt x="27" y="40"/>
                        <a:pt x="25" y="41"/>
                        <a:pt x="22" y="42"/>
                      </a:cubicBezTo>
                      <a:cubicBezTo>
                        <a:pt x="19" y="43"/>
                        <a:pt x="16" y="43"/>
                        <a:pt x="13" y="43"/>
                      </a:cubicBezTo>
                      <a:cubicBezTo>
                        <a:pt x="8" y="43"/>
                        <a:pt x="4" y="42"/>
                        <a:pt x="0" y="40"/>
                      </a:cubicBezTo>
                      <a:cubicBezTo>
                        <a:pt x="1" y="42"/>
                        <a:pt x="2" y="44"/>
                        <a:pt x="3" y="46"/>
                      </a:cubicBezTo>
                      <a:cubicBezTo>
                        <a:pt x="4" y="47"/>
                        <a:pt x="8" y="48"/>
                        <a:pt x="8" y="51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82" name="Freeform 698" descr="" title="">
                  <a:extLst>
                    <a:ext uri="{FF2B5EF4-FFF2-40B4-BE49-F238E27FC236}">
                      <a16:creationId xmlns:a16="http://schemas.microsoft.com/office/drawing/2014/main" id="{5729BD77-E95A-4B12-BB38-05FD02A37B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86106" y="4397648"/>
                  <a:ext cx="655557" cy="464968"/>
                </a:xfrm>
                <a:custGeom>
                  <a:avLst/>
                  <a:gdLst>
                    <a:gd name="T0" fmla="*/ 72 w 75"/>
                    <a:gd name="T1" fmla="*/ 7 h 53"/>
                    <a:gd name="T2" fmla="*/ 69 w 75"/>
                    <a:gd name="T3" fmla="*/ 8 h 53"/>
                    <a:gd name="T4" fmla="*/ 67 w 75"/>
                    <a:gd name="T5" fmla="*/ 7 h 53"/>
                    <a:gd name="T6" fmla="*/ 62 w 75"/>
                    <a:gd name="T7" fmla="*/ 10 h 53"/>
                    <a:gd name="T8" fmla="*/ 57 w 75"/>
                    <a:gd name="T9" fmla="*/ 11 h 53"/>
                    <a:gd name="T10" fmla="*/ 57 w 75"/>
                    <a:gd name="T11" fmla="*/ 4 h 53"/>
                    <a:gd name="T12" fmla="*/ 54 w 75"/>
                    <a:gd name="T13" fmla="*/ 1 h 53"/>
                    <a:gd name="T14" fmla="*/ 50 w 75"/>
                    <a:gd name="T15" fmla="*/ 6 h 53"/>
                    <a:gd name="T16" fmla="*/ 47 w 75"/>
                    <a:gd name="T17" fmla="*/ 8 h 53"/>
                    <a:gd name="T18" fmla="*/ 44 w 75"/>
                    <a:gd name="T19" fmla="*/ 8 h 53"/>
                    <a:gd name="T20" fmla="*/ 39 w 75"/>
                    <a:gd name="T21" fmla="*/ 10 h 53"/>
                    <a:gd name="T22" fmla="*/ 34 w 75"/>
                    <a:gd name="T23" fmla="*/ 7 h 53"/>
                    <a:gd name="T24" fmla="*/ 28 w 75"/>
                    <a:gd name="T25" fmla="*/ 6 h 53"/>
                    <a:gd name="T26" fmla="*/ 27 w 75"/>
                    <a:gd name="T27" fmla="*/ 8 h 53"/>
                    <a:gd name="T28" fmla="*/ 24 w 75"/>
                    <a:gd name="T29" fmla="*/ 9 h 53"/>
                    <a:gd name="T30" fmla="*/ 21 w 75"/>
                    <a:gd name="T31" fmla="*/ 14 h 53"/>
                    <a:gd name="T32" fmla="*/ 15 w 75"/>
                    <a:gd name="T33" fmla="*/ 17 h 53"/>
                    <a:gd name="T34" fmla="*/ 11 w 75"/>
                    <a:gd name="T35" fmla="*/ 19 h 53"/>
                    <a:gd name="T36" fmla="*/ 5 w 75"/>
                    <a:gd name="T37" fmla="*/ 16 h 53"/>
                    <a:gd name="T38" fmla="*/ 4 w 75"/>
                    <a:gd name="T39" fmla="*/ 23 h 53"/>
                    <a:gd name="T40" fmla="*/ 3 w 75"/>
                    <a:gd name="T41" fmla="*/ 29 h 53"/>
                    <a:gd name="T42" fmla="*/ 2 w 75"/>
                    <a:gd name="T43" fmla="*/ 33 h 53"/>
                    <a:gd name="T44" fmla="*/ 3 w 75"/>
                    <a:gd name="T45" fmla="*/ 37 h 53"/>
                    <a:gd name="T46" fmla="*/ 4 w 75"/>
                    <a:gd name="T47" fmla="*/ 40 h 53"/>
                    <a:gd name="T48" fmla="*/ 8 w 75"/>
                    <a:gd name="T49" fmla="*/ 43 h 53"/>
                    <a:gd name="T50" fmla="*/ 4 w 75"/>
                    <a:gd name="T51" fmla="*/ 49 h 53"/>
                    <a:gd name="T52" fmla="*/ 29 w 75"/>
                    <a:gd name="T53" fmla="*/ 50 h 53"/>
                    <a:gd name="T54" fmla="*/ 32 w 75"/>
                    <a:gd name="T55" fmla="*/ 43 h 53"/>
                    <a:gd name="T56" fmla="*/ 39 w 75"/>
                    <a:gd name="T57" fmla="*/ 40 h 53"/>
                    <a:gd name="T58" fmla="*/ 43 w 75"/>
                    <a:gd name="T59" fmla="*/ 39 h 53"/>
                    <a:gd name="T60" fmla="*/ 45 w 75"/>
                    <a:gd name="T61" fmla="*/ 39 h 53"/>
                    <a:gd name="T62" fmla="*/ 47 w 75"/>
                    <a:gd name="T63" fmla="*/ 33 h 53"/>
                    <a:gd name="T64" fmla="*/ 51 w 75"/>
                    <a:gd name="T65" fmla="*/ 30 h 53"/>
                    <a:gd name="T66" fmla="*/ 51 w 75"/>
                    <a:gd name="T67" fmla="*/ 27 h 53"/>
                    <a:gd name="T68" fmla="*/ 55 w 75"/>
                    <a:gd name="T69" fmla="*/ 26 h 53"/>
                    <a:gd name="T70" fmla="*/ 55 w 75"/>
                    <a:gd name="T71" fmla="*/ 23 h 53"/>
                    <a:gd name="T72" fmla="*/ 58 w 75"/>
                    <a:gd name="T73" fmla="*/ 19 h 53"/>
                    <a:gd name="T74" fmla="*/ 56 w 75"/>
                    <a:gd name="T75" fmla="*/ 14 h 53"/>
                    <a:gd name="T76" fmla="*/ 63 w 75"/>
                    <a:gd name="T77" fmla="*/ 11 h 53"/>
                    <a:gd name="T78" fmla="*/ 70 w 75"/>
                    <a:gd name="T79" fmla="*/ 10 h 53"/>
                    <a:gd name="T80" fmla="*/ 74 w 75"/>
                    <a:gd name="T81" fmla="*/ 9 h 53"/>
                    <a:gd name="T82" fmla="*/ 75 w 75"/>
                    <a:gd name="T83" fmla="*/ 7 h 53"/>
                    <a:gd name="T84" fmla="*/ 72 w 75"/>
                    <a:gd name="T85" fmla="*/ 7 h 53"/>
                    <a:gd name="T86" fmla="*/ 72 w 75"/>
                    <a:gd name="T87" fmla="*/ 7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75" h="53">
                      <a:moveTo>
                        <a:pt x="72" y="7"/>
                      </a:moveTo>
                      <a:cubicBezTo>
                        <a:pt x="71" y="7"/>
                        <a:pt x="70" y="9"/>
                        <a:pt x="69" y="8"/>
                      </a:cubicBezTo>
                      <a:cubicBezTo>
                        <a:pt x="68" y="8"/>
                        <a:pt x="68" y="6"/>
                        <a:pt x="67" y="7"/>
                      </a:cubicBezTo>
                      <a:cubicBezTo>
                        <a:pt x="65" y="7"/>
                        <a:pt x="63" y="9"/>
                        <a:pt x="62" y="10"/>
                      </a:cubicBezTo>
                      <a:cubicBezTo>
                        <a:pt x="61" y="10"/>
                        <a:pt x="59" y="12"/>
                        <a:pt x="57" y="11"/>
                      </a:cubicBezTo>
                      <a:cubicBezTo>
                        <a:pt x="56" y="10"/>
                        <a:pt x="59" y="6"/>
                        <a:pt x="57" y="4"/>
                      </a:cubicBezTo>
                      <a:cubicBezTo>
                        <a:pt x="57" y="4"/>
                        <a:pt x="55" y="0"/>
                        <a:pt x="54" y="1"/>
                      </a:cubicBezTo>
                      <a:cubicBezTo>
                        <a:pt x="53" y="3"/>
                        <a:pt x="52" y="5"/>
                        <a:pt x="50" y="6"/>
                      </a:cubicBezTo>
                      <a:cubicBezTo>
                        <a:pt x="48" y="7"/>
                        <a:pt x="47" y="6"/>
                        <a:pt x="47" y="8"/>
                      </a:cubicBezTo>
                      <a:cubicBezTo>
                        <a:pt x="46" y="11"/>
                        <a:pt x="45" y="7"/>
                        <a:pt x="44" y="8"/>
                      </a:cubicBezTo>
                      <a:cubicBezTo>
                        <a:pt x="42" y="9"/>
                        <a:pt x="41" y="10"/>
                        <a:pt x="39" y="10"/>
                      </a:cubicBezTo>
                      <a:cubicBezTo>
                        <a:pt x="37" y="9"/>
                        <a:pt x="35" y="8"/>
                        <a:pt x="34" y="7"/>
                      </a:cubicBezTo>
                      <a:cubicBezTo>
                        <a:pt x="33" y="7"/>
                        <a:pt x="28" y="6"/>
                        <a:pt x="28" y="6"/>
                      </a:cubicBezTo>
                      <a:cubicBezTo>
                        <a:pt x="27" y="7"/>
                        <a:pt x="28" y="8"/>
                        <a:pt x="27" y="8"/>
                      </a:cubicBezTo>
                      <a:cubicBezTo>
                        <a:pt x="26" y="8"/>
                        <a:pt x="24" y="8"/>
                        <a:pt x="24" y="9"/>
                      </a:cubicBezTo>
                      <a:cubicBezTo>
                        <a:pt x="23" y="11"/>
                        <a:pt x="23" y="13"/>
                        <a:pt x="21" y="14"/>
                      </a:cubicBezTo>
                      <a:cubicBezTo>
                        <a:pt x="18" y="16"/>
                        <a:pt x="17" y="15"/>
                        <a:pt x="15" y="17"/>
                      </a:cubicBezTo>
                      <a:cubicBezTo>
                        <a:pt x="14" y="19"/>
                        <a:pt x="12" y="19"/>
                        <a:pt x="11" y="19"/>
                      </a:cubicBezTo>
                      <a:cubicBezTo>
                        <a:pt x="10" y="18"/>
                        <a:pt x="5" y="17"/>
                        <a:pt x="5" y="16"/>
                      </a:cubicBezTo>
                      <a:cubicBezTo>
                        <a:pt x="5" y="19"/>
                        <a:pt x="5" y="21"/>
                        <a:pt x="4" y="23"/>
                      </a:cubicBezTo>
                      <a:cubicBezTo>
                        <a:pt x="2" y="25"/>
                        <a:pt x="0" y="27"/>
                        <a:pt x="3" y="29"/>
                      </a:cubicBezTo>
                      <a:cubicBezTo>
                        <a:pt x="4" y="30"/>
                        <a:pt x="2" y="31"/>
                        <a:pt x="2" y="33"/>
                      </a:cubicBezTo>
                      <a:cubicBezTo>
                        <a:pt x="2" y="34"/>
                        <a:pt x="2" y="36"/>
                        <a:pt x="3" y="37"/>
                      </a:cubicBezTo>
                      <a:cubicBezTo>
                        <a:pt x="3" y="39"/>
                        <a:pt x="2" y="40"/>
                        <a:pt x="4" y="40"/>
                      </a:cubicBezTo>
                      <a:cubicBezTo>
                        <a:pt x="7" y="41"/>
                        <a:pt x="8" y="40"/>
                        <a:pt x="8" y="43"/>
                      </a:cubicBezTo>
                      <a:cubicBezTo>
                        <a:pt x="8" y="45"/>
                        <a:pt x="5" y="48"/>
                        <a:pt x="4" y="49"/>
                      </a:cubicBezTo>
                      <a:cubicBezTo>
                        <a:pt x="12" y="53"/>
                        <a:pt x="21" y="52"/>
                        <a:pt x="29" y="50"/>
                      </a:cubicBezTo>
                      <a:cubicBezTo>
                        <a:pt x="32" y="49"/>
                        <a:pt x="31" y="45"/>
                        <a:pt x="32" y="43"/>
                      </a:cubicBezTo>
                      <a:cubicBezTo>
                        <a:pt x="33" y="41"/>
                        <a:pt x="37" y="42"/>
                        <a:pt x="39" y="40"/>
                      </a:cubicBezTo>
                      <a:cubicBezTo>
                        <a:pt x="40" y="40"/>
                        <a:pt x="41" y="39"/>
                        <a:pt x="43" y="39"/>
                      </a:cubicBezTo>
                      <a:cubicBezTo>
                        <a:pt x="43" y="39"/>
                        <a:pt x="45" y="40"/>
                        <a:pt x="45" y="39"/>
                      </a:cubicBezTo>
                      <a:cubicBezTo>
                        <a:pt x="46" y="37"/>
                        <a:pt x="46" y="35"/>
                        <a:pt x="47" y="33"/>
                      </a:cubicBezTo>
                      <a:cubicBezTo>
                        <a:pt x="48" y="32"/>
                        <a:pt x="52" y="31"/>
                        <a:pt x="51" y="30"/>
                      </a:cubicBezTo>
                      <a:cubicBezTo>
                        <a:pt x="51" y="29"/>
                        <a:pt x="47" y="27"/>
                        <a:pt x="51" y="27"/>
                      </a:cubicBezTo>
                      <a:cubicBezTo>
                        <a:pt x="52" y="27"/>
                        <a:pt x="54" y="28"/>
                        <a:pt x="55" y="26"/>
                      </a:cubicBezTo>
                      <a:cubicBezTo>
                        <a:pt x="55" y="25"/>
                        <a:pt x="54" y="24"/>
                        <a:pt x="55" y="23"/>
                      </a:cubicBezTo>
                      <a:cubicBezTo>
                        <a:pt x="55" y="21"/>
                        <a:pt x="58" y="21"/>
                        <a:pt x="58" y="19"/>
                      </a:cubicBezTo>
                      <a:cubicBezTo>
                        <a:pt x="58" y="17"/>
                        <a:pt x="55" y="16"/>
                        <a:pt x="56" y="14"/>
                      </a:cubicBezTo>
                      <a:cubicBezTo>
                        <a:pt x="58" y="13"/>
                        <a:pt x="61" y="12"/>
                        <a:pt x="63" y="11"/>
                      </a:cubicBezTo>
                      <a:cubicBezTo>
                        <a:pt x="65" y="9"/>
                        <a:pt x="68" y="10"/>
                        <a:pt x="70" y="10"/>
                      </a:cubicBezTo>
                      <a:cubicBezTo>
                        <a:pt x="71" y="10"/>
                        <a:pt x="73" y="10"/>
                        <a:pt x="74" y="9"/>
                      </a:cubicBezTo>
                      <a:cubicBezTo>
                        <a:pt x="74" y="9"/>
                        <a:pt x="75" y="8"/>
                        <a:pt x="75" y="7"/>
                      </a:cubicBezTo>
                      <a:cubicBezTo>
                        <a:pt x="74" y="7"/>
                        <a:pt x="73" y="7"/>
                        <a:pt x="72" y="7"/>
                      </a:cubicBezTo>
                      <a:cubicBezTo>
                        <a:pt x="71" y="8"/>
                        <a:pt x="73" y="7"/>
                        <a:pt x="72" y="7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83" name="Freeform 699" descr="" title="">
                  <a:extLst>
                    <a:ext uri="{FF2B5EF4-FFF2-40B4-BE49-F238E27FC236}">
                      <a16:creationId xmlns:a16="http://schemas.microsoft.com/office/drawing/2014/main" id="{1593FCE2-956B-4F0F-B87B-555ED86F34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26511" y="4022096"/>
                  <a:ext cx="23838" cy="35767"/>
                </a:xfrm>
                <a:custGeom>
                  <a:avLst/>
                  <a:gdLst>
                    <a:gd name="T0" fmla="*/ 3 w 3"/>
                    <a:gd name="T1" fmla="*/ 2 h 4"/>
                    <a:gd name="T2" fmla="*/ 1 w 3"/>
                    <a:gd name="T3" fmla="*/ 1 h 4"/>
                    <a:gd name="T4" fmla="*/ 3 w 3"/>
                    <a:gd name="T5" fmla="*/ 4 h 4"/>
                    <a:gd name="T6" fmla="*/ 3 w 3"/>
                    <a:gd name="T7" fmla="*/ 2 h 4"/>
                    <a:gd name="T8" fmla="*/ 3 w 3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4">
                      <a:moveTo>
                        <a:pt x="3" y="2"/>
                      </a:moveTo>
                      <a:cubicBezTo>
                        <a:pt x="2" y="2"/>
                        <a:pt x="1" y="0"/>
                        <a:pt x="1" y="1"/>
                      </a:cubicBezTo>
                      <a:cubicBezTo>
                        <a:pt x="0" y="2"/>
                        <a:pt x="2" y="3"/>
                        <a:pt x="3" y="4"/>
                      </a:cubicBezTo>
                      <a:cubicBezTo>
                        <a:pt x="3" y="3"/>
                        <a:pt x="3" y="2"/>
                        <a:pt x="3" y="2"/>
                      </a:cubicBezTo>
                      <a:cubicBezTo>
                        <a:pt x="2" y="1"/>
                        <a:pt x="3" y="2"/>
                        <a:pt x="3" y="2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84" name="Freeform 700" descr="" title="">
                  <a:extLst>
                    <a:ext uri="{FF2B5EF4-FFF2-40B4-BE49-F238E27FC236}">
                      <a16:creationId xmlns:a16="http://schemas.microsoft.com/office/drawing/2014/main" id="{8657551D-EDB3-41EF-8C4A-2EC6DEBC488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175246" y="3470690"/>
                  <a:ext cx="1772980" cy="849464"/>
                </a:xfrm>
                <a:custGeom>
                  <a:avLst/>
                  <a:gdLst>
                    <a:gd name="T0" fmla="*/ 194 w 203"/>
                    <a:gd name="T1" fmla="*/ 37 h 97"/>
                    <a:gd name="T2" fmla="*/ 177 w 203"/>
                    <a:gd name="T3" fmla="*/ 31 h 97"/>
                    <a:gd name="T4" fmla="*/ 163 w 203"/>
                    <a:gd name="T5" fmla="*/ 19 h 97"/>
                    <a:gd name="T6" fmla="*/ 154 w 203"/>
                    <a:gd name="T7" fmla="*/ 7 h 97"/>
                    <a:gd name="T8" fmla="*/ 137 w 203"/>
                    <a:gd name="T9" fmla="*/ 10 h 97"/>
                    <a:gd name="T10" fmla="*/ 129 w 203"/>
                    <a:gd name="T11" fmla="*/ 8 h 97"/>
                    <a:gd name="T12" fmla="*/ 112 w 203"/>
                    <a:gd name="T13" fmla="*/ 2 h 97"/>
                    <a:gd name="T14" fmla="*/ 76 w 203"/>
                    <a:gd name="T15" fmla="*/ 10 h 97"/>
                    <a:gd name="T16" fmla="*/ 75 w 203"/>
                    <a:gd name="T17" fmla="*/ 20 h 97"/>
                    <a:gd name="T18" fmla="*/ 74 w 203"/>
                    <a:gd name="T19" fmla="*/ 31 h 97"/>
                    <a:gd name="T20" fmla="*/ 60 w 203"/>
                    <a:gd name="T21" fmla="*/ 29 h 97"/>
                    <a:gd name="T22" fmla="*/ 48 w 203"/>
                    <a:gd name="T23" fmla="*/ 32 h 97"/>
                    <a:gd name="T24" fmla="*/ 37 w 203"/>
                    <a:gd name="T25" fmla="*/ 27 h 97"/>
                    <a:gd name="T26" fmla="*/ 22 w 203"/>
                    <a:gd name="T27" fmla="*/ 25 h 97"/>
                    <a:gd name="T28" fmla="*/ 13 w 203"/>
                    <a:gd name="T29" fmla="*/ 32 h 97"/>
                    <a:gd name="T30" fmla="*/ 3 w 203"/>
                    <a:gd name="T31" fmla="*/ 38 h 97"/>
                    <a:gd name="T32" fmla="*/ 4 w 203"/>
                    <a:gd name="T33" fmla="*/ 47 h 97"/>
                    <a:gd name="T34" fmla="*/ 14 w 203"/>
                    <a:gd name="T35" fmla="*/ 57 h 97"/>
                    <a:gd name="T36" fmla="*/ 17 w 203"/>
                    <a:gd name="T37" fmla="*/ 57 h 97"/>
                    <a:gd name="T38" fmla="*/ 36 w 203"/>
                    <a:gd name="T39" fmla="*/ 63 h 97"/>
                    <a:gd name="T40" fmla="*/ 33 w 203"/>
                    <a:gd name="T41" fmla="*/ 66 h 97"/>
                    <a:gd name="T42" fmla="*/ 22 w 203"/>
                    <a:gd name="T43" fmla="*/ 72 h 97"/>
                    <a:gd name="T44" fmla="*/ 31 w 203"/>
                    <a:gd name="T45" fmla="*/ 82 h 97"/>
                    <a:gd name="T46" fmla="*/ 48 w 203"/>
                    <a:gd name="T47" fmla="*/ 90 h 97"/>
                    <a:gd name="T48" fmla="*/ 50 w 203"/>
                    <a:gd name="T49" fmla="*/ 68 h 97"/>
                    <a:gd name="T50" fmla="*/ 64 w 203"/>
                    <a:gd name="T51" fmla="*/ 62 h 97"/>
                    <a:gd name="T52" fmla="*/ 72 w 203"/>
                    <a:gd name="T53" fmla="*/ 66 h 97"/>
                    <a:gd name="T54" fmla="*/ 84 w 203"/>
                    <a:gd name="T55" fmla="*/ 76 h 97"/>
                    <a:gd name="T56" fmla="*/ 100 w 203"/>
                    <a:gd name="T57" fmla="*/ 81 h 97"/>
                    <a:gd name="T58" fmla="*/ 107 w 203"/>
                    <a:gd name="T59" fmla="*/ 91 h 97"/>
                    <a:gd name="T60" fmla="*/ 123 w 203"/>
                    <a:gd name="T61" fmla="*/ 85 h 97"/>
                    <a:gd name="T62" fmla="*/ 137 w 203"/>
                    <a:gd name="T63" fmla="*/ 83 h 97"/>
                    <a:gd name="T64" fmla="*/ 153 w 203"/>
                    <a:gd name="T65" fmla="*/ 81 h 97"/>
                    <a:gd name="T66" fmla="*/ 172 w 203"/>
                    <a:gd name="T67" fmla="*/ 76 h 97"/>
                    <a:gd name="T68" fmla="*/ 175 w 203"/>
                    <a:gd name="T69" fmla="*/ 66 h 97"/>
                    <a:gd name="T70" fmla="*/ 182 w 203"/>
                    <a:gd name="T71" fmla="*/ 60 h 97"/>
                    <a:gd name="T72" fmla="*/ 193 w 203"/>
                    <a:gd name="T73" fmla="*/ 56 h 97"/>
                    <a:gd name="T74" fmla="*/ 202 w 203"/>
                    <a:gd name="T75" fmla="*/ 44 h 97"/>
                    <a:gd name="T76" fmla="*/ 201 w 203"/>
                    <a:gd name="T77" fmla="*/ 39 h 97"/>
                    <a:gd name="T78" fmla="*/ 140 w 203"/>
                    <a:gd name="T79" fmla="*/ 65 h 97"/>
                    <a:gd name="T80" fmla="*/ 141 w 203"/>
                    <a:gd name="T81" fmla="*/ 59 h 97"/>
                    <a:gd name="T82" fmla="*/ 148 w 203"/>
                    <a:gd name="T83" fmla="*/ 58 h 97"/>
                    <a:gd name="T84" fmla="*/ 156 w 203"/>
                    <a:gd name="T85" fmla="*/ 58 h 97"/>
                    <a:gd name="T86" fmla="*/ 165 w 203"/>
                    <a:gd name="T87" fmla="*/ 59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203" h="97">
                      <a:moveTo>
                        <a:pt x="201" y="39"/>
                      </a:moveTo>
                      <a:cubicBezTo>
                        <a:pt x="201" y="38"/>
                        <a:pt x="197" y="39"/>
                        <a:pt x="197" y="39"/>
                      </a:cubicBezTo>
                      <a:cubicBezTo>
                        <a:pt x="195" y="39"/>
                        <a:pt x="194" y="38"/>
                        <a:pt x="194" y="37"/>
                      </a:cubicBezTo>
                      <a:cubicBezTo>
                        <a:pt x="193" y="35"/>
                        <a:pt x="191" y="35"/>
                        <a:pt x="191" y="34"/>
                      </a:cubicBezTo>
                      <a:cubicBezTo>
                        <a:pt x="190" y="33"/>
                        <a:pt x="189" y="30"/>
                        <a:pt x="186" y="30"/>
                      </a:cubicBezTo>
                      <a:cubicBezTo>
                        <a:pt x="183" y="30"/>
                        <a:pt x="180" y="33"/>
                        <a:pt x="177" y="31"/>
                      </a:cubicBezTo>
                      <a:cubicBezTo>
                        <a:pt x="176" y="30"/>
                        <a:pt x="175" y="29"/>
                        <a:pt x="174" y="28"/>
                      </a:cubicBezTo>
                      <a:cubicBezTo>
                        <a:pt x="173" y="28"/>
                        <a:pt x="171" y="31"/>
                        <a:pt x="170" y="31"/>
                      </a:cubicBezTo>
                      <a:cubicBezTo>
                        <a:pt x="169" y="32"/>
                        <a:pt x="163" y="21"/>
                        <a:pt x="163" y="19"/>
                      </a:cubicBezTo>
                      <a:cubicBezTo>
                        <a:pt x="161" y="17"/>
                        <a:pt x="160" y="14"/>
                        <a:pt x="157" y="13"/>
                      </a:cubicBezTo>
                      <a:cubicBezTo>
                        <a:pt x="156" y="12"/>
                        <a:pt x="155" y="11"/>
                        <a:pt x="154" y="11"/>
                      </a:cubicBezTo>
                      <a:cubicBezTo>
                        <a:pt x="152" y="10"/>
                        <a:pt x="154" y="8"/>
                        <a:pt x="154" y="7"/>
                      </a:cubicBezTo>
                      <a:cubicBezTo>
                        <a:pt x="154" y="6"/>
                        <a:pt x="147" y="10"/>
                        <a:pt x="146" y="11"/>
                      </a:cubicBezTo>
                      <a:cubicBezTo>
                        <a:pt x="145" y="11"/>
                        <a:pt x="137" y="14"/>
                        <a:pt x="137" y="13"/>
                      </a:cubicBezTo>
                      <a:cubicBezTo>
                        <a:pt x="137" y="11"/>
                        <a:pt x="139" y="10"/>
                        <a:pt x="137" y="10"/>
                      </a:cubicBezTo>
                      <a:cubicBezTo>
                        <a:pt x="136" y="9"/>
                        <a:pt x="135" y="8"/>
                        <a:pt x="134" y="9"/>
                      </a:cubicBezTo>
                      <a:cubicBezTo>
                        <a:pt x="134" y="9"/>
                        <a:pt x="134" y="10"/>
                        <a:pt x="133" y="9"/>
                      </a:cubicBezTo>
                      <a:cubicBezTo>
                        <a:pt x="131" y="8"/>
                        <a:pt x="132" y="7"/>
                        <a:pt x="129" y="8"/>
                      </a:cubicBezTo>
                      <a:cubicBezTo>
                        <a:pt x="126" y="10"/>
                        <a:pt x="126" y="7"/>
                        <a:pt x="126" y="5"/>
                      </a:cubicBezTo>
                      <a:cubicBezTo>
                        <a:pt x="127" y="1"/>
                        <a:pt x="121" y="0"/>
                        <a:pt x="118" y="0"/>
                      </a:cubicBezTo>
                      <a:cubicBezTo>
                        <a:pt x="116" y="0"/>
                        <a:pt x="114" y="1"/>
                        <a:pt x="112" y="2"/>
                      </a:cubicBezTo>
                      <a:cubicBezTo>
                        <a:pt x="110" y="3"/>
                        <a:pt x="108" y="4"/>
                        <a:pt x="105" y="4"/>
                      </a:cubicBezTo>
                      <a:cubicBezTo>
                        <a:pt x="97" y="6"/>
                        <a:pt x="89" y="9"/>
                        <a:pt x="81" y="9"/>
                      </a:cubicBezTo>
                      <a:cubicBezTo>
                        <a:pt x="79" y="9"/>
                        <a:pt x="77" y="9"/>
                        <a:pt x="76" y="10"/>
                      </a:cubicBezTo>
                      <a:cubicBezTo>
                        <a:pt x="75" y="11"/>
                        <a:pt x="77" y="14"/>
                        <a:pt x="79" y="14"/>
                      </a:cubicBezTo>
                      <a:cubicBezTo>
                        <a:pt x="83" y="17"/>
                        <a:pt x="76" y="16"/>
                        <a:pt x="74" y="17"/>
                      </a:cubicBezTo>
                      <a:cubicBezTo>
                        <a:pt x="72" y="18"/>
                        <a:pt x="75" y="19"/>
                        <a:pt x="75" y="20"/>
                      </a:cubicBezTo>
                      <a:cubicBezTo>
                        <a:pt x="75" y="22"/>
                        <a:pt x="71" y="22"/>
                        <a:pt x="71" y="23"/>
                      </a:cubicBezTo>
                      <a:cubicBezTo>
                        <a:pt x="71" y="26"/>
                        <a:pt x="79" y="25"/>
                        <a:pt x="78" y="29"/>
                      </a:cubicBezTo>
                      <a:cubicBezTo>
                        <a:pt x="77" y="30"/>
                        <a:pt x="76" y="31"/>
                        <a:pt x="74" y="31"/>
                      </a:cubicBezTo>
                      <a:cubicBezTo>
                        <a:pt x="73" y="31"/>
                        <a:pt x="70" y="31"/>
                        <a:pt x="69" y="31"/>
                      </a:cubicBezTo>
                      <a:cubicBezTo>
                        <a:pt x="67" y="32"/>
                        <a:pt x="68" y="33"/>
                        <a:pt x="66" y="32"/>
                      </a:cubicBezTo>
                      <a:cubicBezTo>
                        <a:pt x="64" y="31"/>
                        <a:pt x="62" y="29"/>
                        <a:pt x="60" y="29"/>
                      </a:cubicBezTo>
                      <a:cubicBezTo>
                        <a:pt x="59" y="28"/>
                        <a:pt x="57" y="30"/>
                        <a:pt x="56" y="30"/>
                      </a:cubicBezTo>
                      <a:cubicBezTo>
                        <a:pt x="54" y="29"/>
                        <a:pt x="53" y="29"/>
                        <a:pt x="51" y="30"/>
                      </a:cubicBezTo>
                      <a:cubicBezTo>
                        <a:pt x="50" y="31"/>
                        <a:pt x="49" y="33"/>
                        <a:pt x="48" y="32"/>
                      </a:cubicBezTo>
                      <a:cubicBezTo>
                        <a:pt x="47" y="32"/>
                        <a:pt x="44" y="29"/>
                        <a:pt x="43" y="30"/>
                      </a:cubicBezTo>
                      <a:cubicBezTo>
                        <a:pt x="42" y="30"/>
                        <a:pt x="42" y="33"/>
                        <a:pt x="41" y="31"/>
                      </a:cubicBezTo>
                      <a:cubicBezTo>
                        <a:pt x="40" y="29"/>
                        <a:pt x="39" y="28"/>
                        <a:pt x="37" y="27"/>
                      </a:cubicBezTo>
                      <a:cubicBezTo>
                        <a:pt x="35" y="26"/>
                        <a:pt x="33" y="26"/>
                        <a:pt x="32" y="25"/>
                      </a:cubicBezTo>
                      <a:cubicBezTo>
                        <a:pt x="29" y="24"/>
                        <a:pt x="29" y="26"/>
                        <a:pt x="27" y="26"/>
                      </a:cubicBezTo>
                      <a:cubicBezTo>
                        <a:pt x="25" y="27"/>
                        <a:pt x="24" y="24"/>
                        <a:pt x="22" y="25"/>
                      </a:cubicBezTo>
                      <a:cubicBezTo>
                        <a:pt x="21" y="26"/>
                        <a:pt x="21" y="27"/>
                        <a:pt x="20" y="27"/>
                      </a:cubicBezTo>
                      <a:cubicBezTo>
                        <a:pt x="19" y="28"/>
                        <a:pt x="17" y="28"/>
                        <a:pt x="16" y="28"/>
                      </a:cubicBezTo>
                      <a:cubicBezTo>
                        <a:pt x="15" y="29"/>
                        <a:pt x="13" y="31"/>
                        <a:pt x="13" y="32"/>
                      </a:cubicBezTo>
                      <a:cubicBezTo>
                        <a:pt x="12" y="33"/>
                        <a:pt x="14" y="36"/>
                        <a:pt x="12" y="36"/>
                      </a:cubicBezTo>
                      <a:cubicBezTo>
                        <a:pt x="10" y="37"/>
                        <a:pt x="7" y="31"/>
                        <a:pt x="6" y="34"/>
                      </a:cubicBezTo>
                      <a:cubicBezTo>
                        <a:pt x="5" y="36"/>
                        <a:pt x="4" y="36"/>
                        <a:pt x="3" y="38"/>
                      </a:cubicBezTo>
                      <a:cubicBezTo>
                        <a:pt x="2" y="40"/>
                        <a:pt x="6" y="40"/>
                        <a:pt x="4" y="42"/>
                      </a:cubicBezTo>
                      <a:cubicBezTo>
                        <a:pt x="3" y="43"/>
                        <a:pt x="0" y="45"/>
                        <a:pt x="2" y="46"/>
                      </a:cubicBezTo>
                      <a:cubicBezTo>
                        <a:pt x="3" y="46"/>
                        <a:pt x="4" y="47"/>
                        <a:pt x="4" y="47"/>
                      </a:cubicBezTo>
                      <a:cubicBezTo>
                        <a:pt x="5" y="48"/>
                        <a:pt x="4" y="49"/>
                        <a:pt x="5" y="50"/>
                      </a:cubicBezTo>
                      <a:cubicBezTo>
                        <a:pt x="7" y="51"/>
                        <a:pt x="9" y="49"/>
                        <a:pt x="11" y="51"/>
                      </a:cubicBezTo>
                      <a:cubicBezTo>
                        <a:pt x="12" y="52"/>
                        <a:pt x="14" y="55"/>
                        <a:pt x="14" y="57"/>
                      </a:cubicBezTo>
                      <a:cubicBezTo>
                        <a:pt x="13" y="57"/>
                        <a:pt x="10" y="56"/>
                        <a:pt x="13" y="58"/>
                      </a:cubicBezTo>
                      <a:cubicBezTo>
                        <a:pt x="14" y="59"/>
                        <a:pt x="14" y="60"/>
                        <a:pt x="16" y="58"/>
                      </a:cubicBezTo>
                      <a:cubicBezTo>
                        <a:pt x="16" y="57"/>
                        <a:pt x="16" y="57"/>
                        <a:pt x="17" y="57"/>
                      </a:cubicBezTo>
                      <a:cubicBezTo>
                        <a:pt x="22" y="57"/>
                        <a:pt x="24" y="54"/>
                        <a:pt x="29" y="56"/>
                      </a:cubicBezTo>
                      <a:cubicBezTo>
                        <a:pt x="31" y="57"/>
                        <a:pt x="33" y="54"/>
                        <a:pt x="34" y="56"/>
                      </a:cubicBezTo>
                      <a:cubicBezTo>
                        <a:pt x="35" y="57"/>
                        <a:pt x="37" y="61"/>
                        <a:pt x="36" y="63"/>
                      </a:cubicBezTo>
                      <a:cubicBezTo>
                        <a:pt x="35" y="63"/>
                        <a:pt x="33" y="64"/>
                        <a:pt x="35" y="64"/>
                      </a:cubicBezTo>
                      <a:cubicBezTo>
                        <a:pt x="35" y="65"/>
                        <a:pt x="35" y="65"/>
                        <a:pt x="35" y="65"/>
                      </a:cubicBezTo>
                      <a:cubicBezTo>
                        <a:pt x="34" y="66"/>
                        <a:pt x="33" y="66"/>
                        <a:pt x="33" y="66"/>
                      </a:cubicBezTo>
                      <a:cubicBezTo>
                        <a:pt x="30" y="66"/>
                        <a:pt x="22" y="64"/>
                        <a:pt x="24" y="69"/>
                      </a:cubicBezTo>
                      <a:cubicBezTo>
                        <a:pt x="25" y="71"/>
                        <a:pt x="24" y="71"/>
                        <a:pt x="22" y="70"/>
                      </a:cubicBezTo>
                      <a:cubicBezTo>
                        <a:pt x="20" y="69"/>
                        <a:pt x="21" y="71"/>
                        <a:pt x="22" y="72"/>
                      </a:cubicBezTo>
                      <a:cubicBezTo>
                        <a:pt x="24" y="72"/>
                        <a:pt x="24" y="75"/>
                        <a:pt x="25" y="76"/>
                      </a:cubicBezTo>
                      <a:cubicBezTo>
                        <a:pt x="27" y="77"/>
                        <a:pt x="24" y="79"/>
                        <a:pt x="27" y="79"/>
                      </a:cubicBezTo>
                      <a:cubicBezTo>
                        <a:pt x="28" y="79"/>
                        <a:pt x="30" y="81"/>
                        <a:pt x="31" y="82"/>
                      </a:cubicBezTo>
                      <a:cubicBezTo>
                        <a:pt x="34" y="82"/>
                        <a:pt x="31" y="85"/>
                        <a:pt x="31" y="87"/>
                      </a:cubicBezTo>
                      <a:cubicBezTo>
                        <a:pt x="34" y="85"/>
                        <a:pt x="38" y="82"/>
                        <a:pt x="42" y="85"/>
                      </a:cubicBezTo>
                      <a:cubicBezTo>
                        <a:pt x="44" y="87"/>
                        <a:pt x="45" y="90"/>
                        <a:pt x="48" y="90"/>
                      </a:cubicBezTo>
                      <a:cubicBezTo>
                        <a:pt x="50" y="90"/>
                        <a:pt x="49" y="88"/>
                        <a:pt x="49" y="87"/>
                      </a:cubicBezTo>
                      <a:cubicBezTo>
                        <a:pt x="49" y="84"/>
                        <a:pt x="49" y="81"/>
                        <a:pt x="49" y="78"/>
                      </a:cubicBezTo>
                      <a:cubicBezTo>
                        <a:pt x="49" y="76"/>
                        <a:pt x="48" y="68"/>
                        <a:pt x="50" y="68"/>
                      </a:cubicBezTo>
                      <a:cubicBezTo>
                        <a:pt x="52" y="67"/>
                        <a:pt x="55" y="66"/>
                        <a:pt x="57" y="65"/>
                      </a:cubicBezTo>
                      <a:cubicBezTo>
                        <a:pt x="59" y="65"/>
                        <a:pt x="61" y="64"/>
                        <a:pt x="62" y="64"/>
                      </a:cubicBezTo>
                      <a:cubicBezTo>
                        <a:pt x="63" y="63"/>
                        <a:pt x="62" y="61"/>
                        <a:pt x="64" y="62"/>
                      </a:cubicBezTo>
                      <a:cubicBezTo>
                        <a:pt x="65" y="62"/>
                        <a:pt x="68" y="64"/>
                        <a:pt x="68" y="62"/>
                      </a:cubicBezTo>
                      <a:cubicBezTo>
                        <a:pt x="68" y="61"/>
                        <a:pt x="70" y="60"/>
                        <a:pt x="71" y="62"/>
                      </a:cubicBezTo>
                      <a:cubicBezTo>
                        <a:pt x="72" y="63"/>
                        <a:pt x="71" y="64"/>
                        <a:pt x="72" y="66"/>
                      </a:cubicBezTo>
                      <a:cubicBezTo>
                        <a:pt x="72" y="67"/>
                        <a:pt x="73" y="69"/>
                        <a:pt x="72" y="70"/>
                      </a:cubicBezTo>
                      <a:cubicBezTo>
                        <a:pt x="73" y="71"/>
                        <a:pt x="74" y="71"/>
                        <a:pt x="75" y="72"/>
                      </a:cubicBezTo>
                      <a:cubicBezTo>
                        <a:pt x="78" y="75"/>
                        <a:pt x="80" y="77"/>
                        <a:pt x="84" y="76"/>
                      </a:cubicBezTo>
                      <a:cubicBezTo>
                        <a:pt x="86" y="76"/>
                        <a:pt x="88" y="77"/>
                        <a:pt x="90" y="77"/>
                      </a:cubicBezTo>
                      <a:cubicBezTo>
                        <a:pt x="92" y="77"/>
                        <a:pt x="93" y="75"/>
                        <a:pt x="95" y="75"/>
                      </a:cubicBezTo>
                      <a:cubicBezTo>
                        <a:pt x="97" y="76"/>
                        <a:pt x="99" y="79"/>
                        <a:pt x="100" y="81"/>
                      </a:cubicBezTo>
                      <a:cubicBezTo>
                        <a:pt x="101" y="82"/>
                        <a:pt x="100" y="83"/>
                        <a:pt x="100" y="85"/>
                      </a:cubicBezTo>
                      <a:cubicBezTo>
                        <a:pt x="100" y="87"/>
                        <a:pt x="103" y="88"/>
                        <a:pt x="103" y="90"/>
                      </a:cubicBezTo>
                      <a:cubicBezTo>
                        <a:pt x="103" y="91"/>
                        <a:pt x="106" y="91"/>
                        <a:pt x="107" y="91"/>
                      </a:cubicBezTo>
                      <a:cubicBezTo>
                        <a:pt x="109" y="91"/>
                        <a:pt x="109" y="91"/>
                        <a:pt x="110" y="93"/>
                      </a:cubicBezTo>
                      <a:cubicBezTo>
                        <a:pt x="112" y="97"/>
                        <a:pt x="114" y="92"/>
                        <a:pt x="116" y="90"/>
                      </a:cubicBezTo>
                      <a:cubicBezTo>
                        <a:pt x="117" y="87"/>
                        <a:pt x="121" y="87"/>
                        <a:pt x="123" y="85"/>
                      </a:cubicBezTo>
                      <a:cubicBezTo>
                        <a:pt x="125" y="85"/>
                        <a:pt x="125" y="85"/>
                        <a:pt x="126" y="84"/>
                      </a:cubicBezTo>
                      <a:cubicBezTo>
                        <a:pt x="127" y="81"/>
                        <a:pt x="128" y="82"/>
                        <a:pt x="130" y="82"/>
                      </a:cubicBezTo>
                      <a:cubicBezTo>
                        <a:pt x="132" y="82"/>
                        <a:pt x="136" y="85"/>
                        <a:pt x="137" y="83"/>
                      </a:cubicBezTo>
                      <a:cubicBezTo>
                        <a:pt x="137" y="81"/>
                        <a:pt x="137" y="80"/>
                        <a:pt x="139" y="79"/>
                      </a:cubicBezTo>
                      <a:cubicBezTo>
                        <a:pt x="141" y="78"/>
                        <a:pt x="143" y="80"/>
                        <a:pt x="145" y="80"/>
                      </a:cubicBezTo>
                      <a:cubicBezTo>
                        <a:pt x="147" y="81"/>
                        <a:pt x="151" y="81"/>
                        <a:pt x="153" y="81"/>
                      </a:cubicBezTo>
                      <a:cubicBezTo>
                        <a:pt x="159" y="81"/>
                        <a:pt x="164" y="83"/>
                        <a:pt x="170" y="84"/>
                      </a:cubicBezTo>
                      <a:cubicBezTo>
                        <a:pt x="169" y="82"/>
                        <a:pt x="171" y="81"/>
                        <a:pt x="173" y="79"/>
                      </a:cubicBezTo>
                      <a:cubicBezTo>
                        <a:pt x="174" y="78"/>
                        <a:pt x="173" y="78"/>
                        <a:pt x="172" y="76"/>
                      </a:cubicBezTo>
                      <a:cubicBezTo>
                        <a:pt x="171" y="75"/>
                        <a:pt x="171" y="73"/>
                        <a:pt x="171" y="71"/>
                      </a:cubicBezTo>
                      <a:cubicBezTo>
                        <a:pt x="170" y="71"/>
                        <a:pt x="170" y="67"/>
                        <a:pt x="169" y="68"/>
                      </a:cubicBezTo>
                      <a:cubicBezTo>
                        <a:pt x="170" y="67"/>
                        <a:pt x="173" y="67"/>
                        <a:pt x="175" y="66"/>
                      </a:cubicBezTo>
                      <a:cubicBezTo>
                        <a:pt x="178" y="66"/>
                        <a:pt x="180" y="68"/>
                        <a:pt x="182" y="66"/>
                      </a:cubicBezTo>
                      <a:cubicBezTo>
                        <a:pt x="183" y="66"/>
                        <a:pt x="181" y="65"/>
                        <a:pt x="181" y="64"/>
                      </a:cubicBezTo>
                      <a:cubicBezTo>
                        <a:pt x="180" y="63"/>
                        <a:pt x="181" y="61"/>
                        <a:pt x="182" y="60"/>
                      </a:cubicBezTo>
                      <a:cubicBezTo>
                        <a:pt x="183" y="59"/>
                        <a:pt x="184" y="53"/>
                        <a:pt x="185" y="54"/>
                      </a:cubicBezTo>
                      <a:cubicBezTo>
                        <a:pt x="187" y="55"/>
                        <a:pt x="188" y="56"/>
                        <a:pt x="190" y="56"/>
                      </a:cubicBezTo>
                      <a:cubicBezTo>
                        <a:pt x="191" y="55"/>
                        <a:pt x="192" y="57"/>
                        <a:pt x="193" y="56"/>
                      </a:cubicBezTo>
                      <a:cubicBezTo>
                        <a:pt x="194" y="56"/>
                        <a:pt x="196" y="55"/>
                        <a:pt x="197" y="54"/>
                      </a:cubicBezTo>
                      <a:cubicBezTo>
                        <a:pt x="198" y="53"/>
                        <a:pt x="196" y="51"/>
                        <a:pt x="196" y="49"/>
                      </a:cubicBezTo>
                      <a:cubicBezTo>
                        <a:pt x="197" y="46"/>
                        <a:pt x="200" y="47"/>
                        <a:pt x="202" y="44"/>
                      </a:cubicBezTo>
                      <a:cubicBezTo>
                        <a:pt x="202" y="43"/>
                        <a:pt x="202" y="43"/>
                        <a:pt x="203" y="42"/>
                      </a:cubicBezTo>
                      <a:cubicBezTo>
                        <a:pt x="203" y="41"/>
                        <a:pt x="202" y="40"/>
                        <a:pt x="201" y="39"/>
                      </a:cubicBezTo>
                      <a:cubicBezTo>
                        <a:pt x="201" y="38"/>
                        <a:pt x="202" y="39"/>
                        <a:pt x="201" y="39"/>
                      </a:cubicBezTo>
                      <a:close/>
                      <a:moveTo>
                        <a:pt x="148" y="58"/>
                      </a:moveTo>
                      <a:cubicBezTo>
                        <a:pt x="146" y="58"/>
                        <a:pt x="143" y="61"/>
                        <a:pt x="142" y="62"/>
                      </a:cubicBezTo>
                      <a:cubicBezTo>
                        <a:pt x="141" y="62"/>
                        <a:pt x="140" y="64"/>
                        <a:pt x="140" y="65"/>
                      </a:cubicBezTo>
                      <a:cubicBezTo>
                        <a:pt x="140" y="66"/>
                        <a:pt x="141" y="67"/>
                        <a:pt x="141" y="67"/>
                      </a:cubicBezTo>
                      <a:cubicBezTo>
                        <a:pt x="140" y="68"/>
                        <a:pt x="138" y="64"/>
                        <a:pt x="138" y="63"/>
                      </a:cubicBezTo>
                      <a:cubicBezTo>
                        <a:pt x="138" y="61"/>
                        <a:pt x="139" y="60"/>
                        <a:pt x="141" y="59"/>
                      </a:cubicBezTo>
                      <a:cubicBezTo>
                        <a:pt x="143" y="58"/>
                        <a:pt x="145" y="57"/>
                        <a:pt x="147" y="57"/>
                      </a:cubicBezTo>
                      <a:cubicBezTo>
                        <a:pt x="147" y="57"/>
                        <a:pt x="152" y="58"/>
                        <a:pt x="152" y="58"/>
                      </a:cubicBezTo>
                      <a:cubicBezTo>
                        <a:pt x="151" y="59"/>
                        <a:pt x="148" y="58"/>
                        <a:pt x="148" y="58"/>
                      </a:cubicBezTo>
                      <a:cubicBezTo>
                        <a:pt x="146" y="58"/>
                        <a:pt x="149" y="58"/>
                        <a:pt x="148" y="58"/>
                      </a:cubicBezTo>
                      <a:close/>
                      <a:moveTo>
                        <a:pt x="165" y="59"/>
                      </a:moveTo>
                      <a:cubicBezTo>
                        <a:pt x="164" y="61"/>
                        <a:pt x="157" y="60"/>
                        <a:pt x="156" y="58"/>
                      </a:cubicBezTo>
                      <a:cubicBezTo>
                        <a:pt x="156" y="58"/>
                        <a:pt x="160" y="58"/>
                        <a:pt x="160" y="58"/>
                      </a:cubicBezTo>
                      <a:cubicBezTo>
                        <a:pt x="162" y="58"/>
                        <a:pt x="163" y="58"/>
                        <a:pt x="165" y="57"/>
                      </a:cubicBezTo>
                      <a:cubicBezTo>
                        <a:pt x="165" y="57"/>
                        <a:pt x="165" y="59"/>
                        <a:pt x="165" y="59"/>
                      </a:cubicBezTo>
                      <a:cubicBezTo>
                        <a:pt x="164" y="60"/>
                        <a:pt x="165" y="58"/>
                        <a:pt x="165" y="59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85" name="Freeform 701" descr="" title="">
                  <a:extLst>
                    <a:ext uri="{FF2B5EF4-FFF2-40B4-BE49-F238E27FC236}">
                      <a16:creationId xmlns:a16="http://schemas.microsoft.com/office/drawing/2014/main" id="{EABF95DD-C779-4CB2-B044-6CF02F8D2D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34743" y="4528793"/>
                  <a:ext cx="1224697" cy="1305491"/>
                </a:xfrm>
                <a:custGeom>
                  <a:avLst/>
                  <a:gdLst>
                    <a:gd name="T0" fmla="*/ 121 w 140"/>
                    <a:gd name="T1" fmla="*/ 66 h 149"/>
                    <a:gd name="T2" fmla="*/ 129 w 140"/>
                    <a:gd name="T3" fmla="*/ 54 h 149"/>
                    <a:gd name="T4" fmla="*/ 137 w 140"/>
                    <a:gd name="T5" fmla="*/ 46 h 149"/>
                    <a:gd name="T6" fmla="*/ 135 w 140"/>
                    <a:gd name="T7" fmla="*/ 41 h 149"/>
                    <a:gd name="T8" fmla="*/ 127 w 140"/>
                    <a:gd name="T9" fmla="*/ 37 h 149"/>
                    <a:gd name="T10" fmla="*/ 119 w 140"/>
                    <a:gd name="T11" fmla="*/ 43 h 149"/>
                    <a:gd name="T12" fmla="*/ 106 w 140"/>
                    <a:gd name="T13" fmla="*/ 51 h 149"/>
                    <a:gd name="T14" fmla="*/ 100 w 140"/>
                    <a:gd name="T15" fmla="*/ 45 h 149"/>
                    <a:gd name="T16" fmla="*/ 92 w 140"/>
                    <a:gd name="T17" fmla="*/ 52 h 149"/>
                    <a:gd name="T18" fmla="*/ 77 w 140"/>
                    <a:gd name="T19" fmla="*/ 47 h 149"/>
                    <a:gd name="T20" fmla="*/ 62 w 140"/>
                    <a:gd name="T21" fmla="*/ 41 h 149"/>
                    <a:gd name="T22" fmla="*/ 63 w 140"/>
                    <a:gd name="T23" fmla="*/ 32 h 149"/>
                    <a:gd name="T24" fmla="*/ 52 w 140"/>
                    <a:gd name="T25" fmla="*/ 22 h 149"/>
                    <a:gd name="T26" fmla="*/ 55 w 140"/>
                    <a:gd name="T27" fmla="*/ 12 h 149"/>
                    <a:gd name="T28" fmla="*/ 50 w 140"/>
                    <a:gd name="T29" fmla="*/ 2 h 149"/>
                    <a:gd name="T30" fmla="*/ 40 w 140"/>
                    <a:gd name="T31" fmla="*/ 8 h 149"/>
                    <a:gd name="T32" fmla="*/ 30 w 140"/>
                    <a:gd name="T33" fmla="*/ 12 h 149"/>
                    <a:gd name="T34" fmla="*/ 33 w 140"/>
                    <a:gd name="T35" fmla="*/ 22 h 149"/>
                    <a:gd name="T36" fmla="*/ 29 w 140"/>
                    <a:gd name="T37" fmla="*/ 33 h 149"/>
                    <a:gd name="T38" fmla="*/ 19 w 140"/>
                    <a:gd name="T39" fmla="*/ 44 h 149"/>
                    <a:gd name="T40" fmla="*/ 7 w 140"/>
                    <a:gd name="T41" fmla="*/ 50 h 149"/>
                    <a:gd name="T42" fmla="*/ 14 w 140"/>
                    <a:gd name="T43" fmla="*/ 64 h 149"/>
                    <a:gd name="T44" fmla="*/ 5 w 140"/>
                    <a:gd name="T45" fmla="*/ 64 h 149"/>
                    <a:gd name="T46" fmla="*/ 11 w 140"/>
                    <a:gd name="T47" fmla="*/ 72 h 149"/>
                    <a:gd name="T48" fmla="*/ 11 w 140"/>
                    <a:gd name="T49" fmla="*/ 82 h 149"/>
                    <a:gd name="T50" fmla="*/ 19 w 140"/>
                    <a:gd name="T51" fmla="*/ 78 h 149"/>
                    <a:gd name="T52" fmla="*/ 23 w 140"/>
                    <a:gd name="T53" fmla="*/ 75 h 149"/>
                    <a:gd name="T54" fmla="*/ 22 w 140"/>
                    <a:gd name="T55" fmla="*/ 78 h 149"/>
                    <a:gd name="T56" fmla="*/ 24 w 140"/>
                    <a:gd name="T57" fmla="*/ 82 h 149"/>
                    <a:gd name="T58" fmla="*/ 24 w 140"/>
                    <a:gd name="T59" fmla="*/ 95 h 149"/>
                    <a:gd name="T60" fmla="*/ 26 w 140"/>
                    <a:gd name="T61" fmla="*/ 107 h 149"/>
                    <a:gd name="T62" fmla="*/ 39 w 140"/>
                    <a:gd name="T63" fmla="*/ 134 h 149"/>
                    <a:gd name="T64" fmla="*/ 50 w 140"/>
                    <a:gd name="T65" fmla="*/ 143 h 149"/>
                    <a:gd name="T66" fmla="*/ 57 w 140"/>
                    <a:gd name="T67" fmla="*/ 132 h 149"/>
                    <a:gd name="T68" fmla="*/ 65 w 140"/>
                    <a:gd name="T69" fmla="*/ 107 h 149"/>
                    <a:gd name="T70" fmla="*/ 81 w 140"/>
                    <a:gd name="T71" fmla="*/ 93 h 149"/>
                    <a:gd name="T72" fmla="*/ 91 w 140"/>
                    <a:gd name="T73" fmla="*/ 84 h 149"/>
                    <a:gd name="T74" fmla="*/ 98 w 140"/>
                    <a:gd name="T75" fmla="*/ 74 h 149"/>
                    <a:gd name="T76" fmla="*/ 101 w 140"/>
                    <a:gd name="T77" fmla="*/ 78 h 149"/>
                    <a:gd name="T78" fmla="*/ 100 w 140"/>
                    <a:gd name="T79" fmla="*/ 58 h 149"/>
                    <a:gd name="T80" fmla="*/ 104 w 140"/>
                    <a:gd name="T81" fmla="*/ 57 h 149"/>
                    <a:gd name="T82" fmla="*/ 114 w 140"/>
                    <a:gd name="T83" fmla="*/ 60 h 149"/>
                    <a:gd name="T84" fmla="*/ 115 w 140"/>
                    <a:gd name="T85" fmla="*/ 68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40" h="149">
                      <a:moveTo>
                        <a:pt x="117" y="76"/>
                      </a:moveTo>
                      <a:cubicBezTo>
                        <a:pt x="121" y="77"/>
                        <a:pt x="119" y="73"/>
                        <a:pt x="120" y="71"/>
                      </a:cubicBezTo>
                      <a:cubicBezTo>
                        <a:pt x="120" y="69"/>
                        <a:pt x="121" y="67"/>
                        <a:pt x="121" y="66"/>
                      </a:cubicBezTo>
                      <a:cubicBezTo>
                        <a:pt x="122" y="65"/>
                        <a:pt x="124" y="67"/>
                        <a:pt x="125" y="65"/>
                      </a:cubicBezTo>
                      <a:cubicBezTo>
                        <a:pt x="126" y="63"/>
                        <a:pt x="126" y="61"/>
                        <a:pt x="126" y="59"/>
                      </a:cubicBezTo>
                      <a:cubicBezTo>
                        <a:pt x="127" y="57"/>
                        <a:pt x="129" y="56"/>
                        <a:pt x="129" y="54"/>
                      </a:cubicBezTo>
                      <a:cubicBezTo>
                        <a:pt x="129" y="52"/>
                        <a:pt x="132" y="50"/>
                        <a:pt x="133" y="49"/>
                      </a:cubicBezTo>
                      <a:cubicBezTo>
                        <a:pt x="136" y="46"/>
                        <a:pt x="135" y="49"/>
                        <a:pt x="137" y="50"/>
                      </a:cubicBezTo>
                      <a:cubicBezTo>
                        <a:pt x="137" y="50"/>
                        <a:pt x="137" y="46"/>
                        <a:pt x="137" y="46"/>
                      </a:cubicBezTo>
                      <a:cubicBezTo>
                        <a:pt x="137" y="45"/>
                        <a:pt x="140" y="45"/>
                        <a:pt x="138" y="43"/>
                      </a:cubicBezTo>
                      <a:cubicBezTo>
                        <a:pt x="137" y="43"/>
                        <a:pt x="135" y="43"/>
                        <a:pt x="134" y="43"/>
                      </a:cubicBezTo>
                      <a:cubicBezTo>
                        <a:pt x="134" y="42"/>
                        <a:pt x="135" y="41"/>
                        <a:pt x="135" y="41"/>
                      </a:cubicBezTo>
                      <a:cubicBezTo>
                        <a:pt x="136" y="40"/>
                        <a:pt x="135" y="39"/>
                        <a:pt x="134" y="38"/>
                      </a:cubicBezTo>
                      <a:cubicBezTo>
                        <a:pt x="133" y="37"/>
                        <a:pt x="133" y="37"/>
                        <a:pt x="132" y="38"/>
                      </a:cubicBezTo>
                      <a:cubicBezTo>
                        <a:pt x="130" y="39"/>
                        <a:pt x="129" y="38"/>
                        <a:pt x="127" y="37"/>
                      </a:cubicBezTo>
                      <a:cubicBezTo>
                        <a:pt x="126" y="37"/>
                        <a:pt x="124" y="39"/>
                        <a:pt x="124" y="40"/>
                      </a:cubicBezTo>
                      <a:cubicBezTo>
                        <a:pt x="123" y="41"/>
                        <a:pt x="122" y="40"/>
                        <a:pt x="121" y="41"/>
                      </a:cubicBezTo>
                      <a:cubicBezTo>
                        <a:pt x="120" y="41"/>
                        <a:pt x="119" y="42"/>
                        <a:pt x="119" y="43"/>
                      </a:cubicBezTo>
                      <a:cubicBezTo>
                        <a:pt x="117" y="45"/>
                        <a:pt x="116" y="46"/>
                        <a:pt x="114" y="45"/>
                      </a:cubicBezTo>
                      <a:cubicBezTo>
                        <a:pt x="113" y="46"/>
                        <a:pt x="114" y="48"/>
                        <a:pt x="115" y="49"/>
                      </a:cubicBezTo>
                      <a:cubicBezTo>
                        <a:pt x="117" y="53"/>
                        <a:pt x="108" y="50"/>
                        <a:pt x="106" y="51"/>
                      </a:cubicBezTo>
                      <a:cubicBezTo>
                        <a:pt x="105" y="52"/>
                        <a:pt x="102" y="51"/>
                        <a:pt x="101" y="50"/>
                      </a:cubicBezTo>
                      <a:cubicBezTo>
                        <a:pt x="100" y="49"/>
                        <a:pt x="101" y="47"/>
                        <a:pt x="101" y="47"/>
                      </a:cubicBezTo>
                      <a:cubicBezTo>
                        <a:pt x="101" y="47"/>
                        <a:pt x="101" y="44"/>
                        <a:pt x="100" y="45"/>
                      </a:cubicBezTo>
                      <a:cubicBezTo>
                        <a:pt x="98" y="45"/>
                        <a:pt x="96" y="45"/>
                        <a:pt x="96" y="48"/>
                      </a:cubicBezTo>
                      <a:cubicBezTo>
                        <a:pt x="97" y="49"/>
                        <a:pt x="98" y="52"/>
                        <a:pt x="97" y="52"/>
                      </a:cubicBezTo>
                      <a:cubicBezTo>
                        <a:pt x="95" y="52"/>
                        <a:pt x="94" y="54"/>
                        <a:pt x="92" y="52"/>
                      </a:cubicBezTo>
                      <a:cubicBezTo>
                        <a:pt x="91" y="50"/>
                        <a:pt x="90" y="53"/>
                        <a:pt x="89" y="52"/>
                      </a:cubicBezTo>
                      <a:cubicBezTo>
                        <a:pt x="86" y="51"/>
                        <a:pt x="85" y="51"/>
                        <a:pt x="82" y="50"/>
                      </a:cubicBezTo>
                      <a:cubicBezTo>
                        <a:pt x="80" y="49"/>
                        <a:pt x="79" y="47"/>
                        <a:pt x="77" y="47"/>
                      </a:cubicBezTo>
                      <a:cubicBezTo>
                        <a:pt x="74" y="48"/>
                        <a:pt x="74" y="47"/>
                        <a:pt x="72" y="46"/>
                      </a:cubicBezTo>
                      <a:cubicBezTo>
                        <a:pt x="70" y="45"/>
                        <a:pt x="68" y="46"/>
                        <a:pt x="67" y="45"/>
                      </a:cubicBezTo>
                      <a:cubicBezTo>
                        <a:pt x="65" y="43"/>
                        <a:pt x="63" y="42"/>
                        <a:pt x="62" y="41"/>
                      </a:cubicBezTo>
                      <a:cubicBezTo>
                        <a:pt x="60" y="40"/>
                        <a:pt x="59" y="40"/>
                        <a:pt x="60" y="38"/>
                      </a:cubicBezTo>
                      <a:cubicBezTo>
                        <a:pt x="61" y="37"/>
                        <a:pt x="60" y="35"/>
                        <a:pt x="62" y="34"/>
                      </a:cubicBezTo>
                      <a:cubicBezTo>
                        <a:pt x="64" y="33"/>
                        <a:pt x="65" y="34"/>
                        <a:pt x="63" y="32"/>
                      </a:cubicBezTo>
                      <a:cubicBezTo>
                        <a:pt x="61" y="31"/>
                        <a:pt x="59" y="29"/>
                        <a:pt x="57" y="28"/>
                      </a:cubicBezTo>
                      <a:cubicBezTo>
                        <a:pt x="56" y="28"/>
                        <a:pt x="55" y="26"/>
                        <a:pt x="53" y="26"/>
                      </a:cubicBezTo>
                      <a:cubicBezTo>
                        <a:pt x="53" y="26"/>
                        <a:pt x="53" y="23"/>
                        <a:pt x="52" y="22"/>
                      </a:cubicBezTo>
                      <a:cubicBezTo>
                        <a:pt x="47" y="17"/>
                        <a:pt x="57" y="23"/>
                        <a:pt x="57" y="19"/>
                      </a:cubicBezTo>
                      <a:cubicBezTo>
                        <a:pt x="57" y="17"/>
                        <a:pt x="56" y="17"/>
                        <a:pt x="54" y="15"/>
                      </a:cubicBezTo>
                      <a:cubicBezTo>
                        <a:pt x="53" y="14"/>
                        <a:pt x="53" y="13"/>
                        <a:pt x="55" y="12"/>
                      </a:cubicBezTo>
                      <a:cubicBezTo>
                        <a:pt x="57" y="12"/>
                        <a:pt x="56" y="9"/>
                        <a:pt x="58" y="8"/>
                      </a:cubicBezTo>
                      <a:cubicBezTo>
                        <a:pt x="59" y="7"/>
                        <a:pt x="61" y="6"/>
                        <a:pt x="60" y="4"/>
                      </a:cubicBezTo>
                      <a:cubicBezTo>
                        <a:pt x="58" y="1"/>
                        <a:pt x="53" y="0"/>
                        <a:pt x="50" y="2"/>
                      </a:cubicBezTo>
                      <a:cubicBezTo>
                        <a:pt x="49" y="3"/>
                        <a:pt x="49" y="3"/>
                        <a:pt x="47" y="4"/>
                      </a:cubicBezTo>
                      <a:cubicBezTo>
                        <a:pt x="46" y="4"/>
                        <a:pt x="46" y="6"/>
                        <a:pt x="45" y="7"/>
                      </a:cubicBezTo>
                      <a:cubicBezTo>
                        <a:pt x="43" y="8"/>
                        <a:pt x="41" y="7"/>
                        <a:pt x="40" y="8"/>
                      </a:cubicBezTo>
                      <a:cubicBezTo>
                        <a:pt x="39" y="9"/>
                        <a:pt x="37" y="9"/>
                        <a:pt x="35" y="8"/>
                      </a:cubicBezTo>
                      <a:cubicBezTo>
                        <a:pt x="33" y="8"/>
                        <a:pt x="32" y="7"/>
                        <a:pt x="30" y="8"/>
                      </a:cubicBezTo>
                      <a:cubicBezTo>
                        <a:pt x="28" y="8"/>
                        <a:pt x="29" y="11"/>
                        <a:pt x="30" y="12"/>
                      </a:cubicBezTo>
                      <a:cubicBezTo>
                        <a:pt x="30" y="14"/>
                        <a:pt x="30" y="16"/>
                        <a:pt x="30" y="17"/>
                      </a:cubicBezTo>
                      <a:cubicBezTo>
                        <a:pt x="31" y="19"/>
                        <a:pt x="33" y="19"/>
                        <a:pt x="35" y="20"/>
                      </a:cubicBezTo>
                      <a:cubicBezTo>
                        <a:pt x="36" y="22"/>
                        <a:pt x="34" y="22"/>
                        <a:pt x="33" y="22"/>
                      </a:cubicBezTo>
                      <a:cubicBezTo>
                        <a:pt x="32" y="24"/>
                        <a:pt x="33" y="26"/>
                        <a:pt x="33" y="28"/>
                      </a:cubicBezTo>
                      <a:cubicBezTo>
                        <a:pt x="33" y="29"/>
                        <a:pt x="31" y="29"/>
                        <a:pt x="31" y="29"/>
                      </a:cubicBezTo>
                      <a:cubicBezTo>
                        <a:pt x="29" y="30"/>
                        <a:pt x="31" y="33"/>
                        <a:pt x="29" y="33"/>
                      </a:cubicBezTo>
                      <a:cubicBezTo>
                        <a:pt x="27" y="34"/>
                        <a:pt x="26" y="35"/>
                        <a:pt x="26" y="36"/>
                      </a:cubicBezTo>
                      <a:cubicBezTo>
                        <a:pt x="25" y="38"/>
                        <a:pt x="24" y="38"/>
                        <a:pt x="22" y="39"/>
                      </a:cubicBezTo>
                      <a:cubicBezTo>
                        <a:pt x="20" y="40"/>
                        <a:pt x="20" y="43"/>
                        <a:pt x="19" y="44"/>
                      </a:cubicBezTo>
                      <a:cubicBezTo>
                        <a:pt x="18" y="46"/>
                        <a:pt x="16" y="45"/>
                        <a:pt x="15" y="47"/>
                      </a:cubicBezTo>
                      <a:cubicBezTo>
                        <a:pt x="13" y="48"/>
                        <a:pt x="12" y="44"/>
                        <a:pt x="11" y="46"/>
                      </a:cubicBezTo>
                      <a:cubicBezTo>
                        <a:pt x="10" y="47"/>
                        <a:pt x="6" y="49"/>
                        <a:pt x="7" y="50"/>
                      </a:cubicBezTo>
                      <a:cubicBezTo>
                        <a:pt x="7" y="52"/>
                        <a:pt x="10" y="52"/>
                        <a:pt x="10" y="54"/>
                      </a:cubicBezTo>
                      <a:cubicBezTo>
                        <a:pt x="9" y="57"/>
                        <a:pt x="11" y="57"/>
                        <a:pt x="13" y="58"/>
                      </a:cubicBezTo>
                      <a:cubicBezTo>
                        <a:pt x="13" y="60"/>
                        <a:pt x="14" y="62"/>
                        <a:pt x="14" y="64"/>
                      </a:cubicBezTo>
                      <a:cubicBezTo>
                        <a:pt x="14" y="64"/>
                        <a:pt x="11" y="64"/>
                        <a:pt x="10" y="64"/>
                      </a:cubicBezTo>
                      <a:cubicBezTo>
                        <a:pt x="9" y="64"/>
                        <a:pt x="8" y="65"/>
                        <a:pt x="7" y="65"/>
                      </a:cubicBezTo>
                      <a:cubicBezTo>
                        <a:pt x="7" y="65"/>
                        <a:pt x="6" y="64"/>
                        <a:pt x="5" y="64"/>
                      </a:cubicBezTo>
                      <a:cubicBezTo>
                        <a:pt x="4" y="64"/>
                        <a:pt x="0" y="66"/>
                        <a:pt x="0" y="67"/>
                      </a:cubicBezTo>
                      <a:cubicBezTo>
                        <a:pt x="2" y="69"/>
                        <a:pt x="3" y="70"/>
                        <a:pt x="5" y="72"/>
                      </a:cubicBezTo>
                      <a:cubicBezTo>
                        <a:pt x="5" y="72"/>
                        <a:pt x="11" y="72"/>
                        <a:pt x="11" y="72"/>
                      </a:cubicBezTo>
                      <a:cubicBezTo>
                        <a:pt x="11" y="73"/>
                        <a:pt x="9" y="74"/>
                        <a:pt x="8" y="74"/>
                      </a:cubicBezTo>
                      <a:cubicBezTo>
                        <a:pt x="7" y="75"/>
                        <a:pt x="4" y="73"/>
                        <a:pt x="4" y="75"/>
                      </a:cubicBezTo>
                      <a:cubicBezTo>
                        <a:pt x="4" y="77"/>
                        <a:pt x="9" y="80"/>
                        <a:pt x="11" y="82"/>
                      </a:cubicBezTo>
                      <a:cubicBezTo>
                        <a:pt x="12" y="83"/>
                        <a:pt x="13" y="83"/>
                        <a:pt x="15" y="83"/>
                      </a:cubicBezTo>
                      <a:cubicBezTo>
                        <a:pt x="17" y="82"/>
                        <a:pt x="20" y="81"/>
                        <a:pt x="21" y="79"/>
                      </a:cubicBezTo>
                      <a:cubicBezTo>
                        <a:pt x="21" y="79"/>
                        <a:pt x="20" y="78"/>
                        <a:pt x="19" y="78"/>
                      </a:cubicBezTo>
                      <a:cubicBezTo>
                        <a:pt x="19" y="77"/>
                        <a:pt x="20" y="77"/>
                        <a:pt x="20" y="77"/>
                      </a:cubicBezTo>
                      <a:cubicBezTo>
                        <a:pt x="21" y="76"/>
                        <a:pt x="20" y="75"/>
                        <a:pt x="21" y="75"/>
                      </a:cubicBezTo>
                      <a:cubicBezTo>
                        <a:pt x="21" y="75"/>
                        <a:pt x="23" y="75"/>
                        <a:pt x="23" y="75"/>
                      </a:cubicBezTo>
                      <a:cubicBezTo>
                        <a:pt x="23" y="76"/>
                        <a:pt x="21" y="76"/>
                        <a:pt x="22" y="77"/>
                      </a:cubicBezTo>
                      <a:cubicBezTo>
                        <a:pt x="22" y="77"/>
                        <a:pt x="23" y="77"/>
                        <a:pt x="23" y="77"/>
                      </a:cubicBezTo>
                      <a:cubicBezTo>
                        <a:pt x="23" y="78"/>
                        <a:pt x="22" y="78"/>
                        <a:pt x="22" y="78"/>
                      </a:cubicBezTo>
                      <a:cubicBezTo>
                        <a:pt x="21" y="78"/>
                        <a:pt x="23" y="78"/>
                        <a:pt x="23" y="78"/>
                      </a:cubicBezTo>
                      <a:cubicBezTo>
                        <a:pt x="23" y="79"/>
                        <a:pt x="22" y="79"/>
                        <a:pt x="22" y="80"/>
                      </a:cubicBezTo>
                      <a:cubicBezTo>
                        <a:pt x="21" y="80"/>
                        <a:pt x="23" y="81"/>
                        <a:pt x="24" y="82"/>
                      </a:cubicBezTo>
                      <a:cubicBezTo>
                        <a:pt x="25" y="83"/>
                        <a:pt x="23" y="85"/>
                        <a:pt x="22" y="87"/>
                      </a:cubicBezTo>
                      <a:cubicBezTo>
                        <a:pt x="22" y="88"/>
                        <a:pt x="23" y="89"/>
                        <a:pt x="24" y="90"/>
                      </a:cubicBezTo>
                      <a:cubicBezTo>
                        <a:pt x="24" y="92"/>
                        <a:pt x="24" y="93"/>
                        <a:pt x="24" y="95"/>
                      </a:cubicBezTo>
                      <a:cubicBezTo>
                        <a:pt x="24" y="97"/>
                        <a:pt x="23" y="100"/>
                        <a:pt x="23" y="101"/>
                      </a:cubicBezTo>
                      <a:cubicBezTo>
                        <a:pt x="23" y="101"/>
                        <a:pt x="24" y="99"/>
                        <a:pt x="24" y="99"/>
                      </a:cubicBezTo>
                      <a:cubicBezTo>
                        <a:pt x="25" y="100"/>
                        <a:pt x="26" y="106"/>
                        <a:pt x="26" y="107"/>
                      </a:cubicBezTo>
                      <a:cubicBezTo>
                        <a:pt x="27" y="109"/>
                        <a:pt x="29" y="112"/>
                        <a:pt x="30" y="115"/>
                      </a:cubicBezTo>
                      <a:cubicBezTo>
                        <a:pt x="31" y="118"/>
                        <a:pt x="31" y="121"/>
                        <a:pt x="32" y="124"/>
                      </a:cubicBezTo>
                      <a:cubicBezTo>
                        <a:pt x="34" y="128"/>
                        <a:pt x="37" y="131"/>
                        <a:pt x="39" y="134"/>
                      </a:cubicBezTo>
                      <a:cubicBezTo>
                        <a:pt x="40" y="137"/>
                        <a:pt x="40" y="140"/>
                        <a:pt x="41" y="143"/>
                      </a:cubicBezTo>
                      <a:cubicBezTo>
                        <a:pt x="43" y="146"/>
                        <a:pt x="45" y="149"/>
                        <a:pt x="48" y="146"/>
                      </a:cubicBezTo>
                      <a:cubicBezTo>
                        <a:pt x="50" y="145"/>
                        <a:pt x="50" y="144"/>
                        <a:pt x="50" y="143"/>
                      </a:cubicBezTo>
                      <a:cubicBezTo>
                        <a:pt x="50" y="141"/>
                        <a:pt x="52" y="140"/>
                        <a:pt x="53" y="139"/>
                      </a:cubicBezTo>
                      <a:cubicBezTo>
                        <a:pt x="54" y="138"/>
                        <a:pt x="56" y="138"/>
                        <a:pt x="57" y="137"/>
                      </a:cubicBezTo>
                      <a:cubicBezTo>
                        <a:pt x="58" y="136"/>
                        <a:pt x="57" y="133"/>
                        <a:pt x="57" y="132"/>
                      </a:cubicBezTo>
                      <a:cubicBezTo>
                        <a:pt x="56" y="128"/>
                        <a:pt x="61" y="125"/>
                        <a:pt x="60" y="122"/>
                      </a:cubicBezTo>
                      <a:cubicBezTo>
                        <a:pt x="59" y="119"/>
                        <a:pt x="58" y="116"/>
                        <a:pt x="58" y="113"/>
                      </a:cubicBezTo>
                      <a:cubicBezTo>
                        <a:pt x="58" y="109"/>
                        <a:pt x="62" y="108"/>
                        <a:pt x="65" y="107"/>
                      </a:cubicBezTo>
                      <a:cubicBezTo>
                        <a:pt x="66" y="106"/>
                        <a:pt x="69" y="106"/>
                        <a:pt x="69" y="105"/>
                      </a:cubicBezTo>
                      <a:cubicBezTo>
                        <a:pt x="70" y="103"/>
                        <a:pt x="71" y="102"/>
                        <a:pt x="72" y="101"/>
                      </a:cubicBezTo>
                      <a:cubicBezTo>
                        <a:pt x="75" y="98"/>
                        <a:pt x="78" y="95"/>
                        <a:pt x="81" y="93"/>
                      </a:cubicBezTo>
                      <a:cubicBezTo>
                        <a:pt x="82" y="92"/>
                        <a:pt x="83" y="90"/>
                        <a:pt x="84" y="89"/>
                      </a:cubicBezTo>
                      <a:cubicBezTo>
                        <a:pt x="85" y="88"/>
                        <a:pt x="87" y="88"/>
                        <a:pt x="88" y="87"/>
                      </a:cubicBezTo>
                      <a:cubicBezTo>
                        <a:pt x="89" y="86"/>
                        <a:pt x="90" y="85"/>
                        <a:pt x="91" y="84"/>
                      </a:cubicBezTo>
                      <a:cubicBezTo>
                        <a:pt x="92" y="83"/>
                        <a:pt x="90" y="82"/>
                        <a:pt x="90" y="81"/>
                      </a:cubicBezTo>
                      <a:cubicBezTo>
                        <a:pt x="91" y="79"/>
                        <a:pt x="94" y="79"/>
                        <a:pt x="95" y="78"/>
                      </a:cubicBezTo>
                      <a:cubicBezTo>
                        <a:pt x="96" y="78"/>
                        <a:pt x="98" y="75"/>
                        <a:pt x="98" y="74"/>
                      </a:cubicBezTo>
                      <a:cubicBezTo>
                        <a:pt x="98" y="76"/>
                        <a:pt x="96" y="76"/>
                        <a:pt x="97" y="78"/>
                      </a:cubicBezTo>
                      <a:cubicBezTo>
                        <a:pt x="99" y="79"/>
                        <a:pt x="100" y="76"/>
                        <a:pt x="100" y="76"/>
                      </a:cubicBezTo>
                      <a:cubicBezTo>
                        <a:pt x="101" y="77"/>
                        <a:pt x="100" y="78"/>
                        <a:pt x="101" y="78"/>
                      </a:cubicBezTo>
                      <a:cubicBezTo>
                        <a:pt x="102" y="75"/>
                        <a:pt x="101" y="72"/>
                        <a:pt x="99" y="69"/>
                      </a:cubicBezTo>
                      <a:cubicBezTo>
                        <a:pt x="98" y="67"/>
                        <a:pt x="96" y="65"/>
                        <a:pt x="97" y="62"/>
                      </a:cubicBezTo>
                      <a:cubicBezTo>
                        <a:pt x="98" y="59"/>
                        <a:pt x="103" y="61"/>
                        <a:pt x="100" y="58"/>
                      </a:cubicBezTo>
                      <a:cubicBezTo>
                        <a:pt x="99" y="57"/>
                        <a:pt x="97" y="56"/>
                        <a:pt x="98" y="54"/>
                      </a:cubicBezTo>
                      <a:cubicBezTo>
                        <a:pt x="99" y="53"/>
                        <a:pt x="100" y="54"/>
                        <a:pt x="102" y="55"/>
                      </a:cubicBezTo>
                      <a:cubicBezTo>
                        <a:pt x="103" y="56"/>
                        <a:pt x="104" y="55"/>
                        <a:pt x="104" y="57"/>
                      </a:cubicBezTo>
                      <a:cubicBezTo>
                        <a:pt x="104" y="58"/>
                        <a:pt x="104" y="59"/>
                        <a:pt x="106" y="60"/>
                      </a:cubicBezTo>
                      <a:cubicBezTo>
                        <a:pt x="107" y="60"/>
                        <a:pt x="109" y="60"/>
                        <a:pt x="110" y="60"/>
                      </a:cubicBezTo>
                      <a:cubicBezTo>
                        <a:pt x="111" y="60"/>
                        <a:pt x="113" y="61"/>
                        <a:pt x="114" y="60"/>
                      </a:cubicBezTo>
                      <a:cubicBezTo>
                        <a:pt x="119" y="59"/>
                        <a:pt x="115" y="65"/>
                        <a:pt x="113" y="66"/>
                      </a:cubicBezTo>
                      <a:cubicBezTo>
                        <a:pt x="110" y="66"/>
                        <a:pt x="112" y="70"/>
                        <a:pt x="112" y="71"/>
                      </a:cubicBezTo>
                      <a:cubicBezTo>
                        <a:pt x="113" y="71"/>
                        <a:pt x="115" y="67"/>
                        <a:pt x="115" y="68"/>
                      </a:cubicBezTo>
                      <a:cubicBezTo>
                        <a:pt x="115" y="71"/>
                        <a:pt x="117" y="74"/>
                        <a:pt x="117" y="76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86" name="Freeform 702" descr="" title="">
                  <a:extLst>
                    <a:ext uri="{FF2B5EF4-FFF2-40B4-BE49-F238E27FC236}">
                      <a16:creationId xmlns:a16="http://schemas.microsoft.com/office/drawing/2014/main" id="{7FEF60B7-FA79-4C6D-A5D0-1B552D7B0E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41914" y="4889442"/>
                  <a:ext cx="357575" cy="858406"/>
                </a:xfrm>
                <a:custGeom>
                  <a:avLst/>
                  <a:gdLst>
                    <a:gd name="T0" fmla="*/ 37 w 41"/>
                    <a:gd name="T1" fmla="*/ 37 h 98"/>
                    <a:gd name="T2" fmla="*/ 34 w 41"/>
                    <a:gd name="T3" fmla="*/ 35 h 98"/>
                    <a:gd name="T4" fmla="*/ 31 w 41"/>
                    <a:gd name="T5" fmla="*/ 29 h 98"/>
                    <a:gd name="T6" fmla="*/ 32 w 41"/>
                    <a:gd name="T7" fmla="*/ 25 h 98"/>
                    <a:gd name="T8" fmla="*/ 25 w 41"/>
                    <a:gd name="T9" fmla="*/ 22 h 98"/>
                    <a:gd name="T10" fmla="*/ 30 w 41"/>
                    <a:gd name="T11" fmla="*/ 10 h 98"/>
                    <a:gd name="T12" fmla="*/ 28 w 41"/>
                    <a:gd name="T13" fmla="*/ 6 h 98"/>
                    <a:gd name="T14" fmla="*/ 23 w 41"/>
                    <a:gd name="T15" fmla="*/ 2 h 98"/>
                    <a:gd name="T16" fmla="*/ 22 w 41"/>
                    <a:gd name="T17" fmla="*/ 9 h 98"/>
                    <a:gd name="T18" fmla="*/ 18 w 41"/>
                    <a:gd name="T19" fmla="*/ 9 h 98"/>
                    <a:gd name="T20" fmla="*/ 13 w 41"/>
                    <a:gd name="T21" fmla="*/ 15 h 98"/>
                    <a:gd name="T22" fmla="*/ 11 w 41"/>
                    <a:gd name="T23" fmla="*/ 21 h 98"/>
                    <a:gd name="T24" fmla="*/ 6 w 41"/>
                    <a:gd name="T25" fmla="*/ 25 h 98"/>
                    <a:gd name="T26" fmla="*/ 2 w 41"/>
                    <a:gd name="T27" fmla="*/ 35 h 98"/>
                    <a:gd name="T28" fmla="*/ 0 w 41"/>
                    <a:gd name="T29" fmla="*/ 40 h 98"/>
                    <a:gd name="T30" fmla="*/ 4 w 41"/>
                    <a:gd name="T31" fmla="*/ 44 h 98"/>
                    <a:gd name="T32" fmla="*/ 7 w 41"/>
                    <a:gd name="T33" fmla="*/ 52 h 98"/>
                    <a:gd name="T34" fmla="*/ 11 w 41"/>
                    <a:gd name="T35" fmla="*/ 58 h 98"/>
                    <a:gd name="T36" fmla="*/ 11 w 41"/>
                    <a:gd name="T37" fmla="*/ 64 h 98"/>
                    <a:gd name="T38" fmla="*/ 12 w 41"/>
                    <a:gd name="T39" fmla="*/ 66 h 98"/>
                    <a:gd name="T40" fmla="*/ 14 w 41"/>
                    <a:gd name="T41" fmla="*/ 66 h 98"/>
                    <a:gd name="T42" fmla="*/ 17 w 41"/>
                    <a:gd name="T43" fmla="*/ 65 h 98"/>
                    <a:gd name="T44" fmla="*/ 22 w 41"/>
                    <a:gd name="T45" fmla="*/ 64 h 98"/>
                    <a:gd name="T46" fmla="*/ 25 w 41"/>
                    <a:gd name="T47" fmla="*/ 72 h 98"/>
                    <a:gd name="T48" fmla="*/ 29 w 41"/>
                    <a:gd name="T49" fmla="*/ 80 h 98"/>
                    <a:gd name="T50" fmla="*/ 30 w 41"/>
                    <a:gd name="T51" fmla="*/ 85 h 98"/>
                    <a:gd name="T52" fmla="*/ 29 w 41"/>
                    <a:gd name="T53" fmla="*/ 88 h 98"/>
                    <a:gd name="T54" fmla="*/ 29 w 41"/>
                    <a:gd name="T55" fmla="*/ 98 h 98"/>
                    <a:gd name="T56" fmla="*/ 34 w 41"/>
                    <a:gd name="T57" fmla="*/ 85 h 98"/>
                    <a:gd name="T58" fmla="*/ 28 w 41"/>
                    <a:gd name="T59" fmla="*/ 71 h 98"/>
                    <a:gd name="T60" fmla="*/ 30 w 41"/>
                    <a:gd name="T61" fmla="*/ 65 h 98"/>
                    <a:gd name="T62" fmla="*/ 26 w 41"/>
                    <a:gd name="T63" fmla="*/ 49 h 98"/>
                    <a:gd name="T64" fmla="*/ 34 w 41"/>
                    <a:gd name="T65" fmla="*/ 44 h 98"/>
                    <a:gd name="T66" fmla="*/ 41 w 41"/>
                    <a:gd name="T67" fmla="*/ 38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41" h="98">
                      <a:moveTo>
                        <a:pt x="39" y="38"/>
                      </a:moveTo>
                      <a:cubicBezTo>
                        <a:pt x="38" y="38"/>
                        <a:pt x="37" y="39"/>
                        <a:pt x="37" y="37"/>
                      </a:cubicBezTo>
                      <a:cubicBezTo>
                        <a:pt x="37" y="37"/>
                        <a:pt x="37" y="36"/>
                        <a:pt x="37" y="36"/>
                      </a:cubicBezTo>
                      <a:cubicBezTo>
                        <a:pt x="37" y="35"/>
                        <a:pt x="34" y="35"/>
                        <a:pt x="34" y="35"/>
                      </a:cubicBezTo>
                      <a:cubicBezTo>
                        <a:pt x="33" y="34"/>
                        <a:pt x="34" y="32"/>
                        <a:pt x="34" y="31"/>
                      </a:cubicBezTo>
                      <a:cubicBezTo>
                        <a:pt x="35" y="29"/>
                        <a:pt x="32" y="30"/>
                        <a:pt x="31" y="29"/>
                      </a:cubicBezTo>
                      <a:cubicBezTo>
                        <a:pt x="31" y="28"/>
                        <a:pt x="30" y="28"/>
                        <a:pt x="30" y="27"/>
                      </a:cubicBezTo>
                      <a:cubicBezTo>
                        <a:pt x="30" y="26"/>
                        <a:pt x="32" y="25"/>
                        <a:pt x="32" y="25"/>
                      </a:cubicBezTo>
                      <a:cubicBezTo>
                        <a:pt x="31" y="23"/>
                        <a:pt x="25" y="26"/>
                        <a:pt x="24" y="25"/>
                      </a:cubicBezTo>
                      <a:cubicBezTo>
                        <a:pt x="24" y="25"/>
                        <a:pt x="25" y="23"/>
                        <a:pt x="25" y="22"/>
                      </a:cubicBezTo>
                      <a:cubicBezTo>
                        <a:pt x="24" y="21"/>
                        <a:pt x="27" y="19"/>
                        <a:pt x="27" y="18"/>
                      </a:cubicBezTo>
                      <a:cubicBezTo>
                        <a:pt x="29" y="15"/>
                        <a:pt x="31" y="13"/>
                        <a:pt x="30" y="10"/>
                      </a:cubicBezTo>
                      <a:cubicBezTo>
                        <a:pt x="30" y="9"/>
                        <a:pt x="31" y="8"/>
                        <a:pt x="31" y="7"/>
                      </a:cubicBezTo>
                      <a:cubicBezTo>
                        <a:pt x="31" y="5"/>
                        <a:pt x="29" y="7"/>
                        <a:pt x="28" y="6"/>
                      </a:cubicBezTo>
                      <a:cubicBezTo>
                        <a:pt x="28" y="4"/>
                        <a:pt x="27" y="3"/>
                        <a:pt x="27" y="2"/>
                      </a:cubicBezTo>
                      <a:cubicBezTo>
                        <a:pt x="25" y="0"/>
                        <a:pt x="25" y="3"/>
                        <a:pt x="23" y="2"/>
                      </a:cubicBezTo>
                      <a:cubicBezTo>
                        <a:pt x="24" y="4"/>
                        <a:pt x="22" y="4"/>
                        <a:pt x="22" y="5"/>
                      </a:cubicBezTo>
                      <a:cubicBezTo>
                        <a:pt x="22" y="5"/>
                        <a:pt x="22" y="9"/>
                        <a:pt x="22" y="9"/>
                      </a:cubicBezTo>
                      <a:cubicBezTo>
                        <a:pt x="21" y="9"/>
                        <a:pt x="21" y="7"/>
                        <a:pt x="21" y="7"/>
                      </a:cubicBezTo>
                      <a:cubicBezTo>
                        <a:pt x="19" y="7"/>
                        <a:pt x="18" y="8"/>
                        <a:pt x="18" y="9"/>
                      </a:cubicBezTo>
                      <a:cubicBezTo>
                        <a:pt x="17" y="10"/>
                        <a:pt x="15" y="10"/>
                        <a:pt x="14" y="11"/>
                      </a:cubicBezTo>
                      <a:cubicBezTo>
                        <a:pt x="13" y="12"/>
                        <a:pt x="14" y="14"/>
                        <a:pt x="13" y="15"/>
                      </a:cubicBezTo>
                      <a:cubicBezTo>
                        <a:pt x="13" y="16"/>
                        <a:pt x="12" y="17"/>
                        <a:pt x="11" y="18"/>
                      </a:cubicBezTo>
                      <a:cubicBezTo>
                        <a:pt x="11" y="19"/>
                        <a:pt x="11" y="20"/>
                        <a:pt x="11" y="21"/>
                      </a:cubicBezTo>
                      <a:cubicBezTo>
                        <a:pt x="11" y="23"/>
                        <a:pt x="10" y="25"/>
                        <a:pt x="9" y="25"/>
                      </a:cubicBezTo>
                      <a:cubicBezTo>
                        <a:pt x="8" y="25"/>
                        <a:pt x="7" y="25"/>
                        <a:pt x="6" y="25"/>
                      </a:cubicBezTo>
                      <a:cubicBezTo>
                        <a:pt x="5" y="27"/>
                        <a:pt x="6" y="35"/>
                        <a:pt x="4" y="35"/>
                      </a:cubicBezTo>
                      <a:cubicBezTo>
                        <a:pt x="4" y="35"/>
                        <a:pt x="2" y="35"/>
                        <a:pt x="2" y="35"/>
                      </a:cubicBezTo>
                      <a:cubicBezTo>
                        <a:pt x="2" y="36"/>
                        <a:pt x="2" y="37"/>
                        <a:pt x="2" y="37"/>
                      </a:cubicBezTo>
                      <a:cubicBezTo>
                        <a:pt x="2" y="38"/>
                        <a:pt x="1" y="39"/>
                        <a:pt x="0" y="40"/>
                      </a:cubicBezTo>
                      <a:cubicBezTo>
                        <a:pt x="0" y="41"/>
                        <a:pt x="4" y="46"/>
                        <a:pt x="5" y="47"/>
                      </a:cubicBezTo>
                      <a:cubicBezTo>
                        <a:pt x="5" y="47"/>
                        <a:pt x="4" y="44"/>
                        <a:pt x="4" y="44"/>
                      </a:cubicBezTo>
                      <a:cubicBezTo>
                        <a:pt x="4" y="44"/>
                        <a:pt x="7" y="48"/>
                        <a:pt x="7" y="48"/>
                      </a:cubicBezTo>
                      <a:cubicBezTo>
                        <a:pt x="8" y="50"/>
                        <a:pt x="6" y="50"/>
                        <a:pt x="7" y="52"/>
                      </a:cubicBezTo>
                      <a:cubicBezTo>
                        <a:pt x="6" y="51"/>
                        <a:pt x="8" y="51"/>
                        <a:pt x="9" y="52"/>
                      </a:cubicBezTo>
                      <a:cubicBezTo>
                        <a:pt x="10" y="54"/>
                        <a:pt x="11" y="56"/>
                        <a:pt x="11" y="58"/>
                      </a:cubicBezTo>
                      <a:cubicBezTo>
                        <a:pt x="11" y="58"/>
                        <a:pt x="10" y="67"/>
                        <a:pt x="10" y="67"/>
                      </a:cubicBezTo>
                      <a:cubicBezTo>
                        <a:pt x="11" y="67"/>
                        <a:pt x="11" y="64"/>
                        <a:pt x="11" y="64"/>
                      </a:cubicBezTo>
                      <a:cubicBezTo>
                        <a:pt x="11" y="64"/>
                        <a:pt x="11" y="67"/>
                        <a:pt x="11" y="67"/>
                      </a:cubicBezTo>
                      <a:cubicBezTo>
                        <a:pt x="11" y="67"/>
                        <a:pt x="12" y="66"/>
                        <a:pt x="12" y="66"/>
                      </a:cubicBezTo>
                      <a:cubicBezTo>
                        <a:pt x="12" y="66"/>
                        <a:pt x="12" y="68"/>
                        <a:pt x="12" y="68"/>
                      </a:cubicBezTo>
                      <a:cubicBezTo>
                        <a:pt x="13" y="68"/>
                        <a:pt x="13" y="66"/>
                        <a:pt x="14" y="66"/>
                      </a:cubicBezTo>
                      <a:cubicBezTo>
                        <a:pt x="14" y="66"/>
                        <a:pt x="14" y="67"/>
                        <a:pt x="14" y="67"/>
                      </a:cubicBezTo>
                      <a:cubicBezTo>
                        <a:pt x="14" y="67"/>
                        <a:pt x="17" y="66"/>
                        <a:pt x="17" y="65"/>
                      </a:cubicBezTo>
                      <a:cubicBezTo>
                        <a:pt x="18" y="65"/>
                        <a:pt x="23" y="62"/>
                        <a:pt x="21" y="61"/>
                      </a:cubicBezTo>
                      <a:cubicBezTo>
                        <a:pt x="22" y="61"/>
                        <a:pt x="21" y="63"/>
                        <a:pt x="22" y="64"/>
                      </a:cubicBezTo>
                      <a:cubicBezTo>
                        <a:pt x="23" y="64"/>
                        <a:pt x="24" y="64"/>
                        <a:pt x="24" y="65"/>
                      </a:cubicBezTo>
                      <a:cubicBezTo>
                        <a:pt x="25" y="67"/>
                        <a:pt x="25" y="70"/>
                        <a:pt x="25" y="72"/>
                      </a:cubicBezTo>
                      <a:cubicBezTo>
                        <a:pt x="26" y="75"/>
                        <a:pt x="26" y="77"/>
                        <a:pt x="28" y="79"/>
                      </a:cubicBezTo>
                      <a:cubicBezTo>
                        <a:pt x="28" y="79"/>
                        <a:pt x="29" y="80"/>
                        <a:pt x="29" y="80"/>
                      </a:cubicBezTo>
                      <a:cubicBezTo>
                        <a:pt x="29" y="82"/>
                        <a:pt x="30" y="82"/>
                        <a:pt x="30" y="82"/>
                      </a:cubicBezTo>
                      <a:cubicBezTo>
                        <a:pt x="31" y="83"/>
                        <a:pt x="29" y="85"/>
                        <a:pt x="30" y="85"/>
                      </a:cubicBezTo>
                      <a:cubicBezTo>
                        <a:pt x="30" y="85"/>
                        <a:pt x="30" y="85"/>
                        <a:pt x="31" y="85"/>
                      </a:cubicBezTo>
                      <a:cubicBezTo>
                        <a:pt x="31" y="86"/>
                        <a:pt x="29" y="87"/>
                        <a:pt x="29" y="88"/>
                      </a:cubicBezTo>
                      <a:cubicBezTo>
                        <a:pt x="29" y="90"/>
                        <a:pt x="30" y="88"/>
                        <a:pt x="31" y="89"/>
                      </a:cubicBezTo>
                      <a:cubicBezTo>
                        <a:pt x="31" y="89"/>
                        <a:pt x="29" y="97"/>
                        <a:pt x="29" y="98"/>
                      </a:cubicBezTo>
                      <a:cubicBezTo>
                        <a:pt x="31" y="96"/>
                        <a:pt x="32" y="92"/>
                        <a:pt x="33" y="90"/>
                      </a:cubicBezTo>
                      <a:cubicBezTo>
                        <a:pt x="34" y="88"/>
                        <a:pt x="35" y="87"/>
                        <a:pt x="34" y="85"/>
                      </a:cubicBezTo>
                      <a:cubicBezTo>
                        <a:pt x="33" y="83"/>
                        <a:pt x="33" y="82"/>
                        <a:pt x="33" y="80"/>
                      </a:cubicBezTo>
                      <a:cubicBezTo>
                        <a:pt x="32" y="78"/>
                        <a:pt x="27" y="74"/>
                        <a:pt x="28" y="71"/>
                      </a:cubicBezTo>
                      <a:cubicBezTo>
                        <a:pt x="28" y="71"/>
                        <a:pt x="30" y="70"/>
                        <a:pt x="30" y="69"/>
                      </a:cubicBezTo>
                      <a:cubicBezTo>
                        <a:pt x="29" y="67"/>
                        <a:pt x="30" y="67"/>
                        <a:pt x="30" y="65"/>
                      </a:cubicBezTo>
                      <a:cubicBezTo>
                        <a:pt x="31" y="62"/>
                        <a:pt x="27" y="60"/>
                        <a:pt x="26" y="58"/>
                      </a:cubicBezTo>
                      <a:cubicBezTo>
                        <a:pt x="23" y="56"/>
                        <a:pt x="25" y="52"/>
                        <a:pt x="26" y="49"/>
                      </a:cubicBezTo>
                      <a:cubicBezTo>
                        <a:pt x="26" y="47"/>
                        <a:pt x="27" y="47"/>
                        <a:pt x="29" y="47"/>
                      </a:cubicBezTo>
                      <a:cubicBezTo>
                        <a:pt x="31" y="47"/>
                        <a:pt x="33" y="45"/>
                        <a:pt x="34" y="44"/>
                      </a:cubicBezTo>
                      <a:cubicBezTo>
                        <a:pt x="36" y="43"/>
                        <a:pt x="37" y="44"/>
                        <a:pt x="39" y="42"/>
                      </a:cubicBezTo>
                      <a:cubicBezTo>
                        <a:pt x="40" y="40"/>
                        <a:pt x="41" y="39"/>
                        <a:pt x="41" y="38"/>
                      </a:cubicBezTo>
                      <a:cubicBezTo>
                        <a:pt x="41" y="38"/>
                        <a:pt x="40" y="38"/>
                        <a:pt x="39" y="38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87" name="Freeform 703" descr="" title="">
                  <a:extLst>
                    <a:ext uri="{FF2B5EF4-FFF2-40B4-BE49-F238E27FC236}">
                      <a16:creationId xmlns:a16="http://schemas.microsoft.com/office/drawing/2014/main" id="{84B66B67-EC1F-4CD5-9764-74FFCEC5DE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75046" y="4993761"/>
                  <a:ext cx="199650" cy="244407"/>
                </a:xfrm>
                <a:custGeom>
                  <a:avLst/>
                  <a:gdLst>
                    <a:gd name="T0" fmla="*/ 21 w 23"/>
                    <a:gd name="T1" fmla="*/ 26 h 28"/>
                    <a:gd name="T2" fmla="*/ 20 w 23"/>
                    <a:gd name="T3" fmla="*/ 17 h 28"/>
                    <a:gd name="T4" fmla="*/ 18 w 23"/>
                    <a:gd name="T5" fmla="*/ 16 h 28"/>
                    <a:gd name="T6" fmla="*/ 16 w 23"/>
                    <a:gd name="T7" fmla="*/ 18 h 28"/>
                    <a:gd name="T8" fmla="*/ 17 w 23"/>
                    <a:gd name="T9" fmla="*/ 13 h 28"/>
                    <a:gd name="T10" fmla="*/ 18 w 23"/>
                    <a:gd name="T11" fmla="*/ 7 h 28"/>
                    <a:gd name="T12" fmla="*/ 14 w 23"/>
                    <a:gd name="T13" fmla="*/ 7 h 28"/>
                    <a:gd name="T14" fmla="*/ 10 w 23"/>
                    <a:gd name="T15" fmla="*/ 7 h 28"/>
                    <a:gd name="T16" fmla="*/ 8 w 23"/>
                    <a:gd name="T17" fmla="*/ 4 h 28"/>
                    <a:gd name="T18" fmla="*/ 6 w 23"/>
                    <a:gd name="T19" fmla="*/ 2 h 28"/>
                    <a:gd name="T20" fmla="*/ 2 w 23"/>
                    <a:gd name="T21" fmla="*/ 1 h 28"/>
                    <a:gd name="T22" fmla="*/ 4 w 23"/>
                    <a:gd name="T23" fmla="*/ 5 h 28"/>
                    <a:gd name="T24" fmla="*/ 1 w 23"/>
                    <a:gd name="T25" fmla="*/ 9 h 28"/>
                    <a:gd name="T26" fmla="*/ 3 w 23"/>
                    <a:gd name="T27" fmla="*/ 16 h 28"/>
                    <a:gd name="T28" fmla="*/ 5 w 23"/>
                    <a:gd name="T29" fmla="*/ 25 h 28"/>
                    <a:gd name="T30" fmla="*/ 6 w 23"/>
                    <a:gd name="T31" fmla="*/ 22 h 28"/>
                    <a:gd name="T32" fmla="*/ 7 w 23"/>
                    <a:gd name="T33" fmla="*/ 24 h 28"/>
                    <a:gd name="T34" fmla="*/ 7 w 23"/>
                    <a:gd name="T35" fmla="*/ 23 h 28"/>
                    <a:gd name="T36" fmla="*/ 8 w 23"/>
                    <a:gd name="T37" fmla="*/ 21 h 28"/>
                    <a:gd name="T38" fmla="*/ 13 w 23"/>
                    <a:gd name="T39" fmla="*/ 22 h 28"/>
                    <a:gd name="T40" fmla="*/ 11 w 23"/>
                    <a:gd name="T41" fmla="*/ 16 h 28"/>
                    <a:gd name="T42" fmla="*/ 13 w 23"/>
                    <a:gd name="T43" fmla="*/ 19 h 28"/>
                    <a:gd name="T44" fmla="*/ 17 w 23"/>
                    <a:gd name="T45" fmla="*/ 20 h 28"/>
                    <a:gd name="T46" fmla="*/ 18 w 23"/>
                    <a:gd name="T47" fmla="*/ 22 h 28"/>
                    <a:gd name="T48" fmla="*/ 19 w 23"/>
                    <a:gd name="T49" fmla="*/ 28 h 28"/>
                    <a:gd name="T50" fmla="*/ 21 w 23"/>
                    <a:gd name="T51" fmla="*/ 26 h 28"/>
                    <a:gd name="T52" fmla="*/ 21 w 23"/>
                    <a:gd name="T53" fmla="*/ 26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3" h="28">
                      <a:moveTo>
                        <a:pt x="21" y="26"/>
                      </a:moveTo>
                      <a:cubicBezTo>
                        <a:pt x="22" y="24"/>
                        <a:pt x="20" y="19"/>
                        <a:pt x="20" y="17"/>
                      </a:cubicBezTo>
                      <a:cubicBezTo>
                        <a:pt x="20" y="17"/>
                        <a:pt x="19" y="13"/>
                        <a:pt x="18" y="16"/>
                      </a:cubicBezTo>
                      <a:cubicBezTo>
                        <a:pt x="18" y="16"/>
                        <a:pt x="17" y="17"/>
                        <a:pt x="16" y="18"/>
                      </a:cubicBezTo>
                      <a:cubicBezTo>
                        <a:pt x="16" y="17"/>
                        <a:pt x="14" y="13"/>
                        <a:pt x="17" y="13"/>
                      </a:cubicBezTo>
                      <a:cubicBezTo>
                        <a:pt x="19" y="12"/>
                        <a:pt x="23" y="6"/>
                        <a:pt x="18" y="7"/>
                      </a:cubicBezTo>
                      <a:cubicBezTo>
                        <a:pt x="17" y="8"/>
                        <a:pt x="15" y="7"/>
                        <a:pt x="14" y="7"/>
                      </a:cubicBezTo>
                      <a:cubicBezTo>
                        <a:pt x="13" y="7"/>
                        <a:pt x="11" y="7"/>
                        <a:pt x="10" y="7"/>
                      </a:cubicBezTo>
                      <a:cubicBezTo>
                        <a:pt x="8" y="6"/>
                        <a:pt x="8" y="5"/>
                        <a:pt x="8" y="4"/>
                      </a:cubicBezTo>
                      <a:cubicBezTo>
                        <a:pt x="8" y="2"/>
                        <a:pt x="7" y="3"/>
                        <a:pt x="6" y="2"/>
                      </a:cubicBezTo>
                      <a:cubicBezTo>
                        <a:pt x="4" y="1"/>
                        <a:pt x="3" y="0"/>
                        <a:pt x="2" y="1"/>
                      </a:cubicBezTo>
                      <a:cubicBezTo>
                        <a:pt x="1" y="3"/>
                        <a:pt x="3" y="4"/>
                        <a:pt x="4" y="5"/>
                      </a:cubicBezTo>
                      <a:cubicBezTo>
                        <a:pt x="7" y="8"/>
                        <a:pt x="2" y="6"/>
                        <a:pt x="1" y="9"/>
                      </a:cubicBezTo>
                      <a:cubicBezTo>
                        <a:pt x="0" y="12"/>
                        <a:pt x="2" y="14"/>
                        <a:pt x="3" y="16"/>
                      </a:cubicBezTo>
                      <a:cubicBezTo>
                        <a:pt x="5" y="19"/>
                        <a:pt x="6" y="22"/>
                        <a:pt x="5" y="25"/>
                      </a:cubicBezTo>
                      <a:cubicBezTo>
                        <a:pt x="6" y="26"/>
                        <a:pt x="6" y="23"/>
                        <a:pt x="6" y="22"/>
                      </a:cubicBezTo>
                      <a:cubicBezTo>
                        <a:pt x="6" y="23"/>
                        <a:pt x="6" y="24"/>
                        <a:pt x="7" y="24"/>
                      </a:cubicBezTo>
                      <a:cubicBezTo>
                        <a:pt x="7" y="24"/>
                        <a:pt x="7" y="23"/>
                        <a:pt x="7" y="23"/>
                      </a:cubicBezTo>
                      <a:cubicBezTo>
                        <a:pt x="8" y="26"/>
                        <a:pt x="8" y="23"/>
                        <a:pt x="8" y="21"/>
                      </a:cubicBezTo>
                      <a:cubicBezTo>
                        <a:pt x="8" y="22"/>
                        <a:pt x="12" y="25"/>
                        <a:pt x="13" y="22"/>
                      </a:cubicBezTo>
                      <a:cubicBezTo>
                        <a:pt x="13" y="21"/>
                        <a:pt x="12" y="16"/>
                        <a:pt x="11" y="16"/>
                      </a:cubicBezTo>
                      <a:cubicBezTo>
                        <a:pt x="12" y="16"/>
                        <a:pt x="13" y="18"/>
                        <a:pt x="13" y="19"/>
                      </a:cubicBezTo>
                      <a:cubicBezTo>
                        <a:pt x="14" y="20"/>
                        <a:pt x="17" y="18"/>
                        <a:pt x="17" y="20"/>
                      </a:cubicBezTo>
                      <a:cubicBezTo>
                        <a:pt x="17" y="21"/>
                        <a:pt x="18" y="20"/>
                        <a:pt x="18" y="22"/>
                      </a:cubicBezTo>
                      <a:cubicBezTo>
                        <a:pt x="18" y="24"/>
                        <a:pt x="18" y="26"/>
                        <a:pt x="19" y="28"/>
                      </a:cubicBezTo>
                      <a:cubicBezTo>
                        <a:pt x="20" y="27"/>
                        <a:pt x="20" y="27"/>
                        <a:pt x="21" y="26"/>
                      </a:cubicBezTo>
                      <a:cubicBezTo>
                        <a:pt x="22" y="25"/>
                        <a:pt x="20" y="27"/>
                        <a:pt x="21" y="26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88" name="Freeform 704" descr="" title="">
                  <a:extLst>
                    <a:ext uri="{FF2B5EF4-FFF2-40B4-BE49-F238E27FC236}">
                      <a16:creationId xmlns:a16="http://schemas.microsoft.com/office/drawing/2014/main" id="{305112F2-1638-42F2-86B3-703FA3E04E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50499" y="5264994"/>
                  <a:ext cx="366516" cy="673610"/>
                </a:xfrm>
                <a:custGeom>
                  <a:avLst/>
                  <a:gdLst>
                    <a:gd name="T0" fmla="*/ 40 w 42"/>
                    <a:gd name="T1" fmla="*/ 30 h 77"/>
                    <a:gd name="T2" fmla="*/ 41 w 42"/>
                    <a:gd name="T3" fmla="*/ 27 h 77"/>
                    <a:gd name="T4" fmla="*/ 39 w 42"/>
                    <a:gd name="T5" fmla="*/ 24 h 77"/>
                    <a:gd name="T6" fmla="*/ 36 w 42"/>
                    <a:gd name="T7" fmla="*/ 20 h 77"/>
                    <a:gd name="T8" fmla="*/ 35 w 42"/>
                    <a:gd name="T9" fmla="*/ 15 h 77"/>
                    <a:gd name="T10" fmla="*/ 30 w 42"/>
                    <a:gd name="T11" fmla="*/ 12 h 77"/>
                    <a:gd name="T12" fmla="*/ 25 w 42"/>
                    <a:gd name="T13" fmla="*/ 14 h 77"/>
                    <a:gd name="T14" fmla="*/ 21 w 42"/>
                    <a:gd name="T15" fmla="*/ 14 h 77"/>
                    <a:gd name="T16" fmla="*/ 17 w 42"/>
                    <a:gd name="T17" fmla="*/ 16 h 77"/>
                    <a:gd name="T18" fmla="*/ 19 w 42"/>
                    <a:gd name="T19" fmla="*/ 12 h 77"/>
                    <a:gd name="T20" fmla="*/ 19 w 42"/>
                    <a:gd name="T21" fmla="*/ 9 h 77"/>
                    <a:gd name="T22" fmla="*/ 18 w 42"/>
                    <a:gd name="T23" fmla="*/ 5 h 77"/>
                    <a:gd name="T24" fmla="*/ 15 w 42"/>
                    <a:gd name="T25" fmla="*/ 4 h 77"/>
                    <a:gd name="T26" fmla="*/ 9 w 42"/>
                    <a:gd name="T27" fmla="*/ 1 h 77"/>
                    <a:gd name="T28" fmla="*/ 4 w 42"/>
                    <a:gd name="T29" fmla="*/ 4 h 77"/>
                    <a:gd name="T30" fmla="*/ 1 w 42"/>
                    <a:gd name="T31" fmla="*/ 8 h 77"/>
                    <a:gd name="T32" fmla="*/ 0 w 42"/>
                    <a:gd name="T33" fmla="*/ 13 h 77"/>
                    <a:gd name="T34" fmla="*/ 3 w 42"/>
                    <a:gd name="T35" fmla="*/ 16 h 77"/>
                    <a:gd name="T36" fmla="*/ 6 w 42"/>
                    <a:gd name="T37" fmla="*/ 20 h 77"/>
                    <a:gd name="T38" fmla="*/ 5 w 42"/>
                    <a:gd name="T39" fmla="*/ 24 h 77"/>
                    <a:gd name="T40" fmla="*/ 5 w 42"/>
                    <a:gd name="T41" fmla="*/ 27 h 77"/>
                    <a:gd name="T42" fmla="*/ 4 w 42"/>
                    <a:gd name="T43" fmla="*/ 28 h 77"/>
                    <a:gd name="T44" fmla="*/ 6 w 42"/>
                    <a:gd name="T45" fmla="*/ 33 h 77"/>
                    <a:gd name="T46" fmla="*/ 9 w 42"/>
                    <a:gd name="T47" fmla="*/ 37 h 77"/>
                    <a:gd name="T48" fmla="*/ 10 w 42"/>
                    <a:gd name="T49" fmla="*/ 42 h 77"/>
                    <a:gd name="T50" fmla="*/ 6 w 42"/>
                    <a:gd name="T51" fmla="*/ 52 h 77"/>
                    <a:gd name="T52" fmla="*/ 5 w 42"/>
                    <a:gd name="T53" fmla="*/ 55 h 77"/>
                    <a:gd name="T54" fmla="*/ 4 w 42"/>
                    <a:gd name="T55" fmla="*/ 58 h 77"/>
                    <a:gd name="T56" fmla="*/ 5 w 42"/>
                    <a:gd name="T57" fmla="*/ 62 h 77"/>
                    <a:gd name="T58" fmla="*/ 11 w 42"/>
                    <a:gd name="T59" fmla="*/ 69 h 77"/>
                    <a:gd name="T60" fmla="*/ 13 w 42"/>
                    <a:gd name="T61" fmla="*/ 72 h 77"/>
                    <a:gd name="T62" fmla="*/ 16 w 42"/>
                    <a:gd name="T63" fmla="*/ 72 h 77"/>
                    <a:gd name="T64" fmla="*/ 18 w 42"/>
                    <a:gd name="T65" fmla="*/ 74 h 77"/>
                    <a:gd name="T66" fmla="*/ 19 w 42"/>
                    <a:gd name="T67" fmla="*/ 76 h 77"/>
                    <a:gd name="T68" fmla="*/ 21 w 42"/>
                    <a:gd name="T69" fmla="*/ 76 h 77"/>
                    <a:gd name="T70" fmla="*/ 23 w 42"/>
                    <a:gd name="T71" fmla="*/ 74 h 77"/>
                    <a:gd name="T72" fmla="*/ 16 w 42"/>
                    <a:gd name="T73" fmla="*/ 69 h 77"/>
                    <a:gd name="T74" fmla="*/ 13 w 42"/>
                    <a:gd name="T75" fmla="*/ 67 h 77"/>
                    <a:gd name="T76" fmla="*/ 15 w 42"/>
                    <a:gd name="T77" fmla="*/ 67 h 77"/>
                    <a:gd name="T78" fmla="*/ 12 w 42"/>
                    <a:gd name="T79" fmla="*/ 60 h 77"/>
                    <a:gd name="T80" fmla="*/ 11 w 42"/>
                    <a:gd name="T81" fmla="*/ 58 h 77"/>
                    <a:gd name="T82" fmla="*/ 9 w 42"/>
                    <a:gd name="T83" fmla="*/ 56 h 77"/>
                    <a:gd name="T84" fmla="*/ 11 w 42"/>
                    <a:gd name="T85" fmla="*/ 48 h 77"/>
                    <a:gd name="T86" fmla="*/ 13 w 42"/>
                    <a:gd name="T87" fmla="*/ 43 h 77"/>
                    <a:gd name="T88" fmla="*/ 14 w 42"/>
                    <a:gd name="T89" fmla="*/ 36 h 77"/>
                    <a:gd name="T90" fmla="*/ 17 w 42"/>
                    <a:gd name="T91" fmla="*/ 40 h 77"/>
                    <a:gd name="T92" fmla="*/ 22 w 42"/>
                    <a:gd name="T93" fmla="*/ 41 h 77"/>
                    <a:gd name="T94" fmla="*/ 27 w 42"/>
                    <a:gd name="T95" fmla="*/ 44 h 77"/>
                    <a:gd name="T96" fmla="*/ 24 w 42"/>
                    <a:gd name="T97" fmla="*/ 38 h 77"/>
                    <a:gd name="T98" fmla="*/ 28 w 42"/>
                    <a:gd name="T99" fmla="*/ 33 h 77"/>
                    <a:gd name="T100" fmla="*/ 34 w 42"/>
                    <a:gd name="T101" fmla="*/ 32 h 77"/>
                    <a:gd name="T102" fmla="*/ 38 w 42"/>
                    <a:gd name="T103" fmla="*/ 33 h 77"/>
                    <a:gd name="T104" fmla="*/ 40 w 42"/>
                    <a:gd name="T105" fmla="*/ 30 h 77"/>
                    <a:gd name="T106" fmla="*/ 40 w 42"/>
                    <a:gd name="T107" fmla="*/ 3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42" h="77">
                      <a:moveTo>
                        <a:pt x="40" y="30"/>
                      </a:moveTo>
                      <a:cubicBezTo>
                        <a:pt x="41" y="30"/>
                        <a:pt x="40" y="28"/>
                        <a:pt x="41" y="27"/>
                      </a:cubicBezTo>
                      <a:cubicBezTo>
                        <a:pt x="42" y="26"/>
                        <a:pt x="40" y="24"/>
                        <a:pt x="39" y="24"/>
                      </a:cubicBezTo>
                      <a:cubicBezTo>
                        <a:pt x="38" y="23"/>
                        <a:pt x="36" y="22"/>
                        <a:pt x="36" y="20"/>
                      </a:cubicBezTo>
                      <a:cubicBezTo>
                        <a:pt x="36" y="18"/>
                        <a:pt x="37" y="17"/>
                        <a:pt x="35" y="15"/>
                      </a:cubicBezTo>
                      <a:cubicBezTo>
                        <a:pt x="34" y="14"/>
                        <a:pt x="32" y="12"/>
                        <a:pt x="30" y="12"/>
                      </a:cubicBezTo>
                      <a:cubicBezTo>
                        <a:pt x="28" y="12"/>
                        <a:pt x="27" y="14"/>
                        <a:pt x="25" y="14"/>
                      </a:cubicBezTo>
                      <a:cubicBezTo>
                        <a:pt x="23" y="13"/>
                        <a:pt x="23" y="13"/>
                        <a:pt x="21" y="14"/>
                      </a:cubicBezTo>
                      <a:cubicBezTo>
                        <a:pt x="21" y="14"/>
                        <a:pt x="18" y="17"/>
                        <a:pt x="17" y="16"/>
                      </a:cubicBezTo>
                      <a:cubicBezTo>
                        <a:pt x="17" y="15"/>
                        <a:pt x="20" y="13"/>
                        <a:pt x="19" y="12"/>
                      </a:cubicBezTo>
                      <a:cubicBezTo>
                        <a:pt x="17" y="11"/>
                        <a:pt x="19" y="10"/>
                        <a:pt x="19" y="9"/>
                      </a:cubicBezTo>
                      <a:cubicBezTo>
                        <a:pt x="19" y="8"/>
                        <a:pt x="19" y="5"/>
                        <a:pt x="18" y="5"/>
                      </a:cubicBezTo>
                      <a:cubicBezTo>
                        <a:pt x="16" y="6"/>
                        <a:pt x="14" y="6"/>
                        <a:pt x="15" y="4"/>
                      </a:cubicBezTo>
                      <a:cubicBezTo>
                        <a:pt x="16" y="0"/>
                        <a:pt x="11" y="0"/>
                        <a:pt x="9" y="1"/>
                      </a:cubicBezTo>
                      <a:cubicBezTo>
                        <a:pt x="8" y="3"/>
                        <a:pt x="6" y="4"/>
                        <a:pt x="4" y="4"/>
                      </a:cubicBezTo>
                      <a:cubicBezTo>
                        <a:pt x="2" y="4"/>
                        <a:pt x="1" y="7"/>
                        <a:pt x="1" y="8"/>
                      </a:cubicBezTo>
                      <a:cubicBezTo>
                        <a:pt x="1" y="10"/>
                        <a:pt x="0" y="11"/>
                        <a:pt x="0" y="13"/>
                      </a:cubicBezTo>
                      <a:cubicBezTo>
                        <a:pt x="0" y="15"/>
                        <a:pt x="1" y="15"/>
                        <a:pt x="3" y="16"/>
                      </a:cubicBezTo>
                      <a:cubicBezTo>
                        <a:pt x="4" y="18"/>
                        <a:pt x="5" y="19"/>
                        <a:pt x="6" y="20"/>
                      </a:cubicBezTo>
                      <a:cubicBezTo>
                        <a:pt x="7" y="22"/>
                        <a:pt x="5" y="23"/>
                        <a:pt x="5" y="24"/>
                      </a:cubicBezTo>
                      <a:cubicBezTo>
                        <a:pt x="5" y="25"/>
                        <a:pt x="6" y="26"/>
                        <a:pt x="5" y="27"/>
                      </a:cubicBezTo>
                      <a:cubicBezTo>
                        <a:pt x="5" y="27"/>
                        <a:pt x="4" y="27"/>
                        <a:pt x="4" y="28"/>
                      </a:cubicBezTo>
                      <a:cubicBezTo>
                        <a:pt x="3" y="29"/>
                        <a:pt x="5" y="32"/>
                        <a:pt x="6" y="33"/>
                      </a:cubicBezTo>
                      <a:cubicBezTo>
                        <a:pt x="7" y="34"/>
                        <a:pt x="8" y="35"/>
                        <a:pt x="9" y="37"/>
                      </a:cubicBezTo>
                      <a:cubicBezTo>
                        <a:pt x="9" y="39"/>
                        <a:pt x="9" y="40"/>
                        <a:pt x="10" y="42"/>
                      </a:cubicBezTo>
                      <a:cubicBezTo>
                        <a:pt x="11" y="46"/>
                        <a:pt x="8" y="49"/>
                        <a:pt x="6" y="52"/>
                      </a:cubicBezTo>
                      <a:cubicBezTo>
                        <a:pt x="6" y="53"/>
                        <a:pt x="5" y="54"/>
                        <a:pt x="5" y="55"/>
                      </a:cubicBezTo>
                      <a:cubicBezTo>
                        <a:pt x="4" y="56"/>
                        <a:pt x="4" y="57"/>
                        <a:pt x="4" y="58"/>
                      </a:cubicBezTo>
                      <a:cubicBezTo>
                        <a:pt x="4" y="59"/>
                        <a:pt x="3" y="62"/>
                        <a:pt x="5" y="62"/>
                      </a:cubicBezTo>
                      <a:cubicBezTo>
                        <a:pt x="8" y="64"/>
                        <a:pt x="9" y="67"/>
                        <a:pt x="11" y="69"/>
                      </a:cubicBezTo>
                      <a:cubicBezTo>
                        <a:pt x="12" y="70"/>
                        <a:pt x="12" y="71"/>
                        <a:pt x="13" y="72"/>
                      </a:cubicBezTo>
                      <a:cubicBezTo>
                        <a:pt x="14" y="72"/>
                        <a:pt x="15" y="72"/>
                        <a:pt x="16" y="72"/>
                      </a:cubicBezTo>
                      <a:cubicBezTo>
                        <a:pt x="17" y="73"/>
                        <a:pt x="18" y="73"/>
                        <a:pt x="18" y="74"/>
                      </a:cubicBezTo>
                      <a:cubicBezTo>
                        <a:pt x="18" y="75"/>
                        <a:pt x="18" y="76"/>
                        <a:pt x="19" y="76"/>
                      </a:cubicBezTo>
                      <a:cubicBezTo>
                        <a:pt x="19" y="77"/>
                        <a:pt x="20" y="76"/>
                        <a:pt x="21" y="76"/>
                      </a:cubicBezTo>
                      <a:cubicBezTo>
                        <a:pt x="22" y="76"/>
                        <a:pt x="23" y="74"/>
                        <a:pt x="23" y="74"/>
                      </a:cubicBezTo>
                      <a:cubicBezTo>
                        <a:pt x="21" y="71"/>
                        <a:pt x="20" y="70"/>
                        <a:pt x="16" y="69"/>
                      </a:cubicBezTo>
                      <a:cubicBezTo>
                        <a:pt x="15" y="69"/>
                        <a:pt x="14" y="68"/>
                        <a:pt x="13" y="67"/>
                      </a:cubicBezTo>
                      <a:cubicBezTo>
                        <a:pt x="13" y="65"/>
                        <a:pt x="14" y="67"/>
                        <a:pt x="15" y="67"/>
                      </a:cubicBezTo>
                      <a:cubicBezTo>
                        <a:pt x="14" y="67"/>
                        <a:pt x="12" y="61"/>
                        <a:pt x="12" y="60"/>
                      </a:cubicBezTo>
                      <a:cubicBezTo>
                        <a:pt x="12" y="59"/>
                        <a:pt x="12" y="59"/>
                        <a:pt x="11" y="58"/>
                      </a:cubicBezTo>
                      <a:cubicBezTo>
                        <a:pt x="10" y="58"/>
                        <a:pt x="9" y="57"/>
                        <a:pt x="9" y="56"/>
                      </a:cubicBezTo>
                      <a:cubicBezTo>
                        <a:pt x="8" y="53"/>
                        <a:pt x="10" y="50"/>
                        <a:pt x="11" y="48"/>
                      </a:cubicBezTo>
                      <a:cubicBezTo>
                        <a:pt x="11" y="46"/>
                        <a:pt x="13" y="44"/>
                        <a:pt x="13" y="43"/>
                      </a:cubicBezTo>
                      <a:cubicBezTo>
                        <a:pt x="13" y="41"/>
                        <a:pt x="12" y="37"/>
                        <a:pt x="14" y="36"/>
                      </a:cubicBezTo>
                      <a:cubicBezTo>
                        <a:pt x="17" y="36"/>
                        <a:pt x="17" y="37"/>
                        <a:pt x="17" y="40"/>
                      </a:cubicBezTo>
                      <a:cubicBezTo>
                        <a:pt x="16" y="42"/>
                        <a:pt x="20" y="41"/>
                        <a:pt x="22" y="41"/>
                      </a:cubicBezTo>
                      <a:cubicBezTo>
                        <a:pt x="23" y="41"/>
                        <a:pt x="26" y="43"/>
                        <a:pt x="27" y="44"/>
                      </a:cubicBezTo>
                      <a:cubicBezTo>
                        <a:pt x="27" y="42"/>
                        <a:pt x="25" y="41"/>
                        <a:pt x="24" y="38"/>
                      </a:cubicBezTo>
                      <a:cubicBezTo>
                        <a:pt x="24" y="36"/>
                        <a:pt x="26" y="35"/>
                        <a:pt x="28" y="33"/>
                      </a:cubicBezTo>
                      <a:cubicBezTo>
                        <a:pt x="29" y="32"/>
                        <a:pt x="32" y="32"/>
                        <a:pt x="34" y="32"/>
                      </a:cubicBezTo>
                      <a:cubicBezTo>
                        <a:pt x="36" y="32"/>
                        <a:pt x="37" y="32"/>
                        <a:pt x="38" y="33"/>
                      </a:cubicBezTo>
                      <a:cubicBezTo>
                        <a:pt x="40" y="33"/>
                        <a:pt x="39" y="32"/>
                        <a:pt x="40" y="30"/>
                      </a:cubicBezTo>
                      <a:cubicBezTo>
                        <a:pt x="41" y="30"/>
                        <a:pt x="40" y="31"/>
                        <a:pt x="40" y="30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89" name="Freeform 705" descr="" title="">
                  <a:extLst>
                    <a:ext uri="{FF2B5EF4-FFF2-40B4-BE49-F238E27FC236}">
                      <a16:creationId xmlns:a16="http://schemas.microsoft.com/office/drawing/2014/main" id="{B553A1BC-B861-468C-B781-FEC8932915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550146" y="5124907"/>
                  <a:ext cx="333737" cy="682553"/>
                </a:xfrm>
                <a:custGeom>
                  <a:avLst/>
                  <a:gdLst>
                    <a:gd name="T0" fmla="*/ 37 w 38"/>
                    <a:gd name="T1" fmla="*/ 55 h 78"/>
                    <a:gd name="T2" fmla="*/ 36 w 38"/>
                    <a:gd name="T3" fmla="*/ 49 h 78"/>
                    <a:gd name="T4" fmla="*/ 32 w 38"/>
                    <a:gd name="T5" fmla="*/ 41 h 78"/>
                    <a:gd name="T6" fmla="*/ 28 w 38"/>
                    <a:gd name="T7" fmla="*/ 37 h 78"/>
                    <a:gd name="T8" fmla="*/ 22 w 38"/>
                    <a:gd name="T9" fmla="*/ 31 h 78"/>
                    <a:gd name="T10" fmla="*/ 18 w 38"/>
                    <a:gd name="T11" fmla="*/ 26 h 78"/>
                    <a:gd name="T12" fmla="*/ 19 w 38"/>
                    <a:gd name="T13" fmla="*/ 20 h 78"/>
                    <a:gd name="T14" fmla="*/ 23 w 38"/>
                    <a:gd name="T15" fmla="*/ 15 h 78"/>
                    <a:gd name="T16" fmla="*/ 29 w 38"/>
                    <a:gd name="T17" fmla="*/ 11 h 78"/>
                    <a:gd name="T18" fmla="*/ 23 w 38"/>
                    <a:gd name="T19" fmla="*/ 7 h 78"/>
                    <a:gd name="T20" fmla="*/ 24 w 38"/>
                    <a:gd name="T21" fmla="*/ 4 h 78"/>
                    <a:gd name="T22" fmla="*/ 19 w 38"/>
                    <a:gd name="T23" fmla="*/ 3 h 78"/>
                    <a:gd name="T24" fmla="*/ 14 w 38"/>
                    <a:gd name="T25" fmla="*/ 3 h 78"/>
                    <a:gd name="T26" fmla="*/ 11 w 38"/>
                    <a:gd name="T27" fmla="*/ 5 h 78"/>
                    <a:gd name="T28" fmla="*/ 8 w 38"/>
                    <a:gd name="T29" fmla="*/ 5 h 78"/>
                    <a:gd name="T30" fmla="*/ 5 w 38"/>
                    <a:gd name="T31" fmla="*/ 5 h 78"/>
                    <a:gd name="T32" fmla="*/ 3 w 38"/>
                    <a:gd name="T33" fmla="*/ 5 h 78"/>
                    <a:gd name="T34" fmla="*/ 0 w 38"/>
                    <a:gd name="T35" fmla="*/ 6 h 78"/>
                    <a:gd name="T36" fmla="*/ 4 w 38"/>
                    <a:gd name="T37" fmla="*/ 9 h 78"/>
                    <a:gd name="T38" fmla="*/ 5 w 38"/>
                    <a:gd name="T39" fmla="*/ 13 h 78"/>
                    <a:gd name="T40" fmla="*/ 9 w 38"/>
                    <a:gd name="T41" fmla="*/ 14 h 78"/>
                    <a:gd name="T42" fmla="*/ 12 w 38"/>
                    <a:gd name="T43" fmla="*/ 17 h 78"/>
                    <a:gd name="T44" fmla="*/ 13 w 38"/>
                    <a:gd name="T45" fmla="*/ 21 h 78"/>
                    <a:gd name="T46" fmla="*/ 10 w 38"/>
                    <a:gd name="T47" fmla="*/ 22 h 78"/>
                    <a:gd name="T48" fmla="*/ 14 w 38"/>
                    <a:gd name="T49" fmla="*/ 25 h 78"/>
                    <a:gd name="T50" fmla="*/ 19 w 38"/>
                    <a:gd name="T51" fmla="*/ 31 h 78"/>
                    <a:gd name="T52" fmla="*/ 23 w 38"/>
                    <a:gd name="T53" fmla="*/ 35 h 78"/>
                    <a:gd name="T54" fmla="*/ 26 w 38"/>
                    <a:gd name="T55" fmla="*/ 39 h 78"/>
                    <a:gd name="T56" fmla="*/ 28 w 38"/>
                    <a:gd name="T57" fmla="*/ 43 h 78"/>
                    <a:gd name="T58" fmla="*/ 27 w 38"/>
                    <a:gd name="T59" fmla="*/ 48 h 78"/>
                    <a:gd name="T60" fmla="*/ 28 w 38"/>
                    <a:gd name="T61" fmla="*/ 52 h 78"/>
                    <a:gd name="T62" fmla="*/ 28 w 38"/>
                    <a:gd name="T63" fmla="*/ 57 h 78"/>
                    <a:gd name="T64" fmla="*/ 23 w 38"/>
                    <a:gd name="T65" fmla="*/ 60 h 78"/>
                    <a:gd name="T66" fmla="*/ 20 w 38"/>
                    <a:gd name="T67" fmla="*/ 62 h 78"/>
                    <a:gd name="T68" fmla="*/ 20 w 38"/>
                    <a:gd name="T69" fmla="*/ 65 h 78"/>
                    <a:gd name="T70" fmla="*/ 18 w 38"/>
                    <a:gd name="T71" fmla="*/ 66 h 78"/>
                    <a:gd name="T72" fmla="*/ 14 w 38"/>
                    <a:gd name="T73" fmla="*/ 67 h 78"/>
                    <a:gd name="T74" fmla="*/ 15 w 38"/>
                    <a:gd name="T75" fmla="*/ 70 h 78"/>
                    <a:gd name="T76" fmla="*/ 14 w 38"/>
                    <a:gd name="T77" fmla="*/ 74 h 78"/>
                    <a:gd name="T78" fmla="*/ 14 w 38"/>
                    <a:gd name="T79" fmla="*/ 77 h 78"/>
                    <a:gd name="T80" fmla="*/ 18 w 38"/>
                    <a:gd name="T81" fmla="*/ 75 h 78"/>
                    <a:gd name="T82" fmla="*/ 19 w 38"/>
                    <a:gd name="T83" fmla="*/ 71 h 78"/>
                    <a:gd name="T84" fmla="*/ 22 w 38"/>
                    <a:gd name="T85" fmla="*/ 72 h 78"/>
                    <a:gd name="T86" fmla="*/ 21 w 38"/>
                    <a:gd name="T87" fmla="*/ 70 h 78"/>
                    <a:gd name="T88" fmla="*/ 23 w 38"/>
                    <a:gd name="T89" fmla="*/ 71 h 78"/>
                    <a:gd name="T90" fmla="*/ 24 w 38"/>
                    <a:gd name="T91" fmla="*/ 67 h 78"/>
                    <a:gd name="T92" fmla="*/ 26 w 38"/>
                    <a:gd name="T93" fmla="*/ 68 h 78"/>
                    <a:gd name="T94" fmla="*/ 30 w 38"/>
                    <a:gd name="T95" fmla="*/ 66 h 78"/>
                    <a:gd name="T96" fmla="*/ 36 w 38"/>
                    <a:gd name="T97" fmla="*/ 61 h 78"/>
                    <a:gd name="T98" fmla="*/ 36 w 38"/>
                    <a:gd name="T99" fmla="*/ 57 h 78"/>
                    <a:gd name="T100" fmla="*/ 37 w 38"/>
                    <a:gd name="T101" fmla="*/ 55 h 78"/>
                    <a:gd name="T102" fmla="*/ 37 w 38"/>
                    <a:gd name="T103" fmla="*/ 55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38" h="78">
                      <a:moveTo>
                        <a:pt x="37" y="55"/>
                      </a:moveTo>
                      <a:cubicBezTo>
                        <a:pt x="36" y="54"/>
                        <a:pt x="36" y="52"/>
                        <a:pt x="36" y="49"/>
                      </a:cubicBezTo>
                      <a:cubicBezTo>
                        <a:pt x="35" y="46"/>
                        <a:pt x="34" y="44"/>
                        <a:pt x="32" y="41"/>
                      </a:cubicBezTo>
                      <a:cubicBezTo>
                        <a:pt x="31" y="39"/>
                        <a:pt x="30" y="38"/>
                        <a:pt x="28" y="37"/>
                      </a:cubicBezTo>
                      <a:cubicBezTo>
                        <a:pt x="26" y="35"/>
                        <a:pt x="23" y="34"/>
                        <a:pt x="22" y="31"/>
                      </a:cubicBezTo>
                      <a:cubicBezTo>
                        <a:pt x="22" y="29"/>
                        <a:pt x="20" y="28"/>
                        <a:pt x="18" y="26"/>
                      </a:cubicBezTo>
                      <a:cubicBezTo>
                        <a:pt x="17" y="25"/>
                        <a:pt x="18" y="21"/>
                        <a:pt x="19" y="20"/>
                      </a:cubicBezTo>
                      <a:cubicBezTo>
                        <a:pt x="21" y="19"/>
                        <a:pt x="23" y="17"/>
                        <a:pt x="23" y="15"/>
                      </a:cubicBezTo>
                      <a:cubicBezTo>
                        <a:pt x="24" y="14"/>
                        <a:pt x="28" y="12"/>
                        <a:pt x="29" y="11"/>
                      </a:cubicBezTo>
                      <a:cubicBezTo>
                        <a:pt x="27" y="10"/>
                        <a:pt x="25" y="9"/>
                        <a:pt x="23" y="7"/>
                      </a:cubicBezTo>
                      <a:cubicBezTo>
                        <a:pt x="21" y="6"/>
                        <a:pt x="24" y="6"/>
                        <a:pt x="24" y="4"/>
                      </a:cubicBezTo>
                      <a:cubicBezTo>
                        <a:pt x="24" y="4"/>
                        <a:pt x="19" y="3"/>
                        <a:pt x="19" y="3"/>
                      </a:cubicBezTo>
                      <a:cubicBezTo>
                        <a:pt x="17" y="2"/>
                        <a:pt x="15" y="0"/>
                        <a:pt x="14" y="3"/>
                      </a:cubicBezTo>
                      <a:cubicBezTo>
                        <a:pt x="13" y="4"/>
                        <a:pt x="12" y="4"/>
                        <a:pt x="11" y="5"/>
                      </a:cubicBezTo>
                      <a:cubicBezTo>
                        <a:pt x="9" y="8"/>
                        <a:pt x="9" y="4"/>
                        <a:pt x="8" y="5"/>
                      </a:cubicBezTo>
                      <a:cubicBezTo>
                        <a:pt x="6" y="6"/>
                        <a:pt x="6" y="5"/>
                        <a:pt x="5" y="5"/>
                      </a:cubicBezTo>
                      <a:cubicBezTo>
                        <a:pt x="4" y="6"/>
                        <a:pt x="3" y="6"/>
                        <a:pt x="3" y="5"/>
                      </a:cubicBezTo>
                      <a:cubicBezTo>
                        <a:pt x="3" y="4"/>
                        <a:pt x="1" y="6"/>
                        <a:pt x="0" y="6"/>
                      </a:cubicBezTo>
                      <a:cubicBezTo>
                        <a:pt x="0" y="7"/>
                        <a:pt x="3" y="9"/>
                        <a:pt x="4" y="9"/>
                      </a:cubicBezTo>
                      <a:cubicBezTo>
                        <a:pt x="5" y="11"/>
                        <a:pt x="4" y="12"/>
                        <a:pt x="5" y="13"/>
                      </a:cubicBezTo>
                      <a:cubicBezTo>
                        <a:pt x="5" y="15"/>
                        <a:pt x="8" y="15"/>
                        <a:pt x="9" y="14"/>
                      </a:cubicBezTo>
                      <a:cubicBezTo>
                        <a:pt x="11" y="13"/>
                        <a:pt x="12" y="16"/>
                        <a:pt x="12" y="17"/>
                      </a:cubicBezTo>
                      <a:cubicBezTo>
                        <a:pt x="13" y="19"/>
                        <a:pt x="15" y="19"/>
                        <a:pt x="13" y="21"/>
                      </a:cubicBezTo>
                      <a:cubicBezTo>
                        <a:pt x="11" y="22"/>
                        <a:pt x="10" y="19"/>
                        <a:pt x="10" y="22"/>
                      </a:cubicBezTo>
                      <a:cubicBezTo>
                        <a:pt x="10" y="24"/>
                        <a:pt x="13" y="24"/>
                        <a:pt x="14" y="25"/>
                      </a:cubicBezTo>
                      <a:cubicBezTo>
                        <a:pt x="16" y="27"/>
                        <a:pt x="17" y="29"/>
                        <a:pt x="19" y="31"/>
                      </a:cubicBezTo>
                      <a:cubicBezTo>
                        <a:pt x="20" y="33"/>
                        <a:pt x="22" y="33"/>
                        <a:pt x="23" y="35"/>
                      </a:cubicBezTo>
                      <a:cubicBezTo>
                        <a:pt x="24" y="37"/>
                        <a:pt x="24" y="38"/>
                        <a:pt x="26" y="39"/>
                      </a:cubicBezTo>
                      <a:cubicBezTo>
                        <a:pt x="27" y="40"/>
                        <a:pt x="26" y="42"/>
                        <a:pt x="28" y="43"/>
                      </a:cubicBezTo>
                      <a:cubicBezTo>
                        <a:pt x="29" y="44"/>
                        <a:pt x="28" y="47"/>
                        <a:pt x="27" y="48"/>
                      </a:cubicBezTo>
                      <a:cubicBezTo>
                        <a:pt x="26" y="49"/>
                        <a:pt x="27" y="51"/>
                        <a:pt x="28" y="52"/>
                      </a:cubicBezTo>
                      <a:cubicBezTo>
                        <a:pt x="28" y="54"/>
                        <a:pt x="28" y="55"/>
                        <a:pt x="28" y="57"/>
                      </a:cubicBezTo>
                      <a:cubicBezTo>
                        <a:pt x="26" y="59"/>
                        <a:pt x="26" y="59"/>
                        <a:pt x="23" y="60"/>
                      </a:cubicBezTo>
                      <a:cubicBezTo>
                        <a:pt x="21" y="60"/>
                        <a:pt x="24" y="63"/>
                        <a:pt x="20" y="62"/>
                      </a:cubicBezTo>
                      <a:cubicBezTo>
                        <a:pt x="18" y="62"/>
                        <a:pt x="20" y="64"/>
                        <a:pt x="20" y="65"/>
                      </a:cubicBezTo>
                      <a:cubicBezTo>
                        <a:pt x="21" y="67"/>
                        <a:pt x="19" y="66"/>
                        <a:pt x="18" y="66"/>
                      </a:cubicBezTo>
                      <a:cubicBezTo>
                        <a:pt x="16" y="66"/>
                        <a:pt x="15" y="66"/>
                        <a:pt x="14" y="67"/>
                      </a:cubicBezTo>
                      <a:cubicBezTo>
                        <a:pt x="11" y="69"/>
                        <a:pt x="13" y="69"/>
                        <a:pt x="15" y="70"/>
                      </a:cubicBezTo>
                      <a:cubicBezTo>
                        <a:pt x="16" y="70"/>
                        <a:pt x="14" y="73"/>
                        <a:pt x="14" y="74"/>
                      </a:cubicBezTo>
                      <a:cubicBezTo>
                        <a:pt x="13" y="74"/>
                        <a:pt x="13" y="78"/>
                        <a:pt x="14" y="77"/>
                      </a:cubicBezTo>
                      <a:cubicBezTo>
                        <a:pt x="16" y="76"/>
                        <a:pt x="17" y="75"/>
                        <a:pt x="18" y="75"/>
                      </a:cubicBezTo>
                      <a:cubicBezTo>
                        <a:pt x="22" y="74"/>
                        <a:pt x="20" y="73"/>
                        <a:pt x="19" y="71"/>
                      </a:cubicBezTo>
                      <a:cubicBezTo>
                        <a:pt x="20" y="71"/>
                        <a:pt x="21" y="73"/>
                        <a:pt x="22" y="72"/>
                      </a:cubicBezTo>
                      <a:cubicBezTo>
                        <a:pt x="23" y="71"/>
                        <a:pt x="21" y="70"/>
                        <a:pt x="21" y="70"/>
                      </a:cubicBezTo>
                      <a:cubicBezTo>
                        <a:pt x="21" y="69"/>
                        <a:pt x="23" y="71"/>
                        <a:pt x="23" y="71"/>
                      </a:cubicBezTo>
                      <a:cubicBezTo>
                        <a:pt x="22" y="71"/>
                        <a:pt x="23" y="67"/>
                        <a:pt x="24" y="67"/>
                      </a:cubicBezTo>
                      <a:cubicBezTo>
                        <a:pt x="24" y="66"/>
                        <a:pt x="26" y="68"/>
                        <a:pt x="26" y="68"/>
                      </a:cubicBezTo>
                      <a:cubicBezTo>
                        <a:pt x="28" y="68"/>
                        <a:pt x="29" y="67"/>
                        <a:pt x="30" y="66"/>
                      </a:cubicBezTo>
                      <a:cubicBezTo>
                        <a:pt x="31" y="65"/>
                        <a:pt x="36" y="63"/>
                        <a:pt x="36" y="61"/>
                      </a:cubicBezTo>
                      <a:cubicBezTo>
                        <a:pt x="36" y="60"/>
                        <a:pt x="35" y="59"/>
                        <a:pt x="36" y="57"/>
                      </a:cubicBezTo>
                      <a:cubicBezTo>
                        <a:pt x="36" y="56"/>
                        <a:pt x="38" y="57"/>
                        <a:pt x="37" y="55"/>
                      </a:cubicBezTo>
                      <a:cubicBezTo>
                        <a:pt x="36" y="54"/>
                        <a:pt x="38" y="56"/>
                        <a:pt x="37" y="55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90" name="Freeform 706" descr="" title="">
                  <a:extLst>
                    <a:ext uri="{FF2B5EF4-FFF2-40B4-BE49-F238E27FC236}">
                      <a16:creationId xmlns:a16="http://schemas.microsoft.com/office/drawing/2014/main" id="{8C1B12C8-9727-4919-9CFE-E0CD1D6BDE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472672" y="5178558"/>
                  <a:ext cx="321819" cy="393436"/>
                </a:xfrm>
                <a:custGeom>
                  <a:avLst/>
                  <a:gdLst>
                    <a:gd name="T0" fmla="*/ 37 w 37"/>
                    <a:gd name="T1" fmla="*/ 38 h 45"/>
                    <a:gd name="T2" fmla="*/ 35 w 37"/>
                    <a:gd name="T3" fmla="*/ 35 h 45"/>
                    <a:gd name="T4" fmla="*/ 33 w 37"/>
                    <a:gd name="T5" fmla="*/ 32 h 45"/>
                    <a:gd name="T6" fmla="*/ 30 w 37"/>
                    <a:gd name="T7" fmla="*/ 28 h 45"/>
                    <a:gd name="T8" fmla="*/ 26 w 37"/>
                    <a:gd name="T9" fmla="*/ 22 h 45"/>
                    <a:gd name="T10" fmla="*/ 22 w 37"/>
                    <a:gd name="T11" fmla="*/ 18 h 45"/>
                    <a:gd name="T12" fmla="*/ 19 w 37"/>
                    <a:gd name="T13" fmla="*/ 15 h 45"/>
                    <a:gd name="T14" fmla="*/ 22 w 37"/>
                    <a:gd name="T15" fmla="*/ 14 h 45"/>
                    <a:gd name="T16" fmla="*/ 21 w 37"/>
                    <a:gd name="T17" fmla="*/ 10 h 45"/>
                    <a:gd name="T18" fmla="*/ 14 w 37"/>
                    <a:gd name="T19" fmla="*/ 8 h 45"/>
                    <a:gd name="T20" fmla="*/ 13 w 37"/>
                    <a:gd name="T21" fmla="*/ 4 h 45"/>
                    <a:gd name="T22" fmla="*/ 9 w 37"/>
                    <a:gd name="T23" fmla="*/ 0 h 45"/>
                    <a:gd name="T24" fmla="*/ 7 w 37"/>
                    <a:gd name="T25" fmla="*/ 0 h 45"/>
                    <a:gd name="T26" fmla="*/ 8 w 37"/>
                    <a:gd name="T27" fmla="*/ 4 h 45"/>
                    <a:gd name="T28" fmla="*/ 8 w 37"/>
                    <a:gd name="T29" fmla="*/ 7 h 45"/>
                    <a:gd name="T30" fmla="*/ 4 w 37"/>
                    <a:gd name="T31" fmla="*/ 5 h 45"/>
                    <a:gd name="T32" fmla="*/ 0 w 37"/>
                    <a:gd name="T33" fmla="*/ 10 h 45"/>
                    <a:gd name="T34" fmla="*/ 4 w 37"/>
                    <a:gd name="T35" fmla="*/ 15 h 45"/>
                    <a:gd name="T36" fmla="*/ 4 w 37"/>
                    <a:gd name="T37" fmla="*/ 22 h 45"/>
                    <a:gd name="T38" fmla="*/ 3 w 37"/>
                    <a:gd name="T39" fmla="*/ 26 h 45"/>
                    <a:gd name="T40" fmla="*/ 7 w 37"/>
                    <a:gd name="T41" fmla="*/ 25 h 45"/>
                    <a:gd name="T42" fmla="*/ 10 w 37"/>
                    <a:gd name="T43" fmla="*/ 23 h 45"/>
                    <a:gd name="T44" fmla="*/ 15 w 37"/>
                    <a:gd name="T45" fmla="*/ 22 h 45"/>
                    <a:gd name="T46" fmla="*/ 23 w 37"/>
                    <a:gd name="T47" fmla="*/ 28 h 45"/>
                    <a:gd name="T48" fmla="*/ 27 w 37"/>
                    <a:gd name="T49" fmla="*/ 36 h 45"/>
                    <a:gd name="T50" fmla="*/ 27 w 37"/>
                    <a:gd name="T51" fmla="*/ 39 h 45"/>
                    <a:gd name="T52" fmla="*/ 25 w 37"/>
                    <a:gd name="T53" fmla="*/ 43 h 45"/>
                    <a:gd name="T54" fmla="*/ 29 w 37"/>
                    <a:gd name="T55" fmla="*/ 43 h 45"/>
                    <a:gd name="T56" fmla="*/ 32 w 37"/>
                    <a:gd name="T57" fmla="*/ 42 h 45"/>
                    <a:gd name="T58" fmla="*/ 35 w 37"/>
                    <a:gd name="T59" fmla="*/ 42 h 45"/>
                    <a:gd name="T60" fmla="*/ 37 w 37"/>
                    <a:gd name="T61" fmla="*/ 38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37" h="45">
                      <a:moveTo>
                        <a:pt x="37" y="38"/>
                      </a:moveTo>
                      <a:cubicBezTo>
                        <a:pt x="37" y="37"/>
                        <a:pt x="36" y="37"/>
                        <a:pt x="35" y="35"/>
                      </a:cubicBezTo>
                      <a:cubicBezTo>
                        <a:pt x="35" y="33"/>
                        <a:pt x="34" y="34"/>
                        <a:pt x="33" y="32"/>
                      </a:cubicBezTo>
                      <a:cubicBezTo>
                        <a:pt x="32" y="30"/>
                        <a:pt x="32" y="29"/>
                        <a:pt x="30" y="28"/>
                      </a:cubicBezTo>
                      <a:cubicBezTo>
                        <a:pt x="28" y="26"/>
                        <a:pt x="27" y="24"/>
                        <a:pt x="26" y="22"/>
                      </a:cubicBezTo>
                      <a:cubicBezTo>
                        <a:pt x="25" y="21"/>
                        <a:pt x="23" y="19"/>
                        <a:pt x="22" y="18"/>
                      </a:cubicBezTo>
                      <a:cubicBezTo>
                        <a:pt x="20" y="17"/>
                        <a:pt x="19" y="18"/>
                        <a:pt x="19" y="15"/>
                      </a:cubicBezTo>
                      <a:cubicBezTo>
                        <a:pt x="19" y="14"/>
                        <a:pt x="21" y="16"/>
                        <a:pt x="22" y="14"/>
                      </a:cubicBezTo>
                      <a:cubicBezTo>
                        <a:pt x="24" y="13"/>
                        <a:pt x="22" y="12"/>
                        <a:pt x="21" y="10"/>
                      </a:cubicBezTo>
                      <a:cubicBezTo>
                        <a:pt x="19" y="5"/>
                        <a:pt x="16" y="11"/>
                        <a:pt x="14" y="8"/>
                      </a:cubicBezTo>
                      <a:cubicBezTo>
                        <a:pt x="13" y="7"/>
                        <a:pt x="14" y="5"/>
                        <a:pt x="13" y="4"/>
                      </a:cubicBezTo>
                      <a:cubicBezTo>
                        <a:pt x="12" y="3"/>
                        <a:pt x="10" y="2"/>
                        <a:pt x="9" y="0"/>
                      </a:cubicBezTo>
                      <a:cubicBezTo>
                        <a:pt x="9" y="0"/>
                        <a:pt x="7" y="0"/>
                        <a:pt x="7" y="0"/>
                      </a:cubicBezTo>
                      <a:cubicBezTo>
                        <a:pt x="6" y="1"/>
                        <a:pt x="8" y="3"/>
                        <a:pt x="8" y="4"/>
                      </a:cubicBezTo>
                      <a:cubicBezTo>
                        <a:pt x="8" y="5"/>
                        <a:pt x="9" y="7"/>
                        <a:pt x="8" y="7"/>
                      </a:cubicBezTo>
                      <a:cubicBezTo>
                        <a:pt x="6" y="7"/>
                        <a:pt x="6" y="5"/>
                        <a:pt x="4" y="5"/>
                      </a:cubicBezTo>
                      <a:cubicBezTo>
                        <a:pt x="3" y="4"/>
                        <a:pt x="0" y="10"/>
                        <a:pt x="0" y="10"/>
                      </a:cubicBezTo>
                      <a:cubicBezTo>
                        <a:pt x="1" y="13"/>
                        <a:pt x="0" y="17"/>
                        <a:pt x="4" y="15"/>
                      </a:cubicBezTo>
                      <a:cubicBezTo>
                        <a:pt x="6" y="14"/>
                        <a:pt x="4" y="22"/>
                        <a:pt x="4" y="22"/>
                      </a:cubicBezTo>
                      <a:cubicBezTo>
                        <a:pt x="6" y="23"/>
                        <a:pt x="4" y="24"/>
                        <a:pt x="3" y="26"/>
                      </a:cubicBezTo>
                      <a:cubicBezTo>
                        <a:pt x="3" y="27"/>
                        <a:pt x="6" y="25"/>
                        <a:pt x="7" y="25"/>
                      </a:cubicBezTo>
                      <a:cubicBezTo>
                        <a:pt x="7" y="24"/>
                        <a:pt x="9" y="23"/>
                        <a:pt x="10" y="23"/>
                      </a:cubicBezTo>
                      <a:cubicBezTo>
                        <a:pt x="12" y="24"/>
                        <a:pt x="13" y="24"/>
                        <a:pt x="15" y="22"/>
                      </a:cubicBezTo>
                      <a:cubicBezTo>
                        <a:pt x="17" y="21"/>
                        <a:pt x="24" y="25"/>
                        <a:pt x="23" y="28"/>
                      </a:cubicBezTo>
                      <a:cubicBezTo>
                        <a:pt x="21" y="32"/>
                        <a:pt x="25" y="33"/>
                        <a:pt x="27" y="36"/>
                      </a:cubicBezTo>
                      <a:cubicBezTo>
                        <a:pt x="27" y="37"/>
                        <a:pt x="27" y="38"/>
                        <a:pt x="27" y="39"/>
                      </a:cubicBezTo>
                      <a:cubicBezTo>
                        <a:pt x="27" y="40"/>
                        <a:pt x="26" y="42"/>
                        <a:pt x="25" y="43"/>
                      </a:cubicBezTo>
                      <a:cubicBezTo>
                        <a:pt x="26" y="43"/>
                        <a:pt x="29" y="45"/>
                        <a:pt x="29" y="43"/>
                      </a:cubicBezTo>
                      <a:cubicBezTo>
                        <a:pt x="29" y="42"/>
                        <a:pt x="31" y="41"/>
                        <a:pt x="32" y="42"/>
                      </a:cubicBezTo>
                      <a:cubicBezTo>
                        <a:pt x="33" y="43"/>
                        <a:pt x="34" y="43"/>
                        <a:pt x="35" y="42"/>
                      </a:cubicBezTo>
                      <a:cubicBezTo>
                        <a:pt x="37" y="42"/>
                        <a:pt x="37" y="40"/>
                        <a:pt x="37" y="38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91" name="Freeform 707" descr="" title="">
                  <a:extLst>
                    <a:ext uri="{FF2B5EF4-FFF2-40B4-BE49-F238E27FC236}">
                      <a16:creationId xmlns:a16="http://schemas.microsoft.com/office/drawing/2014/main" id="{C327676F-7205-426A-9522-41BFEB9EB5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52316" y="6245601"/>
                  <a:ext cx="393334" cy="333825"/>
                </a:xfrm>
                <a:custGeom>
                  <a:avLst/>
                  <a:gdLst>
                    <a:gd name="T0" fmla="*/ 45 w 45"/>
                    <a:gd name="T1" fmla="*/ 29 h 38"/>
                    <a:gd name="T2" fmla="*/ 45 w 45"/>
                    <a:gd name="T3" fmla="*/ 26 h 38"/>
                    <a:gd name="T4" fmla="*/ 45 w 45"/>
                    <a:gd name="T5" fmla="*/ 24 h 38"/>
                    <a:gd name="T6" fmla="*/ 45 w 45"/>
                    <a:gd name="T7" fmla="*/ 15 h 38"/>
                    <a:gd name="T8" fmla="*/ 45 w 45"/>
                    <a:gd name="T9" fmla="*/ 6 h 38"/>
                    <a:gd name="T10" fmla="*/ 35 w 45"/>
                    <a:gd name="T11" fmla="*/ 3 h 38"/>
                    <a:gd name="T12" fmla="*/ 30 w 45"/>
                    <a:gd name="T13" fmla="*/ 0 h 38"/>
                    <a:gd name="T14" fmla="*/ 26 w 45"/>
                    <a:gd name="T15" fmla="*/ 3 h 38"/>
                    <a:gd name="T16" fmla="*/ 22 w 45"/>
                    <a:gd name="T17" fmla="*/ 5 h 38"/>
                    <a:gd name="T18" fmla="*/ 18 w 45"/>
                    <a:gd name="T19" fmla="*/ 10 h 38"/>
                    <a:gd name="T20" fmla="*/ 14 w 45"/>
                    <a:gd name="T21" fmla="*/ 8 h 38"/>
                    <a:gd name="T22" fmla="*/ 11 w 45"/>
                    <a:gd name="T23" fmla="*/ 5 h 38"/>
                    <a:gd name="T24" fmla="*/ 9 w 45"/>
                    <a:gd name="T25" fmla="*/ 6 h 38"/>
                    <a:gd name="T26" fmla="*/ 7 w 45"/>
                    <a:gd name="T27" fmla="*/ 5 h 38"/>
                    <a:gd name="T28" fmla="*/ 4 w 45"/>
                    <a:gd name="T29" fmla="*/ 6 h 38"/>
                    <a:gd name="T30" fmla="*/ 0 w 45"/>
                    <a:gd name="T31" fmla="*/ 7 h 38"/>
                    <a:gd name="T32" fmla="*/ 3 w 45"/>
                    <a:gd name="T33" fmla="*/ 8 h 38"/>
                    <a:gd name="T34" fmla="*/ 4 w 45"/>
                    <a:gd name="T35" fmla="*/ 11 h 38"/>
                    <a:gd name="T36" fmla="*/ 7 w 45"/>
                    <a:gd name="T37" fmla="*/ 14 h 38"/>
                    <a:gd name="T38" fmla="*/ 9 w 45"/>
                    <a:gd name="T39" fmla="*/ 8 h 38"/>
                    <a:gd name="T40" fmla="*/ 10 w 45"/>
                    <a:gd name="T41" fmla="*/ 12 h 38"/>
                    <a:gd name="T42" fmla="*/ 15 w 45"/>
                    <a:gd name="T43" fmla="*/ 12 h 38"/>
                    <a:gd name="T44" fmla="*/ 18 w 45"/>
                    <a:gd name="T45" fmla="*/ 15 h 38"/>
                    <a:gd name="T46" fmla="*/ 27 w 45"/>
                    <a:gd name="T47" fmla="*/ 19 h 38"/>
                    <a:gd name="T48" fmla="*/ 32 w 45"/>
                    <a:gd name="T49" fmla="*/ 22 h 38"/>
                    <a:gd name="T50" fmla="*/ 34 w 45"/>
                    <a:gd name="T51" fmla="*/ 26 h 38"/>
                    <a:gd name="T52" fmla="*/ 36 w 45"/>
                    <a:gd name="T53" fmla="*/ 27 h 38"/>
                    <a:gd name="T54" fmla="*/ 34 w 45"/>
                    <a:gd name="T55" fmla="*/ 28 h 38"/>
                    <a:gd name="T56" fmla="*/ 36 w 45"/>
                    <a:gd name="T57" fmla="*/ 29 h 38"/>
                    <a:gd name="T58" fmla="*/ 35 w 45"/>
                    <a:gd name="T59" fmla="*/ 30 h 38"/>
                    <a:gd name="T60" fmla="*/ 32 w 45"/>
                    <a:gd name="T61" fmla="*/ 31 h 38"/>
                    <a:gd name="T62" fmla="*/ 29 w 45"/>
                    <a:gd name="T63" fmla="*/ 34 h 38"/>
                    <a:gd name="T64" fmla="*/ 34 w 45"/>
                    <a:gd name="T65" fmla="*/ 35 h 38"/>
                    <a:gd name="T66" fmla="*/ 36 w 45"/>
                    <a:gd name="T67" fmla="*/ 31 h 38"/>
                    <a:gd name="T68" fmla="*/ 36 w 45"/>
                    <a:gd name="T69" fmla="*/ 33 h 38"/>
                    <a:gd name="T70" fmla="*/ 40 w 45"/>
                    <a:gd name="T71" fmla="*/ 32 h 38"/>
                    <a:gd name="T72" fmla="*/ 45 w 45"/>
                    <a:gd name="T73" fmla="*/ 38 h 38"/>
                    <a:gd name="T74" fmla="*/ 45 w 45"/>
                    <a:gd name="T75" fmla="*/ 29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45" h="38">
                      <a:moveTo>
                        <a:pt x="45" y="29"/>
                      </a:moveTo>
                      <a:cubicBezTo>
                        <a:pt x="45" y="28"/>
                        <a:pt x="44" y="27"/>
                        <a:pt x="45" y="26"/>
                      </a:cubicBezTo>
                      <a:cubicBezTo>
                        <a:pt x="45" y="25"/>
                        <a:pt x="45" y="25"/>
                        <a:pt x="45" y="24"/>
                      </a:cubicBezTo>
                      <a:cubicBezTo>
                        <a:pt x="45" y="21"/>
                        <a:pt x="45" y="18"/>
                        <a:pt x="45" y="15"/>
                      </a:cubicBezTo>
                      <a:cubicBezTo>
                        <a:pt x="45" y="12"/>
                        <a:pt x="45" y="9"/>
                        <a:pt x="45" y="6"/>
                      </a:cubicBezTo>
                      <a:cubicBezTo>
                        <a:pt x="45" y="6"/>
                        <a:pt x="36" y="3"/>
                        <a:pt x="35" y="3"/>
                      </a:cubicBezTo>
                      <a:cubicBezTo>
                        <a:pt x="33" y="2"/>
                        <a:pt x="32" y="1"/>
                        <a:pt x="30" y="0"/>
                      </a:cubicBezTo>
                      <a:cubicBezTo>
                        <a:pt x="27" y="0"/>
                        <a:pt x="27" y="2"/>
                        <a:pt x="26" y="3"/>
                      </a:cubicBezTo>
                      <a:cubicBezTo>
                        <a:pt x="26" y="4"/>
                        <a:pt x="23" y="4"/>
                        <a:pt x="22" y="5"/>
                      </a:cubicBezTo>
                      <a:cubicBezTo>
                        <a:pt x="21" y="7"/>
                        <a:pt x="20" y="9"/>
                        <a:pt x="18" y="10"/>
                      </a:cubicBezTo>
                      <a:cubicBezTo>
                        <a:pt x="16" y="11"/>
                        <a:pt x="14" y="10"/>
                        <a:pt x="14" y="8"/>
                      </a:cubicBezTo>
                      <a:cubicBezTo>
                        <a:pt x="13" y="6"/>
                        <a:pt x="12" y="6"/>
                        <a:pt x="11" y="5"/>
                      </a:cubicBezTo>
                      <a:cubicBezTo>
                        <a:pt x="11" y="3"/>
                        <a:pt x="10" y="5"/>
                        <a:pt x="9" y="6"/>
                      </a:cubicBezTo>
                      <a:cubicBezTo>
                        <a:pt x="8" y="6"/>
                        <a:pt x="7" y="5"/>
                        <a:pt x="7" y="5"/>
                      </a:cubicBezTo>
                      <a:cubicBezTo>
                        <a:pt x="6" y="5"/>
                        <a:pt x="5" y="6"/>
                        <a:pt x="4" y="6"/>
                      </a:cubicBezTo>
                      <a:cubicBezTo>
                        <a:pt x="4" y="7"/>
                        <a:pt x="0" y="6"/>
                        <a:pt x="0" y="7"/>
                      </a:cubicBezTo>
                      <a:cubicBezTo>
                        <a:pt x="0" y="8"/>
                        <a:pt x="2" y="8"/>
                        <a:pt x="3" y="8"/>
                      </a:cubicBezTo>
                      <a:cubicBezTo>
                        <a:pt x="4" y="9"/>
                        <a:pt x="4" y="10"/>
                        <a:pt x="4" y="11"/>
                      </a:cubicBezTo>
                      <a:cubicBezTo>
                        <a:pt x="4" y="13"/>
                        <a:pt x="7" y="13"/>
                        <a:pt x="7" y="14"/>
                      </a:cubicBezTo>
                      <a:cubicBezTo>
                        <a:pt x="7" y="12"/>
                        <a:pt x="7" y="9"/>
                        <a:pt x="9" y="8"/>
                      </a:cubicBezTo>
                      <a:cubicBezTo>
                        <a:pt x="7" y="9"/>
                        <a:pt x="8" y="11"/>
                        <a:pt x="10" y="12"/>
                      </a:cubicBezTo>
                      <a:cubicBezTo>
                        <a:pt x="12" y="13"/>
                        <a:pt x="13" y="13"/>
                        <a:pt x="15" y="12"/>
                      </a:cubicBezTo>
                      <a:cubicBezTo>
                        <a:pt x="12" y="13"/>
                        <a:pt x="17" y="15"/>
                        <a:pt x="18" y="15"/>
                      </a:cubicBezTo>
                      <a:cubicBezTo>
                        <a:pt x="21" y="16"/>
                        <a:pt x="24" y="18"/>
                        <a:pt x="27" y="19"/>
                      </a:cubicBezTo>
                      <a:cubicBezTo>
                        <a:pt x="29" y="20"/>
                        <a:pt x="31" y="21"/>
                        <a:pt x="32" y="22"/>
                      </a:cubicBezTo>
                      <a:cubicBezTo>
                        <a:pt x="32" y="24"/>
                        <a:pt x="33" y="25"/>
                        <a:pt x="34" y="26"/>
                      </a:cubicBezTo>
                      <a:cubicBezTo>
                        <a:pt x="34" y="26"/>
                        <a:pt x="36" y="27"/>
                        <a:pt x="36" y="27"/>
                      </a:cubicBezTo>
                      <a:cubicBezTo>
                        <a:pt x="36" y="27"/>
                        <a:pt x="34" y="28"/>
                        <a:pt x="34" y="28"/>
                      </a:cubicBezTo>
                      <a:cubicBezTo>
                        <a:pt x="34" y="28"/>
                        <a:pt x="36" y="28"/>
                        <a:pt x="36" y="29"/>
                      </a:cubicBezTo>
                      <a:cubicBezTo>
                        <a:pt x="36" y="28"/>
                        <a:pt x="35" y="29"/>
                        <a:pt x="35" y="30"/>
                      </a:cubicBezTo>
                      <a:cubicBezTo>
                        <a:pt x="34" y="31"/>
                        <a:pt x="33" y="30"/>
                        <a:pt x="32" y="31"/>
                      </a:cubicBezTo>
                      <a:cubicBezTo>
                        <a:pt x="31" y="31"/>
                        <a:pt x="28" y="34"/>
                        <a:pt x="29" y="34"/>
                      </a:cubicBezTo>
                      <a:cubicBezTo>
                        <a:pt x="30" y="35"/>
                        <a:pt x="32" y="35"/>
                        <a:pt x="34" y="35"/>
                      </a:cubicBezTo>
                      <a:cubicBezTo>
                        <a:pt x="34" y="34"/>
                        <a:pt x="35" y="30"/>
                        <a:pt x="36" y="31"/>
                      </a:cubicBezTo>
                      <a:cubicBezTo>
                        <a:pt x="36" y="32"/>
                        <a:pt x="33" y="33"/>
                        <a:pt x="36" y="33"/>
                      </a:cubicBezTo>
                      <a:cubicBezTo>
                        <a:pt x="38" y="34"/>
                        <a:pt x="39" y="34"/>
                        <a:pt x="40" y="32"/>
                      </a:cubicBezTo>
                      <a:cubicBezTo>
                        <a:pt x="39" y="34"/>
                        <a:pt x="44" y="37"/>
                        <a:pt x="45" y="38"/>
                      </a:cubicBezTo>
                      <a:cubicBezTo>
                        <a:pt x="45" y="35"/>
                        <a:pt x="45" y="32"/>
                        <a:pt x="45" y="29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92" name="Freeform 708" descr="" title="">
                  <a:extLst>
                    <a:ext uri="{FF2B5EF4-FFF2-40B4-BE49-F238E27FC236}">
                      <a16:creationId xmlns:a16="http://schemas.microsoft.com/office/drawing/2014/main" id="{1A6769BD-9391-47F8-97A8-2B43DDE3F0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36711" y="6299255"/>
                  <a:ext cx="446971" cy="357668"/>
                </a:xfrm>
                <a:custGeom>
                  <a:avLst/>
                  <a:gdLst>
                    <a:gd name="T0" fmla="*/ 50 w 51"/>
                    <a:gd name="T1" fmla="*/ 39 h 41"/>
                    <a:gd name="T2" fmla="*/ 45 w 51"/>
                    <a:gd name="T3" fmla="*/ 37 h 41"/>
                    <a:gd name="T4" fmla="*/ 47 w 51"/>
                    <a:gd name="T5" fmla="*/ 36 h 41"/>
                    <a:gd name="T6" fmla="*/ 42 w 51"/>
                    <a:gd name="T7" fmla="*/ 34 h 41"/>
                    <a:gd name="T8" fmla="*/ 38 w 51"/>
                    <a:gd name="T9" fmla="*/ 30 h 41"/>
                    <a:gd name="T10" fmla="*/ 37 w 51"/>
                    <a:gd name="T11" fmla="*/ 28 h 41"/>
                    <a:gd name="T12" fmla="*/ 34 w 51"/>
                    <a:gd name="T13" fmla="*/ 26 h 41"/>
                    <a:gd name="T14" fmla="*/ 29 w 51"/>
                    <a:gd name="T15" fmla="*/ 21 h 41"/>
                    <a:gd name="T16" fmla="*/ 34 w 51"/>
                    <a:gd name="T17" fmla="*/ 21 h 41"/>
                    <a:gd name="T18" fmla="*/ 34 w 51"/>
                    <a:gd name="T19" fmla="*/ 18 h 41"/>
                    <a:gd name="T20" fmla="*/ 31 w 51"/>
                    <a:gd name="T21" fmla="*/ 17 h 41"/>
                    <a:gd name="T22" fmla="*/ 25 w 51"/>
                    <a:gd name="T23" fmla="*/ 12 h 41"/>
                    <a:gd name="T24" fmla="*/ 19 w 51"/>
                    <a:gd name="T25" fmla="*/ 7 h 41"/>
                    <a:gd name="T26" fmla="*/ 16 w 51"/>
                    <a:gd name="T27" fmla="*/ 6 h 41"/>
                    <a:gd name="T28" fmla="*/ 13 w 51"/>
                    <a:gd name="T29" fmla="*/ 4 h 41"/>
                    <a:gd name="T30" fmla="*/ 8 w 51"/>
                    <a:gd name="T31" fmla="*/ 2 h 41"/>
                    <a:gd name="T32" fmla="*/ 1 w 51"/>
                    <a:gd name="T33" fmla="*/ 0 h 41"/>
                    <a:gd name="T34" fmla="*/ 1 w 51"/>
                    <a:gd name="T35" fmla="*/ 10 h 41"/>
                    <a:gd name="T36" fmla="*/ 1 w 51"/>
                    <a:gd name="T37" fmla="*/ 20 h 41"/>
                    <a:gd name="T38" fmla="*/ 1 w 51"/>
                    <a:gd name="T39" fmla="*/ 25 h 41"/>
                    <a:gd name="T40" fmla="*/ 1 w 51"/>
                    <a:gd name="T41" fmla="*/ 30 h 41"/>
                    <a:gd name="T42" fmla="*/ 4 w 51"/>
                    <a:gd name="T43" fmla="*/ 33 h 41"/>
                    <a:gd name="T44" fmla="*/ 13 w 51"/>
                    <a:gd name="T45" fmla="*/ 31 h 41"/>
                    <a:gd name="T46" fmla="*/ 9 w 51"/>
                    <a:gd name="T47" fmla="*/ 28 h 41"/>
                    <a:gd name="T48" fmla="*/ 14 w 51"/>
                    <a:gd name="T49" fmla="*/ 30 h 41"/>
                    <a:gd name="T50" fmla="*/ 13 w 51"/>
                    <a:gd name="T51" fmla="*/ 26 h 41"/>
                    <a:gd name="T52" fmla="*/ 15 w 51"/>
                    <a:gd name="T53" fmla="*/ 27 h 41"/>
                    <a:gd name="T54" fmla="*/ 18 w 51"/>
                    <a:gd name="T55" fmla="*/ 25 h 41"/>
                    <a:gd name="T56" fmla="*/ 26 w 51"/>
                    <a:gd name="T57" fmla="*/ 27 h 41"/>
                    <a:gd name="T58" fmla="*/ 31 w 51"/>
                    <a:gd name="T59" fmla="*/ 33 h 41"/>
                    <a:gd name="T60" fmla="*/ 36 w 51"/>
                    <a:gd name="T61" fmla="*/ 38 h 41"/>
                    <a:gd name="T62" fmla="*/ 45 w 51"/>
                    <a:gd name="T63" fmla="*/ 40 h 41"/>
                    <a:gd name="T64" fmla="*/ 48 w 51"/>
                    <a:gd name="T65" fmla="*/ 40 h 41"/>
                    <a:gd name="T66" fmla="*/ 50 w 51"/>
                    <a:gd name="T67" fmla="*/ 39 h 41"/>
                    <a:gd name="T68" fmla="*/ 50 w 51"/>
                    <a:gd name="T69" fmla="*/ 39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51" h="41">
                      <a:moveTo>
                        <a:pt x="50" y="39"/>
                      </a:moveTo>
                      <a:cubicBezTo>
                        <a:pt x="48" y="38"/>
                        <a:pt x="46" y="38"/>
                        <a:pt x="45" y="37"/>
                      </a:cubicBezTo>
                      <a:cubicBezTo>
                        <a:pt x="44" y="36"/>
                        <a:pt x="46" y="35"/>
                        <a:pt x="47" y="36"/>
                      </a:cubicBezTo>
                      <a:cubicBezTo>
                        <a:pt x="45" y="35"/>
                        <a:pt x="42" y="36"/>
                        <a:pt x="42" y="34"/>
                      </a:cubicBezTo>
                      <a:cubicBezTo>
                        <a:pt x="42" y="32"/>
                        <a:pt x="39" y="32"/>
                        <a:pt x="38" y="30"/>
                      </a:cubicBezTo>
                      <a:cubicBezTo>
                        <a:pt x="37" y="29"/>
                        <a:pt x="38" y="29"/>
                        <a:pt x="37" y="28"/>
                      </a:cubicBezTo>
                      <a:cubicBezTo>
                        <a:pt x="36" y="27"/>
                        <a:pt x="35" y="27"/>
                        <a:pt x="34" y="26"/>
                      </a:cubicBezTo>
                      <a:cubicBezTo>
                        <a:pt x="34" y="26"/>
                        <a:pt x="30" y="21"/>
                        <a:pt x="29" y="21"/>
                      </a:cubicBezTo>
                      <a:cubicBezTo>
                        <a:pt x="30" y="20"/>
                        <a:pt x="33" y="21"/>
                        <a:pt x="34" y="21"/>
                      </a:cubicBezTo>
                      <a:cubicBezTo>
                        <a:pt x="36" y="21"/>
                        <a:pt x="35" y="20"/>
                        <a:pt x="34" y="18"/>
                      </a:cubicBezTo>
                      <a:cubicBezTo>
                        <a:pt x="34" y="17"/>
                        <a:pt x="32" y="17"/>
                        <a:pt x="31" y="17"/>
                      </a:cubicBezTo>
                      <a:cubicBezTo>
                        <a:pt x="28" y="15"/>
                        <a:pt x="26" y="14"/>
                        <a:pt x="25" y="12"/>
                      </a:cubicBezTo>
                      <a:cubicBezTo>
                        <a:pt x="24" y="10"/>
                        <a:pt x="21" y="8"/>
                        <a:pt x="19" y="7"/>
                      </a:cubicBezTo>
                      <a:cubicBezTo>
                        <a:pt x="18" y="6"/>
                        <a:pt x="17" y="6"/>
                        <a:pt x="16" y="6"/>
                      </a:cubicBezTo>
                      <a:cubicBezTo>
                        <a:pt x="15" y="6"/>
                        <a:pt x="14" y="4"/>
                        <a:pt x="13" y="4"/>
                      </a:cubicBezTo>
                      <a:cubicBezTo>
                        <a:pt x="12" y="3"/>
                        <a:pt x="10" y="3"/>
                        <a:pt x="8" y="2"/>
                      </a:cubicBezTo>
                      <a:cubicBezTo>
                        <a:pt x="6" y="2"/>
                        <a:pt x="4" y="0"/>
                        <a:pt x="1" y="0"/>
                      </a:cubicBezTo>
                      <a:cubicBezTo>
                        <a:pt x="1" y="3"/>
                        <a:pt x="1" y="7"/>
                        <a:pt x="1" y="10"/>
                      </a:cubicBezTo>
                      <a:cubicBezTo>
                        <a:pt x="1" y="13"/>
                        <a:pt x="2" y="17"/>
                        <a:pt x="1" y="20"/>
                      </a:cubicBezTo>
                      <a:cubicBezTo>
                        <a:pt x="0" y="21"/>
                        <a:pt x="1" y="23"/>
                        <a:pt x="1" y="25"/>
                      </a:cubicBezTo>
                      <a:cubicBezTo>
                        <a:pt x="1" y="27"/>
                        <a:pt x="1" y="28"/>
                        <a:pt x="1" y="30"/>
                      </a:cubicBezTo>
                      <a:cubicBezTo>
                        <a:pt x="1" y="33"/>
                        <a:pt x="2" y="33"/>
                        <a:pt x="4" y="33"/>
                      </a:cubicBezTo>
                      <a:cubicBezTo>
                        <a:pt x="7" y="33"/>
                        <a:pt x="10" y="33"/>
                        <a:pt x="13" y="31"/>
                      </a:cubicBezTo>
                      <a:cubicBezTo>
                        <a:pt x="14" y="31"/>
                        <a:pt x="9" y="28"/>
                        <a:pt x="9" y="28"/>
                      </a:cubicBezTo>
                      <a:cubicBezTo>
                        <a:pt x="10" y="28"/>
                        <a:pt x="14" y="31"/>
                        <a:pt x="14" y="30"/>
                      </a:cubicBezTo>
                      <a:cubicBezTo>
                        <a:pt x="14" y="29"/>
                        <a:pt x="13" y="28"/>
                        <a:pt x="13" y="26"/>
                      </a:cubicBezTo>
                      <a:cubicBezTo>
                        <a:pt x="13" y="26"/>
                        <a:pt x="16" y="28"/>
                        <a:pt x="15" y="27"/>
                      </a:cubicBezTo>
                      <a:cubicBezTo>
                        <a:pt x="15" y="25"/>
                        <a:pt x="17" y="25"/>
                        <a:pt x="18" y="25"/>
                      </a:cubicBezTo>
                      <a:cubicBezTo>
                        <a:pt x="19" y="25"/>
                        <a:pt x="26" y="28"/>
                        <a:pt x="26" y="27"/>
                      </a:cubicBezTo>
                      <a:cubicBezTo>
                        <a:pt x="26" y="29"/>
                        <a:pt x="30" y="31"/>
                        <a:pt x="31" y="33"/>
                      </a:cubicBezTo>
                      <a:cubicBezTo>
                        <a:pt x="32" y="35"/>
                        <a:pt x="34" y="38"/>
                        <a:pt x="36" y="38"/>
                      </a:cubicBezTo>
                      <a:cubicBezTo>
                        <a:pt x="39" y="38"/>
                        <a:pt x="42" y="39"/>
                        <a:pt x="45" y="40"/>
                      </a:cubicBezTo>
                      <a:cubicBezTo>
                        <a:pt x="46" y="40"/>
                        <a:pt x="48" y="41"/>
                        <a:pt x="48" y="40"/>
                      </a:cubicBezTo>
                      <a:cubicBezTo>
                        <a:pt x="48" y="39"/>
                        <a:pt x="51" y="39"/>
                        <a:pt x="50" y="39"/>
                      </a:cubicBezTo>
                      <a:cubicBezTo>
                        <a:pt x="49" y="38"/>
                        <a:pt x="51" y="39"/>
                        <a:pt x="50" y="39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93" name="Freeform 709" descr="" title="">
                  <a:extLst>
                    <a:ext uri="{FF2B5EF4-FFF2-40B4-BE49-F238E27FC236}">
                      <a16:creationId xmlns:a16="http://schemas.microsoft.com/office/drawing/2014/main" id="{D156259C-E71F-49CF-B9E2-E09BA258E5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48126" y="5974373"/>
                  <a:ext cx="446971" cy="393436"/>
                </a:xfrm>
                <a:custGeom>
                  <a:avLst/>
                  <a:gdLst>
                    <a:gd name="T0" fmla="*/ 33 w 51"/>
                    <a:gd name="T1" fmla="*/ 5 h 45"/>
                    <a:gd name="T2" fmla="*/ 29 w 51"/>
                    <a:gd name="T3" fmla="*/ 13 h 45"/>
                    <a:gd name="T4" fmla="*/ 20 w 51"/>
                    <a:gd name="T5" fmla="*/ 16 h 45"/>
                    <a:gd name="T6" fmla="*/ 15 w 51"/>
                    <a:gd name="T7" fmla="*/ 18 h 45"/>
                    <a:gd name="T8" fmla="*/ 10 w 51"/>
                    <a:gd name="T9" fmla="*/ 19 h 45"/>
                    <a:gd name="T10" fmla="*/ 7 w 51"/>
                    <a:gd name="T11" fmla="*/ 18 h 45"/>
                    <a:gd name="T12" fmla="*/ 3 w 51"/>
                    <a:gd name="T13" fmla="*/ 14 h 45"/>
                    <a:gd name="T14" fmla="*/ 0 w 51"/>
                    <a:gd name="T15" fmla="*/ 20 h 45"/>
                    <a:gd name="T16" fmla="*/ 4 w 51"/>
                    <a:gd name="T17" fmla="*/ 29 h 45"/>
                    <a:gd name="T18" fmla="*/ 8 w 51"/>
                    <a:gd name="T19" fmla="*/ 37 h 45"/>
                    <a:gd name="T20" fmla="*/ 13 w 51"/>
                    <a:gd name="T21" fmla="*/ 39 h 45"/>
                    <a:gd name="T22" fmla="*/ 14 w 51"/>
                    <a:gd name="T23" fmla="*/ 41 h 45"/>
                    <a:gd name="T24" fmla="*/ 19 w 51"/>
                    <a:gd name="T25" fmla="*/ 41 h 45"/>
                    <a:gd name="T26" fmla="*/ 21 w 51"/>
                    <a:gd name="T27" fmla="*/ 39 h 45"/>
                    <a:gd name="T28" fmla="*/ 25 w 51"/>
                    <a:gd name="T29" fmla="*/ 40 h 45"/>
                    <a:gd name="T30" fmla="*/ 28 w 51"/>
                    <a:gd name="T31" fmla="*/ 40 h 45"/>
                    <a:gd name="T32" fmla="*/ 31 w 51"/>
                    <a:gd name="T33" fmla="*/ 43 h 45"/>
                    <a:gd name="T34" fmla="*/ 34 w 51"/>
                    <a:gd name="T35" fmla="*/ 42 h 45"/>
                    <a:gd name="T36" fmla="*/ 36 w 51"/>
                    <a:gd name="T37" fmla="*/ 43 h 45"/>
                    <a:gd name="T38" fmla="*/ 37 w 51"/>
                    <a:gd name="T39" fmla="*/ 37 h 45"/>
                    <a:gd name="T40" fmla="*/ 37 w 51"/>
                    <a:gd name="T41" fmla="*/ 33 h 45"/>
                    <a:gd name="T42" fmla="*/ 39 w 51"/>
                    <a:gd name="T43" fmla="*/ 30 h 45"/>
                    <a:gd name="T44" fmla="*/ 42 w 51"/>
                    <a:gd name="T45" fmla="*/ 24 h 45"/>
                    <a:gd name="T46" fmla="*/ 47 w 51"/>
                    <a:gd name="T47" fmla="*/ 19 h 45"/>
                    <a:gd name="T48" fmla="*/ 49 w 51"/>
                    <a:gd name="T49" fmla="*/ 18 h 45"/>
                    <a:gd name="T50" fmla="*/ 45 w 51"/>
                    <a:gd name="T51" fmla="*/ 13 h 45"/>
                    <a:gd name="T52" fmla="*/ 42 w 51"/>
                    <a:gd name="T53" fmla="*/ 7 h 45"/>
                    <a:gd name="T54" fmla="*/ 44 w 51"/>
                    <a:gd name="T55" fmla="*/ 6 h 45"/>
                    <a:gd name="T56" fmla="*/ 44 w 51"/>
                    <a:gd name="T57" fmla="*/ 3 h 45"/>
                    <a:gd name="T58" fmla="*/ 33 w 51"/>
                    <a:gd name="T59" fmla="*/ 5 h 45"/>
                    <a:gd name="T60" fmla="*/ 33 w 51"/>
                    <a:gd name="T61" fmla="*/ 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51" h="45">
                      <a:moveTo>
                        <a:pt x="33" y="5"/>
                      </a:moveTo>
                      <a:cubicBezTo>
                        <a:pt x="32" y="8"/>
                        <a:pt x="31" y="10"/>
                        <a:pt x="29" y="13"/>
                      </a:cubicBezTo>
                      <a:cubicBezTo>
                        <a:pt x="28" y="17"/>
                        <a:pt x="23" y="17"/>
                        <a:pt x="20" y="16"/>
                      </a:cubicBezTo>
                      <a:cubicBezTo>
                        <a:pt x="18" y="15"/>
                        <a:pt x="16" y="17"/>
                        <a:pt x="15" y="18"/>
                      </a:cubicBezTo>
                      <a:cubicBezTo>
                        <a:pt x="14" y="19"/>
                        <a:pt x="11" y="18"/>
                        <a:pt x="10" y="19"/>
                      </a:cubicBezTo>
                      <a:cubicBezTo>
                        <a:pt x="8" y="20"/>
                        <a:pt x="8" y="20"/>
                        <a:pt x="7" y="18"/>
                      </a:cubicBezTo>
                      <a:cubicBezTo>
                        <a:pt x="5" y="17"/>
                        <a:pt x="4" y="16"/>
                        <a:pt x="3" y="14"/>
                      </a:cubicBezTo>
                      <a:cubicBezTo>
                        <a:pt x="2" y="13"/>
                        <a:pt x="0" y="19"/>
                        <a:pt x="0" y="20"/>
                      </a:cubicBezTo>
                      <a:cubicBezTo>
                        <a:pt x="0" y="23"/>
                        <a:pt x="3" y="26"/>
                        <a:pt x="4" y="29"/>
                      </a:cubicBezTo>
                      <a:cubicBezTo>
                        <a:pt x="6" y="32"/>
                        <a:pt x="5" y="35"/>
                        <a:pt x="8" y="37"/>
                      </a:cubicBezTo>
                      <a:cubicBezTo>
                        <a:pt x="10" y="38"/>
                        <a:pt x="12" y="39"/>
                        <a:pt x="13" y="39"/>
                      </a:cubicBezTo>
                      <a:cubicBezTo>
                        <a:pt x="16" y="38"/>
                        <a:pt x="13" y="40"/>
                        <a:pt x="14" y="41"/>
                      </a:cubicBezTo>
                      <a:cubicBezTo>
                        <a:pt x="15" y="41"/>
                        <a:pt x="18" y="41"/>
                        <a:pt x="19" y="41"/>
                      </a:cubicBezTo>
                      <a:cubicBezTo>
                        <a:pt x="20" y="40"/>
                        <a:pt x="20" y="38"/>
                        <a:pt x="21" y="39"/>
                      </a:cubicBezTo>
                      <a:cubicBezTo>
                        <a:pt x="22" y="40"/>
                        <a:pt x="24" y="41"/>
                        <a:pt x="25" y="40"/>
                      </a:cubicBezTo>
                      <a:cubicBezTo>
                        <a:pt x="26" y="40"/>
                        <a:pt x="28" y="39"/>
                        <a:pt x="28" y="40"/>
                      </a:cubicBezTo>
                      <a:cubicBezTo>
                        <a:pt x="29" y="43"/>
                        <a:pt x="27" y="45"/>
                        <a:pt x="31" y="43"/>
                      </a:cubicBezTo>
                      <a:cubicBezTo>
                        <a:pt x="32" y="43"/>
                        <a:pt x="33" y="42"/>
                        <a:pt x="34" y="42"/>
                      </a:cubicBezTo>
                      <a:cubicBezTo>
                        <a:pt x="35" y="42"/>
                        <a:pt x="36" y="43"/>
                        <a:pt x="36" y="43"/>
                      </a:cubicBezTo>
                      <a:cubicBezTo>
                        <a:pt x="37" y="41"/>
                        <a:pt x="35" y="39"/>
                        <a:pt x="37" y="37"/>
                      </a:cubicBezTo>
                      <a:cubicBezTo>
                        <a:pt x="38" y="36"/>
                        <a:pt x="37" y="35"/>
                        <a:pt x="37" y="33"/>
                      </a:cubicBezTo>
                      <a:cubicBezTo>
                        <a:pt x="37" y="32"/>
                        <a:pt x="38" y="31"/>
                        <a:pt x="39" y="30"/>
                      </a:cubicBezTo>
                      <a:cubicBezTo>
                        <a:pt x="41" y="28"/>
                        <a:pt x="43" y="27"/>
                        <a:pt x="42" y="24"/>
                      </a:cubicBezTo>
                      <a:cubicBezTo>
                        <a:pt x="42" y="22"/>
                        <a:pt x="45" y="18"/>
                        <a:pt x="47" y="19"/>
                      </a:cubicBezTo>
                      <a:cubicBezTo>
                        <a:pt x="48" y="20"/>
                        <a:pt x="51" y="19"/>
                        <a:pt x="49" y="18"/>
                      </a:cubicBezTo>
                      <a:cubicBezTo>
                        <a:pt x="48" y="16"/>
                        <a:pt x="45" y="15"/>
                        <a:pt x="45" y="13"/>
                      </a:cubicBezTo>
                      <a:cubicBezTo>
                        <a:pt x="45" y="11"/>
                        <a:pt x="43" y="9"/>
                        <a:pt x="42" y="7"/>
                      </a:cubicBezTo>
                      <a:cubicBezTo>
                        <a:pt x="41" y="4"/>
                        <a:pt x="44" y="7"/>
                        <a:pt x="44" y="6"/>
                      </a:cubicBezTo>
                      <a:cubicBezTo>
                        <a:pt x="45" y="5"/>
                        <a:pt x="41" y="4"/>
                        <a:pt x="44" y="3"/>
                      </a:cubicBezTo>
                      <a:cubicBezTo>
                        <a:pt x="40" y="2"/>
                        <a:pt x="34" y="0"/>
                        <a:pt x="33" y="5"/>
                      </a:cubicBezTo>
                      <a:cubicBezTo>
                        <a:pt x="32" y="7"/>
                        <a:pt x="34" y="3"/>
                        <a:pt x="33" y="5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94" name="Freeform 710" descr="" title="">
                  <a:extLst>
                    <a:ext uri="{FF2B5EF4-FFF2-40B4-BE49-F238E27FC236}">
                      <a16:creationId xmlns:a16="http://schemas.microsoft.com/office/drawing/2014/main" id="{A5E1E16D-C01B-4B70-B1F4-C26C11907C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74942" y="5870049"/>
                  <a:ext cx="429091" cy="280175"/>
                </a:xfrm>
                <a:custGeom>
                  <a:avLst/>
                  <a:gdLst>
                    <a:gd name="T0" fmla="*/ 45 w 49"/>
                    <a:gd name="T1" fmla="*/ 10 h 32"/>
                    <a:gd name="T2" fmla="*/ 47 w 49"/>
                    <a:gd name="T3" fmla="*/ 8 h 32"/>
                    <a:gd name="T4" fmla="*/ 43 w 49"/>
                    <a:gd name="T5" fmla="*/ 7 h 32"/>
                    <a:gd name="T6" fmla="*/ 42 w 49"/>
                    <a:gd name="T7" fmla="*/ 6 h 32"/>
                    <a:gd name="T8" fmla="*/ 41 w 49"/>
                    <a:gd name="T9" fmla="*/ 6 h 32"/>
                    <a:gd name="T10" fmla="*/ 41 w 49"/>
                    <a:gd name="T11" fmla="*/ 4 h 32"/>
                    <a:gd name="T12" fmla="*/ 39 w 49"/>
                    <a:gd name="T13" fmla="*/ 2 h 32"/>
                    <a:gd name="T14" fmla="*/ 37 w 49"/>
                    <a:gd name="T15" fmla="*/ 2 h 32"/>
                    <a:gd name="T16" fmla="*/ 36 w 49"/>
                    <a:gd name="T17" fmla="*/ 1 h 32"/>
                    <a:gd name="T18" fmla="*/ 32 w 49"/>
                    <a:gd name="T19" fmla="*/ 6 h 32"/>
                    <a:gd name="T20" fmla="*/ 30 w 49"/>
                    <a:gd name="T21" fmla="*/ 8 h 32"/>
                    <a:gd name="T22" fmla="*/ 29 w 49"/>
                    <a:gd name="T23" fmla="*/ 9 h 32"/>
                    <a:gd name="T24" fmla="*/ 29 w 49"/>
                    <a:gd name="T25" fmla="*/ 10 h 32"/>
                    <a:gd name="T26" fmla="*/ 25 w 49"/>
                    <a:gd name="T27" fmla="*/ 12 h 32"/>
                    <a:gd name="T28" fmla="*/ 25 w 49"/>
                    <a:gd name="T29" fmla="*/ 15 h 32"/>
                    <a:gd name="T30" fmla="*/ 27 w 49"/>
                    <a:gd name="T31" fmla="*/ 14 h 32"/>
                    <a:gd name="T32" fmla="*/ 29 w 49"/>
                    <a:gd name="T33" fmla="*/ 13 h 32"/>
                    <a:gd name="T34" fmla="*/ 28 w 49"/>
                    <a:gd name="T35" fmla="*/ 11 h 32"/>
                    <a:gd name="T36" fmla="*/ 29 w 49"/>
                    <a:gd name="T37" fmla="*/ 13 h 32"/>
                    <a:gd name="T38" fmla="*/ 26 w 49"/>
                    <a:gd name="T39" fmla="*/ 14 h 32"/>
                    <a:gd name="T40" fmla="*/ 23 w 49"/>
                    <a:gd name="T41" fmla="*/ 13 h 32"/>
                    <a:gd name="T42" fmla="*/ 14 w 49"/>
                    <a:gd name="T43" fmla="*/ 20 h 32"/>
                    <a:gd name="T44" fmla="*/ 9 w 49"/>
                    <a:gd name="T45" fmla="*/ 23 h 32"/>
                    <a:gd name="T46" fmla="*/ 7 w 49"/>
                    <a:gd name="T47" fmla="*/ 26 h 32"/>
                    <a:gd name="T48" fmla="*/ 9 w 49"/>
                    <a:gd name="T49" fmla="*/ 28 h 32"/>
                    <a:gd name="T50" fmla="*/ 0 w 49"/>
                    <a:gd name="T51" fmla="*/ 26 h 32"/>
                    <a:gd name="T52" fmla="*/ 5 w 49"/>
                    <a:gd name="T53" fmla="*/ 32 h 32"/>
                    <a:gd name="T54" fmla="*/ 7 w 49"/>
                    <a:gd name="T55" fmla="*/ 31 h 32"/>
                    <a:gd name="T56" fmla="*/ 12 w 49"/>
                    <a:gd name="T57" fmla="*/ 30 h 32"/>
                    <a:gd name="T58" fmla="*/ 20 w 49"/>
                    <a:gd name="T59" fmla="*/ 29 h 32"/>
                    <a:gd name="T60" fmla="*/ 27 w 49"/>
                    <a:gd name="T61" fmla="*/ 24 h 32"/>
                    <a:gd name="T62" fmla="*/ 30 w 49"/>
                    <a:gd name="T63" fmla="*/ 18 h 32"/>
                    <a:gd name="T64" fmla="*/ 34 w 49"/>
                    <a:gd name="T65" fmla="*/ 14 h 32"/>
                    <a:gd name="T66" fmla="*/ 43 w 49"/>
                    <a:gd name="T67" fmla="*/ 14 h 32"/>
                    <a:gd name="T68" fmla="*/ 45 w 49"/>
                    <a:gd name="T69" fmla="*/ 1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9" h="32">
                      <a:moveTo>
                        <a:pt x="45" y="10"/>
                      </a:moveTo>
                      <a:cubicBezTo>
                        <a:pt x="48" y="10"/>
                        <a:pt x="49" y="9"/>
                        <a:pt x="47" y="8"/>
                      </a:cubicBezTo>
                      <a:cubicBezTo>
                        <a:pt x="45" y="7"/>
                        <a:pt x="45" y="6"/>
                        <a:pt x="43" y="7"/>
                      </a:cubicBezTo>
                      <a:cubicBezTo>
                        <a:pt x="42" y="8"/>
                        <a:pt x="43" y="7"/>
                        <a:pt x="42" y="6"/>
                      </a:cubicBezTo>
                      <a:cubicBezTo>
                        <a:pt x="42" y="6"/>
                        <a:pt x="41" y="6"/>
                        <a:pt x="41" y="6"/>
                      </a:cubicBezTo>
                      <a:cubicBezTo>
                        <a:pt x="41" y="6"/>
                        <a:pt x="41" y="4"/>
                        <a:pt x="41" y="4"/>
                      </a:cubicBezTo>
                      <a:cubicBezTo>
                        <a:pt x="40" y="3"/>
                        <a:pt x="39" y="2"/>
                        <a:pt x="39" y="2"/>
                      </a:cubicBezTo>
                      <a:cubicBezTo>
                        <a:pt x="37" y="0"/>
                        <a:pt x="38" y="1"/>
                        <a:pt x="37" y="2"/>
                      </a:cubicBezTo>
                      <a:cubicBezTo>
                        <a:pt x="36" y="3"/>
                        <a:pt x="36" y="1"/>
                        <a:pt x="36" y="1"/>
                      </a:cubicBezTo>
                      <a:cubicBezTo>
                        <a:pt x="35" y="1"/>
                        <a:pt x="32" y="5"/>
                        <a:pt x="32" y="6"/>
                      </a:cubicBezTo>
                      <a:cubicBezTo>
                        <a:pt x="31" y="6"/>
                        <a:pt x="30" y="7"/>
                        <a:pt x="30" y="8"/>
                      </a:cubicBezTo>
                      <a:cubicBezTo>
                        <a:pt x="29" y="8"/>
                        <a:pt x="29" y="9"/>
                        <a:pt x="29" y="9"/>
                      </a:cubicBezTo>
                      <a:cubicBezTo>
                        <a:pt x="29" y="10"/>
                        <a:pt x="29" y="10"/>
                        <a:pt x="29" y="10"/>
                      </a:cubicBezTo>
                      <a:cubicBezTo>
                        <a:pt x="29" y="11"/>
                        <a:pt x="26" y="11"/>
                        <a:pt x="25" y="12"/>
                      </a:cubicBezTo>
                      <a:cubicBezTo>
                        <a:pt x="22" y="12"/>
                        <a:pt x="23" y="14"/>
                        <a:pt x="25" y="15"/>
                      </a:cubicBezTo>
                      <a:cubicBezTo>
                        <a:pt x="27" y="17"/>
                        <a:pt x="26" y="15"/>
                        <a:pt x="27" y="14"/>
                      </a:cubicBezTo>
                      <a:cubicBezTo>
                        <a:pt x="27" y="13"/>
                        <a:pt x="29" y="13"/>
                        <a:pt x="29" y="13"/>
                      </a:cubicBezTo>
                      <a:cubicBezTo>
                        <a:pt x="29" y="13"/>
                        <a:pt x="28" y="12"/>
                        <a:pt x="28" y="11"/>
                      </a:cubicBezTo>
                      <a:cubicBezTo>
                        <a:pt x="28" y="12"/>
                        <a:pt x="29" y="13"/>
                        <a:pt x="29" y="13"/>
                      </a:cubicBezTo>
                      <a:cubicBezTo>
                        <a:pt x="29" y="13"/>
                        <a:pt x="27" y="13"/>
                        <a:pt x="26" y="14"/>
                      </a:cubicBezTo>
                      <a:cubicBezTo>
                        <a:pt x="26" y="17"/>
                        <a:pt x="24" y="14"/>
                        <a:pt x="23" y="13"/>
                      </a:cubicBezTo>
                      <a:cubicBezTo>
                        <a:pt x="20" y="16"/>
                        <a:pt x="18" y="19"/>
                        <a:pt x="14" y="20"/>
                      </a:cubicBezTo>
                      <a:cubicBezTo>
                        <a:pt x="12" y="21"/>
                        <a:pt x="10" y="21"/>
                        <a:pt x="9" y="23"/>
                      </a:cubicBezTo>
                      <a:cubicBezTo>
                        <a:pt x="8" y="24"/>
                        <a:pt x="8" y="25"/>
                        <a:pt x="7" y="26"/>
                      </a:cubicBezTo>
                      <a:cubicBezTo>
                        <a:pt x="7" y="27"/>
                        <a:pt x="9" y="28"/>
                        <a:pt x="9" y="28"/>
                      </a:cubicBezTo>
                      <a:cubicBezTo>
                        <a:pt x="8" y="29"/>
                        <a:pt x="1" y="26"/>
                        <a:pt x="0" y="26"/>
                      </a:cubicBezTo>
                      <a:cubicBezTo>
                        <a:pt x="1" y="28"/>
                        <a:pt x="3" y="31"/>
                        <a:pt x="5" y="32"/>
                      </a:cubicBezTo>
                      <a:cubicBezTo>
                        <a:pt x="6" y="32"/>
                        <a:pt x="7" y="31"/>
                        <a:pt x="7" y="31"/>
                      </a:cubicBezTo>
                      <a:cubicBezTo>
                        <a:pt x="9" y="30"/>
                        <a:pt x="12" y="31"/>
                        <a:pt x="12" y="30"/>
                      </a:cubicBezTo>
                      <a:cubicBezTo>
                        <a:pt x="15" y="27"/>
                        <a:pt x="17" y="28"/>
                        <a:pt x="20" y="29"/>
                      </a:cubicBezTo>
                      <a:cubicBezTo>
                        <a:pt x="23" y="29"/>
                        <a:pt x="26" y="27"/>
                        <a:pt x="27" y="24"/>
                      </a:cubicBezTo>
                      <a:cubicBezTo>
                        <a:pt x="28" y="22"/>
                        <a:pt x="29" y="20"/>
                        <a:pt x="30" y="18"/>
                      </a:cubicBezTo>
                      <a:cubicBezTo>
                        <a:pt x="30" y="15"/>
                        <a:pt x="31" y="14"/>
                        <a:pt x="34" y="14"/>
                      </a:cubicBezTo>
                      <a:cubicBezTo>
                        <a:pt x="37" y="14"/>
                        <a:pt x="40" y="15"/>
                        <a:pt x="43" y="14"/>
                      </a:cubicBezTo>
                      <a:cubicBezTo>
                        <a:pt x="47" y="13"/>
                        <a:pt x="40" y="10"/>
                        <a:pt x="45" y="10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95" name="Freeform 711" descr="" title="">
                  <a:extLst>
                    <a:ext uri="{FF2B5EF4-FFF2-40B4-BE49-F238E27FC236}">
                      <a16:creationId xmlns:a16="http://schemas.microsoft.com/office/drawing/2014/main" id="{1BC0929D-8892-43D3-BD6F-D5BF6783C5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01865" y="4898384"/>
                  <a:ext cx="148990" cy="86436"/>
                </a:xfrm>
                <a:custGeom>
                  <a:avLst/>
                  <a:gdLst>
                    <a:gd name="T0" fmla="*/ 2 w 17"/>
                    <a:gd name="T1" fmla="*/ 8 h 10"/>
                    <a:gd name="T2" fmla="*/ 7 w 17"/>
                    <a:gd name="T3" fmla="*/ 9 h 10"/>
                    <a:gd name="T4" fmla="*/ 12 w 17"/>
                    <a:gd name="T5" fmla="*/ 9 h 10"/>
                    <a:gd name="T6" fmla="*/ 16 w 17"/>
                    <a:gd name="T7" fmla="*/ 8 h 10"/>
                    <a:gd name="T8" fmla="*/ 15 w 17"/>
                    <a:gd name="T9" fmla="*/ 3 h 10"/>
                    <a:gd name="T10" fmla="*/ 10 w 17"/>
                    <a:gd name="T11" fmla="*/ 3 h 10"/>
                    <a:gd name="T12" fmla="*/ 6 w 17"/>
                    <a:gd name="T13" fmla="*/ 1 h 10"/>
                    <a:gd name="T14" fmla="*/ 2 w 17"/>
                    <a:gd name="T15" fmla="*/ 8 h 10"/>
                    <a:gd name="T16" fmla="*/ 2 w 17"/>
                    <a:gd name="T17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" h="10">
                      <a:moveTo>
                        <a:pt x="2" y="8"/>
                      </a:moveTo>
                      <a:cubicBezTo>
                        <a:pt x="3" y="9"/>
                        <a:pt x="6" y="10"/>
                        <a:pt x="7" y="9"/>
                      </a:cubicBezTo>
                      <a:cubicBezTo>
                        <a:pt x="9" y="8"/>
                        <a:pt x="10" y="10"/>
                        <a:pt x="12" y="9"/>
                      </a:cubicBezTo>
                      <a:cubicBezTo>
                        <a:pt x="13" y="9"/>
                        <a:pt x="17" y="9"/>
                        <a:pt x="16" y="8"/>
                      </a:cubicBezTo>
                      <a:cubicBezTo>
                        <a:pt x="15" y="6"/>
                        <a:pt x="14" y="5"/>
                        <a:pt x="15" y="3"/>
                      </a:cubicBezTo>
                      <a:cubicBezTo>
                        <a:pt x="13" y="2"/>
                        <a:pt x="11" y="4"/>
                        <a:pt x="10" y="3"/>
                      </a:cubicBezTo>
                      <a:cubicBezTo>
                        <a:pt x="9" y="2"/>
                        <a:pt x="7" y="0"/>
                        <a:pt x="6" y="1"/>
                      </a:cubicBezTo>
                      <a:cubicBezTo>
                        <a:pt x="4" y="3"/>
                        <a:pt x="0" y="6"/>
                        <a:pt x="2" y="8"/>
                      </a:cubicBezTo>
                      <a:cubicBezTo>
                        <a:pt x="3" y="9"/>
                        <a:pt x="1" y="7"/>
                        <a:pt x="2" y="8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96" name="Freeform 712" descr="" title="">
                  <a:extLst>
                    <a:ext uri="{FF2B5EF4-FFF2-40B4-BE49-F238E27FC236}">
                      <a16:creationId xmlns:a16="http://schemas.microsoft.com/office/drawing/2014/main" id="{0D92C7EB-4C7D-4AC8-BCEC-2AA59C41E5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659187" y="4800026"/>
                  <a:ext cx="324796" cy="202676"/>
                </a:xfrm>
                <a:custGeom>
                  <a:avLst/>
                  <a:gdLst>
                    <a:gd name="T0" fmla="*/ 1 w 37"/>
                    <a:gd name="T1" fmla="*/ 3 h 23"/>
                    <a:gd name="T2" fmla="*/ 0 w 37"/>
                    <a:gd name="T3" fmla="*/ 9 h 23"/>
                    <a:gd name="T4" fmla="*/ 5 w 37"/>
                    <a:gd name="T5" fmla="*/ 13 h 23"/>
                    <a:gd name="T6" fmla="*/ 7 w 37"/>
                    <a:gd name="T7" fmla="*/ 14 h 23"/>
                    <a:gd name="T8" fmla="*/ 12 w 37"/>
                    <a:gd name="T9" fmla="*/ 15 h 23"/>
                    <a:gd name="T10" fmla="*/ 15 w 37"/>
                    <a:gd name="T11" fmla="*/ 16 h 23"/>
                    <a:gd name="T12" fmla="*/ 19 w 37"/>
                    <a:gd name="T13" fmla="*/ 16 h 23"/>
                    <a:gd name="T14" fmla="*/ 22 w 37"/>
                    <a:gd name="T15" fmla="*/ 19 h 23"/>
                    <a:gd name="T16" fmla="*/ 26 w 37"/>
                    <a:gd name="T17" fmla="*/ 20 h 23"/>
                    <a:gd name="T18" fmla="*/ 29 w 37"/>
                    <a:gd name="T19" fmla="*/ 22 h 23"/>
                    <a:gd name="T20" fmla="*/ 32 w 37"/>
                    <a:gd name="T21" fmla="*/ 20 h 23"/>
                    <a:gd name="T22" fmla="*/ 35 w 37"/>
                    <a:gd name="T23" fmla="*/ 22 h 23"/>
                    <a:gd name="T24" fmla="*/ 37 w 37"/>
                    <a:gd name="T25" fmla="*/ 21 h 23"/>
                    <a:gd name="T26" fmla="*/ 37 w 37"/>
                    <a:gd name="T27" fmla="*/ 18 h 23"/>
                    <a:gd name="T28" fmla="*/ 37 w 37"/>
                    <a:gd name="T29" fmla="*/ 14 h 23"/>
                    <a:gd name="T30" fmla="*/ 32 w 37"/>
                    <a:gd name="T31" fmla="*/ 14 h 23"/>
                    <a:gd name="T32" fmla="*/ 31 w 37"/>
                    <a:gd name="T33" fmla="*/ 13 h 23"/>
                    <a:gd name="T34" fmla="*/ 28 w 37"/>
                    <a:gd name="T35" fmla="*/ 13 h 23"/>
                    <a:gd name="T36" fmla="*/ 26 w 37"/>
                    <a:gd name="T37" fmla="*/ 12 h 23"/>
                    <a:gd name="T38" fmla="*/ 24 w 37"/>
                    <a:gd name="T39" fmla="*/ 12 h 23"/>
                    <a:gd name="T40" fmla="*/ 20 w 37"/>
                    <a:gd name="T41" fmla="*/ 10 h 23"/>
                    <a:gd name="T42" fmla="*/ 18 w 37"/>
                    <a:gd name="T43" fmla="*/ 8 h 23"/>
                    <a:gd name="T44" fmla="*/ 16 w 37"/>
                    <a:gd name="T45" fmla="*/ 7 h 23"/>
                    <a:gd name="T46" fmla="*/ 10 w 37"/>
                    <a:gd name="T47" fmla="*/ 2 h 23"/>
                    <a:gd name="T48" fmla="*/ 8 w 37"/>
                    <a:gd name="T49" fmla="*/ 0 h 23"/>
                    <a:gd name="T50" fmla="*/ 5 w 37"/>
                    <a:gd name="T51" fmla="*/ 2 h 23"/>
                    <a:gd name="T52" fmla="*/ 4 w 37"/>
                    <a:gd name="T53" fmla="*/ 2 h 23"/>
                    <a:gd name="T54" fmla="*/ 1 w 37"/>
                    <a:gd name="T55" fmla="*/ 3 h 23"/>
                    <a:gd name="T56" fmla="*/ 1 w 37"/>
                    <a:gd name="T57" fmla="*/ 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7" h="23">
                      <a:moveTo>
                        <a:pt x="1" y="3"/>
                      </a:moveTo>
                      <a:cubicBezTo>
                        <a:pt x="0" y="4"/>
                        <a:pt x="0" y="8"/>
                        <a:pt x="0" y="9"/>
                      </a:cubicBezTo>
                      <a:cubicBezTo>
                        <a:pt x="1" y="10"/>
                        <a:pt x="4" y="11"/>
                        <a:pt x="5" y="13"/>
                      </a:cubicBezTo>
                      <a:cubicBezTo>
                        <a:pt x="6" y="13"/>
                        <a:pt x="7" y="14"/>
                        <a:pt x="7" y="14"/>
                      </a:cubicBezTo>
                      <a:cubicBezTo>
                        <a:pt x="9" y="15"/>
                        <a:pt x="10" y="14"/>
                        <a:pt x="12" y="15"/>
                      </a:cubicBezTo>
                      <a:cubicBezTo>
                        <a:pt x="13" y="15"/>
                        <a:pt x="14" y="16"/>
                        <a:pt x="15" y="16"/>
                      </a:cubicBezTo>
                      <a:cubicBezTo>
                        <a:pt x="16" y="16"/>
                        <a:pt x="18" y="16"/>
                        <a:pt x="19" y="16"/>
                      </a:cubicBezTo>
                      <a:cubicBezTo>
                        <a:pt x="20" y="17"/>
                        <a:pt x="21" y="18"/>
                        <a:pt x="22" y="19"/>
                      </a:cubicBezTo>
                      <a:cubicBezTo>
                        <a:pt x="23" y="19"/>
                        <a:pt x="25" y="19"/>
                        <a:pt x="26" y="20"/>
                      </a:cubicBezTo>
                      <a:cubicBezTo>
                        <a:pt x="27" y="20"/>
                        <a:pt x="28" y="22"/>
                        <a:pt x="29" y="22"/>
                      </a:cubicBezTo>
                      <a:cubicBezTo>
                        <a:pt x="30" y="22"/>
                        <a:pt x="31" y="20"/>
                        <a:pt x="32" y="20"/>
                      </a:cubicBezTo>
                      <a:cubicBezTo>
                        <a:pt x="33" y="21"/>
                        <a:pt x="33" y="23"/>
                        <a:pt x="35" y="22"/>
                      </a:cubicBezTo>
                      <a:cubicBezTo>
                        <a:pt x="35" y="22"/>
                        <a:pt x="37" y="21"/>
                        <a:pt x="37" y="21"/>
                      </a:cubicBezTo>
                      <a:cubicBezTo>
                        <a:pt x="37" y="20"/>
                        <a:pt x="37" y="19"/>
                        <a:pt x="37" y="18"/>
                      </a:cubicBezTo>
                      <a:cubicBezTo>
                        <a:pt x="36" y="17"/>
                        <a:pt x="37" y="16"/>
                        <a:pt x="37" y="14"/>
                      </a:cubicBezTo>
                      <a:cubicBezTo>
                        <a:pt x="35" y="14"/>
                        <a:pt x="34" y="15"/>
                        <a:pt x="32" y="14"/>
                      </a:cubicBezTo>
                      <a:cubicBezTo>
                        <a:pt x="32" y="14"/>
                        <a:pt x="31" y="13"/>
                        <a:pt x="31" y="13"/>
                      </a:cubicBezTo>
                      <a:cubicBezTo>
                        <a:pt x="30" y="13"/>
                        <a:pt x="29" y="14"/>
                        <a:pt x="28" y="13"/>
                      </a:cubicBezTo>
                      <a:cubicBezTo>
                        <a:pt x="28" y="13"/>
                        <a:pt x="27" y="12"/>
                        <a:pt x="26" y="12"/>
                      </a:cubicBezTo>
                      <a:cubicBezTo>
                        <a:pt x="25" y="12"/>
                        <a:pt x="24" y="14"/>
                        <a:pt x="24" y="12"/>
                      </a:cubicBezTo>
                      <a:cubicBezTo>
                        <a:pt x="22" y="10"/>
                        <a:pt x="21" y="11"/>
                        <a:pt x="20" y="10"/>
                      </a:cubicBezTo>
                      <a:cubicBezTo>
                        <a:pt x="19" y="9"/>
                        <a:pt x="19" y="8"/>
                        <a:pt x="18" y="8"/>
                      </a:cubicBezTo>
                      <a:cubicBezTo>
                        <a:pt x="17" y="7"/>
                        <a:pt x="16" y="7"/>
                        <a:pt x="16" y="7"/>
                      </a:cubicBezTo>
                      <a:cubicBezTo>
                        <a:pt x="14" y="6"/>
                        <a:pt x="11" y="4"/>
                        <a:pt x="10" y="2"/>
                      </a:cubicBezTo>
                      <a:cubicBezTo>
                        <a:pt x="10" y="1"/>
                        <a:pt x="9" y="0"/>
                        <a:pt x="8" y="0"/>
                      </a:cubicBezTo>
                      <a:cubicBezTo>
                        <a:pt x="6" y="0"/>
                        <a:pt x="6" y="1"/>
                        <a:pt x="5" y="2"/>
                      </a:cubicBezTo>
                      <a:cubicBezTo>
                        <a:pt x="5" y="3"/>
                        <a:pt x="4" y="2"/>
                        <a:pt x="4" y="2"/>
                      </a:cubicBezTo>
                      <a:cubicBezTo>
                        <a:pt x="3" y="3"/>
                        <a:pt x="2" y="3"/>
                        <a:pt x="1" y="3"/>
                      </a:cubicBezTo>
                      <a:cubicBezTo>
                        <a:pt x="0" y="4"/>
                        <a:pt x="2" y="3"/>
                        <a:pt x="1" y="3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97" name="Freeform 713" descr="" title="">
                  <a:extLst>
                    <a:ext uri="{FF2B5EF4-FFF2-40B4-BE49-F238E27FC236}">
                      <a16:creationId xmlns:a16="http://schemas.microsoft.com/office/drawing/2014/main" id="{83A68610-8D0D-4D8D-86D7-CC037CD808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559085" y="5536227"/>
                  <a:ext cx="244342" cy="202676"/>
                </a:xfrm>
                <a:custGeom>
                  <a:avLst/>
                  <a:gdLst>
                    <a:gd name="T0" fmla="*/ 14 w 28"/>
                    <a:gd name="T1" fmla="*/ 19 h 23"/>
                    <a:gd name="T2" fmla="*/ 19 w 28"/>
                    <a:gd name="T3" fmla="*/ 18 h 23"/>
                    <a:gd name="T4" fmla="*/ 19 w 28"/>
                    <a:gd name="T5" fmla="*/ 15 h 23"/>
                    <a:gd name="T6" fmla="*/ 21 w 28"/>
                    <a:gd name="T7" fmla="*/ 14 h 23"/>
                    <a:gd name="T8" fmla="*/ 24 w 28"/>
                    <a:gd name="T9" fmla="*/ 12 h 23"/>
                    <a:gd name="T10" fmla="*/ 27 w 28"/>
                    <a:gd name="T11" fmla="*/ 9 h 23"/>
                    <a:gd name="T12" fmla="*/ 26 w 28"/>
                    <a:gd name="T13" fmla="*/ 1 h 23"/>
                    <a:gd name="T14" fmla="*/ 22 w 28"/>
                    <a:gd name="T15" fmla="*/ 1 h 23"/>
                    <a:gd name="T16" fmla="*/ 19 w 28"/>
                    <a:gd name="T17" fmla="*/ 2 h 23"/>
                    <a:gd name="T18" fmla="*/ 17 w 28"/>
                    <a:gd name="T19" fmla="*/ 2 h 23"/>
                    <a:gd name="T20" fmla="*/ 3 w 28"/>
                    <a:gd name="T21" fmla="*/ 3 h 23"/>
                    <a:gd name="T22" fmla="*/ 0 w 28"/>
                    <a:gd name="T23" fmla="*/ 7 h 23"/>
                    <a:gd name="T24" fmla="*/ 1 w 28"/>
                    <a:gd name="T25" fmla="*/ 10 h 23"/>
                    <a:gd name="T26" fmla="*/ 3 w 28"/>
                    <a:gd name="T27" fmla="*/ 14 h 23"/>
                    <a:gd name="T28" fmla="*/ 5 w 28"/>
                    <a:gd name="T29" fmla="*/ 18 h 23"/>
                    <a:gd name="T30" fmla="*/ 6 w 28"/>
                    <a:gd name="T31" fmla="*/ 19 h 23"/>
                    <a:gd name="T32" fmla="*/ 7 w 28"/>
                    <a:gd name="T33" fmla="*/ 21 h 23"/>
                    <a:gd name="T34" fmla="*/ 8 w 28"/>
                    <a:gd name="T35" fmla="*/ 23 h 23"/>
                    <a:gd name="T36" fmla="*/ 14 w 28"/>
                    <a:gd name="T37" fmla="*/ 19 h 23"/>
                    <a:gd name="T38" fmla="*/ 14 w 28"/>
                    <a:gd name="T39" fmla="*/ 19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8" h="23">
                      <a:moveTo>
                        <a:pt x="14" y="19"/>
                      </a:moveTo>
                      <a:cubicBezTo>
                        <a:pt x="14" y="18"/>
                        <a:pt x="20" y="20"/>
                        <a:pt x="19" y="18"/>
                      </a:cubicBezTo>
                      <a:cubicBezTo>
                        <a:pt x="19" y="18"/>
                        <a:pt x="18" y="15"/>
                        <a:pt x="19" y="15"/>
                      </a:cubicBezTo>
                      <a:cubicBezTo>
                        <a:pt x="20" y="15"/>
                        <a:pt x="21" y="16"/>
                        <a:pt x="21" y="14"/>
                      </a:cubicBezTo>
                      <a:cubicBezTo>
                        <a:pt x="21" y="12"/>
                        <a:pt x="23" y="13"/>
                        <a:pt x="24" y="12"/>
                      </a:cubicBezTo>
                      <a:cubicBezTo>
                        <a:pt x="26" y="12"/>
                        <a:pt x="26" y="10"/>
                        <a:pt x="27" y="9"/>
                      </a:cubicBezTo>
                      <a:cubicBezTo>
                        <a:pt x="28" y="7"/>
                        <a:pt x="25" y="2"/>
                        <a:pt x="26" y="1"/>
                      </a:cubicBezTo>
                      <a:cubicBezTo>
                        <a:pt x="24" y="2"/>
                        <a:pt x="24" y="2"/>
                        <a:pt x="22" y="1"/>
                      </a:cubicBezTo>
                      <a:cubicBezTo>
                        <a:pt x="21" y="0"/>
                        <a:pt x="19" y="2"/>
                        <a:pt x="19" y="2"/>
                      </a:cubicBezTo>
                      <a:cubicBezTo>
                        <a:pt x="19" y="4"/>
                        <a:pt x="17" y="2"/>
                        <a:pt x="17" y="2"/>
                      </a:cubicBezTo>
                      <a:cubicBezTo>
                        <a:pt x="13" y="1"/>
                        <a:pt x="6" y="0"/>
                        <a:pt x="3" y="3"/>
                      </a:cubicBezTo>
                      <a:cubicBezTo>
                        <a:pt x="2" y="4"/>
                        <a:pt x="0" y="5"/>
                        <a:pt x="0" y="7"/>
                      </a:cubicBezTo>
                      <a:cubicBezTo>
                        <a:pt x="0" y="8"/>
                        <a:pt x="1" y="9"/>
                        <a:pt x="1" y="10"/>
                      </a:cubicBezTo>
                      <a:cubicBezTo>
                        <a:pt x="3" y="11"/>
                        <a:pt x="3" y="13"/>
                        <a:pt x="3" y="14"/>
                      </a:cubicBezTo>
                      <a:cubicBezTo>
                        <a:pt x="4" y="16"/>
                        <a:pt x="4" y="17"/>
                        <a:pt x="5" y="18"/>
                      </a:cubicBezTo>
                      <a:cubicBezTo>
                        <a:pt x="5" y="19"/>
                        <a:pt x="6" y="18"/>
                        <a:pt x="6" y="19"/>
                      </a:cubicBezTo>
                      <a:cubicBezTo>
                        <a:pt x="7" y="19"/>
                        <a:pt x="6" y="20"/>
                        <a:pt x="7" y="21"/>
                      </a:cubicBezTo>
                      <a:cubicBezTo>
                        <a:pt x="9" y="21"/>
                        <a:pt x="8" y="22"/>
                        <a:pt x="8" y="23"/>
                      </a:cubicBezTo>
                      <a:cubicBezTo>
                        <a:pt x="8" y="22"/>
                        <a:pt x="14" y="20"/>
                        <a:pt x="14" y="19"/>
                      </a:cubicBezTo>
                      <a:cubicBezTo>
                        <a:pt x="14" y="19"/>
                        <a:pt x="14" y="20"/>
                        <a:pt x="14" y="19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98" name="Freeform 714" descr="" title="">
                  <a:extLst>
                    <a:ext uri="{FF2B5EF4-FFF2-40B4-BE49-F238E27FC236}">
                      <a16:creationId xmlns:a16="http://schemas.microsoft.com/office/drawing/2014/main" id="{81BA3F9C-F997-4F1A-8108-435650B4C2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463730" y="5893894"/>
                  <a:ext cx="193686" cy="229506"/>
                </a:xfrm>
                <a:custGeom>
                  <a:avLst/>
                  <a:gdLst>
                    <a:gd name="T0" fmla="*/ 10 w 22"/>
                    <a:gd name="T1" fmla="*/ 3 h 26"/>
                    <a:gd name="T2" fmla="*/ 7 w 22"/>
                    <a:gd name="T3" fmla="*/ 4 h 26"/>
                    <a:gd name="T4" fmla="*/ 6 w 22"/>
                    <a:gd name="T5" fmla="*/ 4 h 26"/>
                    <a:gd name="T6" fmla="*/ 5 w 22"/>
                    <a:gd name="T7" fmla="*/ 1 h 26"/>
                    <a:gd name="T8" fmla="*/ 0 w 22"/>
                    <a:gd name="T9" fmla="*/ 0 h 26"/>
                    <a:gd name="T10" fmla="*/ 1 w 22"/>
                    <a:gd name="T11" fmla="*/ 6 h 26"/>
                    <a:gd name="T12" fmla="*/ 4 w 22"/>
                    <a:gd name="T13" fmla="*/ 14 h 26"/>
                    <a:gd name="T14" fmla="*/ 9 w 22"/>
                    <a:gd name="T15" fmla="*/ 21 h 26"/>
                    <a:gd name="T16" fmla="*/ 19 w 22"/>
                    <a:gd name="T17" fmla="*/ 26 h 26"/>
                    <a:gd name="T18" fmla="*/ 20 w 22"/>
                    <a:gd name="T19" fmla="*/ 23 h 26"/>
                    <a:gd name="T20" fmla="*/ 16 w 22"/>
                    <a:gd name="T21" fmla="*/ 14 h 26"/>
                    <a:gd name="T22" fmla="*/ 16 w 22"/>
                    <a:gd name="T23" fmla="*/ 6 h 26"/>
                    <a:gd name="T24" fmla="*/ 10 w 22"/>
                    <a:gd name="T25" fmla="*/ 3 h 26"/>
                    <a:gd name="T26" fmla="*/ 10 w 22"/>
                    <a:gd name="T27" fmla="*/ 3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2" h="26">
                      <a:moveTo>
                        <a:pt x="10" y="3"/>
                      </a:moveTo>
                      <a:cubicBezTo>
                        <a:pt x="9" y="3"/>
                        <a:pt x="8" y="4"/>
                        <a:pt x="7" y="4"/>
                      </a:cubicBezTo>
                      <a:cubicBezTo>
                        <a:pt x="7" y="3"/>
                        <a:pt x="6" y="4"/>
                        <a:pt x="6" y="4"/>
                      </a:cubicBezTo>
                      <a:cubicBezTo>
                        <a:pt x="5" y="4"/>
                        <a:pt x="5" y="2"/>
                        <a:pt x="5" y="1"/>
                      </a:cubicBezTo>
                      <a:cubicBezTo>
                        <a:pt x="4" y="0"/>
                        <a:pt x="2" y="0"/>
                        <a:pt x="0" y="0"/>
                      </a:cubicBezTo>
                      <a:cubicBezTo>
                        <a:pt x="1" y="1"/>
                        <a:pt x="1" y="4"/>
                        <a:pt x="1" y="6"/>
                      </a:cubicBezTo>
                      <a:cubicBezTo>
                        <a:pt x="2" y="8"/>
                        <a:pt x="3" y="11"/>
                        <a:pt x="4" y="14"/>
                      </a:cubicBezTo>
                      <a:cubicBezTo>
                        <a:pt x="6" y="16"/>
                        <a:pt x="7" y="19"/>
                        <a:pt x="9" y="21"/>
                      </a:cubicBezTo>
                      <a:cubicBezTo>
                        <a:pt x="12" y="22"/>
                        <a:pt x="15" y="26"/>
                        <a:pt x="19" y="26"/>
                      </a:cubicBezTo>
                      <a:cubicBezTo>
                        <a:pt x="22" y="26"/>
                        <a:pt x="21" y="25"/>
                        <a:pt x="20" y="23"/>
                      </a:cubicBezTo>
                      <a:cubicBezTo>
                        <a:pt x="18" y="20"/>
                        <a:pt x="16" y="18"/>
                        <a:pt x="16" y="14"/>
                      </a:cubicBezTo>
                      <a:cubicBezTo>
                        <a:pt x="16" y="11"/>
                        <a:pt x="18" y="9"/>
                        <a:pt x="16" y="6"/>
                      </a:cubicBezTo>
                      <a:cubicBezTo>
                        <a:pt x="15" y="5"/>
                        <a:pt x="11" y="0"/>
                        <a:pt x="10" y="3"/>
                      </a:cubicBezTo>
                      <a:cubicBezTo>
                        <a:pt x="9" y="4"/>
                        <a:pt x="10" y="2"/>
                        <a:pt x="10" y="3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99" name="Freeform 715" descr="" title="">
                  <a:extLst>
                    <a:ext uri="{FF2B5EF4-FFF2-40B4-BE49-F238E27FC236}">
                      <a16:creationId xmlns:a16="http://schemas.microsoft.com/office/drawing/2014/main" id="{C6E5C8EE-34FB-407C-9A5A-445EC6D60C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373126" y="3575009"/>
                  <a:ext cx="2619243" cy="1707869"/>
                </a:xfrm>
                <a:custGeom>
                  <a:avLst/>
                  <a:gdLst>
                    <a:gd name="T0" fmla="*/ 279 w 300"/>
                    <a:gd name="T1" fmla="*/ 37 h 195"/>
                    <a:gd name="T2" fmla="*/ 244 w 300"/>
                    <a:gd name="T3" fmla="*/ 1 h 195"/>
                    <a:gd name="T4" fmla="*/ 223 w 300"/>
                    <a:gd name="T5" fmla="*/ 18 h 195"/>
                    <a:gd name="T6" fmla="*/ 214 w 300"/>
                    <a:gd name="T7" fmla="*/ 27 h 195"/>
                    <a:gd name="T8" fmla="*/ 205 w 300"/>
                    <a:gd name="T9" fmla="*/ 39 h 195"/>
                    <a:gd name="T10" fmla="*/ 224 w 300"/>
                    <a:gd name="T11" fmla="*/ 46 h 195"/>
                    <a:gd name="T12" fmla="*/ 197 w 300"/>
                    <a:gd name="T13" fmla="*/ 55 h 195"/>
                    <a:gd name="T14" fmla="*/ 180 w 300"/>
                    <a:gd name="T15" fmla="*/ 66 h 195"/>
                    <a:gd name="T16" fmla="*/ 146 w 300"/>
                    <a:gd name="T17" fmla="*/ 75 h 195"/>
                    <a:gd name="T18" fmla="*/ 121 w 300"/>
                    <a:gd name="T19" fmla="*/ 70 h 195"/>
                    <a:gd name="T20" fmla="*/ 94 w 300"/>
                    <a:gd name="T21" fmla="*/ 56 h 195"/>
                    <a:gd name="T22" fmla="*/ 66 w 300"/>
                    <a:gd name="T23" fmla="*/ 30 h 195"/>
                    <a:gd name="T24" fmla="*/ 56 w 300"/>
                    <a:gd name="T25" fmla="*/ 44 h 195"/>
                    <a:gd name="T26" fmla="*/ 44 w 300"/>
                    <a:gd name="T27" fmla="*/ 51 h 195"/>
                    <a:gd name="T28" fmla="*/ 34 w 300"/>
                    <a:gd name="T29" fmla="*/ 63 h 195"/>
                    <a:gd name="T30" fmla="*/ 28 w 300"/>
                    <a:gd name="T31" fmla="*/ 76 h 195"/>
                    <a:gd name="T32" fmla="*/ 11 w 300"/>
                    <a:gd name="T33" fmla="*/ 84 h 195"/>
                    <a:gd name="T34" fmla="*/ 1 w 300"/>
                    <a:gd name="T35" fmla="*/ 91 h 195"/>
                    <a:gd name="T36" fmla="*/ 7 w 300"/>
                    <a:gd name="T37" fmla="*/ 103 h 195"/>
                    <a:gd name="T38" fmla="*/ 23 w 300"/>
                    <a:gd name="T39" fmla="*/ 111 h 195"/>
                    <a:gd name="T40" fmla="*/ 27 w 300"/>
                    <a:gd name="T41" fmla="*/ 121 h 195"/>
                    <a:gd name="T42" fmla="*/ 27 w 300"/>
                    <a:gd name="T43" fmla="*/ 135 h 195"/>
                    <a:gd name="T44" fmla="*/ 40 w 300"/>
                    <a:gd name="T45" fmla="*/ 140 h 195"/>
                    <a:gd name="T46" fmla="*/ 62 w 300"/>
                    <a:gd name="T47" fmla="*/ 154 h 195"/>
                    <a:gd name="T48" fmla="*/ 74 w 300"/>
                    <a:gd name="T49" fmla="*/ 156 h 195"/>
                    <a:gd name="T50" fmla="*/ 92 w 300"/>
                    <a:gd name="T51" fmla="*/ 151 h 195"/>
                    <a:gd name="T52" fmla="*/ 106 w 300"/>
                    <a:gd name="T53" fmla="*/ 146 h 195"/>
                    <a:gd name="T54" fmla="*/ 116 w 300"/>
                    <a:gd name="T55" fmla="*/ 155 h 195"/>
                    <a:gd name="T56" fmla="*/ 117 w 300"/>
                    <a:gd name="T57" fmla="*/ 166 h 195"/>
                    <a:gd name="T58" fmla="*/ 119 w 300"/>
                    <a:gd name="T59" fmla="*/ 178 h 195"/>
                    <a:gd name="T60" fmla="*/ 125 w 300"/>
                    <a:gd name="T61" fmla="*/ 187 h 195"/>
                    <a:gd name="T62" fmla="*/ 134 w 300"/>
                    <a:gd name="T63" fmla="*/ 186 h 195"/>
                    <a:gd name="T64" fmla="*/ 143 w 300"/>
                    <a:gd name="T65" fmla="*/ 182 h 195"/>
                    <a:gd name="T66" fmla="*/ 155 w 300"/>
                    <a:gd name="T67" fmla="*/ 180 h 195"/>
                    <a:gd name="T68" fmla="*/ 168 w 300"/>
                    <a:gd name="T69" fmla="*/ 186 h 195"/>
                    <a:gd name="T70" fmla="*/ 175 w 300"/>
                    <a:gd name="T71" fmla="*/ 195 h 195"/>
                    <a:gd name="T72" fmla="*/ 189 w 300"/>
                    <a:gd name="T73" fmla="*/ 186 h 195"/>
                    <a:gd name="T74" fmla="*/ 202 w 300"/>
                    <a:gd name="T75" fmla="*/ 182 h 195"/>
                    <a:gd name="T76" fmla="*/ 215 w 300"/>
                    <a:gd name="T77" fmla="*/ 173 h 195"/>
                    <a:gd name="T78" fmla="*/ 221 w 300"/>
                    <a:gd name="T79" fmla="*/ 164 h 195"/>
                    <a:gd name="T80" fmla="*/ 228 w 300"/>
                    <a:gd name="T81" fmla="*/ 156 h 195"/>
                    <a:gd name="T82" fmla="*/ 232 w 300"/>
                    <a:gd name="T83" fmla="*/ 149 h 195"/>
                    <a:gd name="T84" fmla="*/ 236 w 300"/>
                    <a:gd name="T85" fmla="*/ 143 h 195"/>
                    <a:gd name="T86" fmla="*/ 231 w 300"/>
                    <a:gd name="T87" fmla="*/ 139 h 195"/>
                    <a:gd name="T88" fmla="*/ 229 w 300"/>
                    <a:gd name="T89" fmla="*/ 132 h 195"/>
                    <a:gd name="T90" fmla="*/ 221 w 300"/>
                    <a:gd name="T91" fmla="*/ 115 h 195"/>
                    <a:gd name="T92" fmla="*/ 229 w 300"/>
                    <a:gd name="T93" fmla="*/ 106 h 195"/>
                    <a:gd name="T94" fmla="*/ 238 w 300"/>
                    <a:gd name="T95" fmla="*/ 102 h 195"/>
                    <a:gd name="T96" fmla="*/ 220 w 300"/>
                    <a:gd name="T97" fmla="*/ 102 h 195"/>
                    <a:gd name="T98" fmla="*/ 221 w 300"/>
                    <a:gd name="T99" fmla="*/ 90 h 195"/>
                    <a:gd name="T100" fmla="*/ 234 w 300"/>
                    <a:gd name="T101" fmla="*/ 87 h 195"/>
                    <a:gd name="T102" fmla="*/ 238 w 300"/>
                    <a:gd name="T103" fmla="*/ 89 h 195"/>
                    <a:gd name="T104" fmla="*/ 259 w 300"/>
                    <a:gd name="T105" fmla="*/ 77 h 195"/>
                    <a:gd name="T106" fmla="*/ 271 w 300"/>
                    <a:gd name="T107" fmla="*/ 72 h 195"/>
                    <a:gd name="T108" fmla="*/ 281 w 300"/>
                    <a:gd name="T109" fmla="*/ 60 h 195"/>
                    <a:gd name="T110" fmla="*/ 295 w 300"/>
                    <a:gd name="T111" fmla="*/ 47 h 1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300" h="195">
                      <a:moveTo>
                        <a:pt x="298" y="37"/>
                      </a:moveTo>
                      <a:cubicBezTo>
                        <a:pt x="298" y="35"/>
                        <a:pt x="294" y="36"/>
                        <a:pt x="293" y="37"/>
                      </a:cubicBezTo>
                      <a:cubicBezTo>
                        <a:pt x="291" y="37"/>
                        <a:pt x="290" y="38"/>
                        <a:pt x="288" y="39"/>
                      </a:cubicBezTo>
                      <a:cubicBezTo>
                        <a:pt x="286" y="40"/>
                        <a:pt x="279" y="40"/>
                        <a:pt x="279" y="37"/>
                      </a:cubicBezTo>
                      <a:cubicBezTo>
                        <a:pt x="277" y="33"/>
                        <a:pt x="276" y="31"/>
                        <a:pt x="272" y="29"/>
                      </a:cubicBezTo>
                      <a:cubicBezTo>
                        <a:pt x="269" y="28"/>
                        <a:pt x="263" y="28"/>
                        <a:pt x="262" y="24"/>
                      </a:cubicBezTo>
                      <a:cubicBezTo>
                        <a:pt x="261" y="18"/>
                        <a:pt x="259" y="11"/>
                        <a:pt x="255" y="6"/>
                      </a:cubicBezTo>
                      <a:cubicBezTo>
                        <a:pt x="252" y="3"/>
                        <a:pt x="248" y="3"/>
                        <a:pt x="244" y="1"/>
                      </a:cubicBezTo>
                      <a:cubicBezTo>
                        <a:pt x="240" y="0"/>
                        <a:pt x="233" y="1"/>
                        <a:pt x="229" y="3"/>
                      </a:cubicBezTo>
                      <a:cubicBezTo>
                        <a:pt x="228" y="4"/>
                        <a:pt x="226" y="5"/>
                        <a:pt x="225" y="6"/>
                      </a:cubicBezTo>
                      <a:cubicBezTo>
                        <a:pt x="225" y="7"/>
                        <a:pt x="228" y="7"/>
                        <a:pt x="228" y="8"/>
                      </a:cubicBezTo>
                      <a:cubicBezTo>
                        <a:pt x="229" y="12"/>
                        <a:pt x="224" y="15"/>
                        <a:pt x="223" y="18"/>
                      </a:cubicBezTo>
                      <a:cubicBezTo>
                        <a:pt x="222" y="19"/>
                        <a:pt x="222" y="20"/>
                        <a:pt x="222" y="21"/>
                      </a:cubicBezTo>
                      <a:cubicBezTo>
                        <a:pt x="222" y="22"/>
                        <a:pt x="222" y="22"/>
                        <a:pt x="222" y="23"/>
                      </a:cubicBezTo>
                      <a:cubicBezTo>
                        <a:pt x="222" y="25"/>
                        <a:pt x="219" y="25"/>
                        <a:pt x="217" y="26"/>
                      </a:cubicBezTo>
                      <a:cubicBezTo>
                        <a:pt x="216" y="26"/>
                        <a:pt x="215" y="27"/>
                        <a:pt x="214" y="27"/>
                      </a:cubicBezTo>
                      <a:cubicBezTo>
                        <a:pt x="213" y="27"/>
                        <a:pt x="208" y="25"/>
                        <a:pt x="208" y="25"/>
                      </a:cubicBezTo>
                      <a:cubicBezTo>
                        <a:pt x="207" y="27"/>
                        <a:pt x="206" y="30"/>
                        <a:pt x="205" y="32"/>
                      </a:cubicBezTo>
                      <a:cubicBezTo>
                        <a:pt x="205" y="33"/>
                        <a:pt x="204" y="34"/>
                        <a:pt x="204" y="35"/>
                      </a:cubicBezTo>
                      <a:cubicBezTo>
                        <a:pt x="204" y="35"/>
                        <a:pt x="202" y="41"/>
                        <a:pt x="205" y="39"/>
                      </a:cubicBezTo>
                      <a:cubicBezTo>
                        <a:pt x="206" y="38"/>
                        <a:pt x="206" y="38"/>
                        <a:pt x="208" y="38"/>
                      </a:cubicBezTo>
                      <a:cubicBezTo>
                        <a:pt x="209" y="38"/>
                        <a:pt x="211" y="40"/>
                        <a:pt x="212" y="39"/>
                      </a:cubicBezTo>
                      <a:cubicBezTo>
                        <a:pt x="216" y="36"/>
                        <a:pt x="219" y="38"/>
                        <a:pt x="222" y="42"/>
                      </a:cubicBezTo>
                      <a:cubicBezTo>
                        <a:pt x="223" y="43"/>
                        <a:pt x="225" y="45"/>
                        <a:pt x="224" y="46"/>
                      </a:cubicBezTo>
                      <a:cubicBezTo>
                        <a:pt x="224" y="46"/>
                        <a:pt x="220" y="45"/>
                        <a:pt x="219" y="45"/>
                      </a:cubicBezTo>
                      <a:cubicBezTo>
                        <a:pt x="216" y="46"/>
                        <a:pt x="212" y="46"/>
                        <a:pt x="209" y="47"/>
                      </a:cubicBezTo>
                      <a:cubicBezTo>
                        <a:pt x="206" y="48"/>
                        <a:pt x="206" y="54"/>
                        <a:pt x="202" y="54"/>
                      </a:cubicBezTo>
                      <a:cubicBezTo>
                        <a:pt x="200" y="54"/>
                        <a:pt x="198" y="53"/>
                        <a:pt x="197" y="55"/>
                      </a:cubicBezTo>
                      <a:cubicBezTo>
                        <a:pt x="196" y="56"/>
                        <a:pt x="194" y="58"/>
                        <a:pt x="192" y="58"/>
                      </a:cubicBezTo>
                      <a:cubicBezTo>
                        <a:pt x="189" y="57"/>
                        <a:pt x="183" y="53"/>
                        <a:pt x="182" y="59"/>
                      </a:cubicBezTo>
                      <a:cubicBezTo>
                        <a:pt x="182" y="61"/>
                        <a:pt x="184" y="62"/>
                        <a:pt x="184" y="63"/>
                      </a:cubicBezTo>
                      <a:cubicBezTo>
                        <a:pt x="184" y="65"/>
                        <a:pt x="181" y="65"/>
                        <a:pt x="180" y="66"/>
                      </a:cubicBezTo>
                      <a:cubicBezTo>
                        <a:pt x="177" y="69"/>
                        <a:pt x="176" y="72"/>
                        <a:pt x="172" y="72"/>
                      </a:cubicBezTo>
                      <a:cubicBezTo>
                        <a:pt x="167" y="72"/>
                        <a:pt x="162" y="72"/>
                        <a:pt x="157" y="73"/>
                      </a:cubicBezTo>
                      <a:cubicBezTo>
                        <a:pt x="155" y="74"/>
                        <a:pt x="151" y="78"/>
                        <a:pt x="150" y="77"/>
                      </a:cubicBezTo>
                      <a:cubicBezTo>
                        <a:pt x="148" y="77"/>
                        <a:pt x="147" y="75"/>
                        <a:pt x="146" y="75"/>
                      </a:cubicBezTo>
                      <a:cubicBezTo>
                        <a:pt x="144" y="75"/>
                        <a:pt x="143" y="75"/>
                        <a:pt x="141" y="75"/>
                      </a:cubicBezTo>
                      <a:cubicBezTo>
                        <a:pt x="139" y="74"/>
                        <a:pt x="137" y="74"/>
                        <a:pt x="135" y="72"/>
                      </a:cubicBezTo>
                      <a:cubicBezTo>
                        <a:pt x="133" y="71"/>
                        <a:pt x="132" y="71"/>
                        <a:pt x="131" y="70"/>
                      </a:cubicBezTo>
                      <a:cubicBezTo>
                        <a:pt x="127" y="70"/>
                        <a:pt x="125" y="70"/>
                        <a:pt x="121" y="70"/>
                      </a:cubicBezTo>
                      <a:cubicBezTo>
                        <a:pt x="118" y="70"/>
                        <a:pt x="113" y="71"/>
                        <a:pt x="109" y="70"/>
                      </a:cubicBezTo>
                      <a:cubicBezTo>
                        <a:pt x="108" y="70"/>
                        <a:pt x="107" y="68"/>
                        <a:pt x="107" y="67"/>
                      </a:cubicBezTo>
                      <a:cubicBezTo>
                        <a:pt x="105" y="65"/>
                        <a:pt x="104" y="63"/>
                        <a:pt x="102" y="61"/>
                      </a:cubicBezTo>
                      <a:cubicBezTo>
                        <a:pt x="99" y="59"/>
                        <a:pt x="97" y="56"/>
                        <a:pt x="94" y="56"/>
                      </a:cubicBezTo>
                      <a:cubicBezTo>
                        <a:pt x="92" y="56"/>
                        <a:pt x="81" y="56"/>
                        <a:pt x="83" y="52"/>
                      </a:cubicBezTo>
                      <a:cubicBezTo>
                        <a:pt x="85" y="48"/>
                        <a:pt x="84" y="41"/>
                        <a:pt x="79" y="38"/>
                      </a:cubicBezTo>
                      <a:cubicBezTo>
                        <a:pt x="75" y="35"/>
                        <a:pt x="70" y="35"/>
                        <a:pt x="69" y="29"/>
                      </a:cubicBezTo>
                      <a:cubicBezTo>
                        <a:pt x="68" y="30"/>
                        <a:pt x="67" y="29"/>
                        <a:pt x="66" y="30"/>
                      </a:cubicBezTo>
                      <a:cubicBezTo>
                        <a:pt x="65" y="31"/>
                        <a:pt x="65" y="31"/>
                        <a:pt x="65" y="32"/>
                      </a:cubicBezTo>
                      <a:cubicBezTo>
                        <a:pt x="63" y="35"/>
                        <a:pt x="60" y="34"/>
                        <a:pt x="59" y="37"/>
                      </a:cubicBezTo>
                      <a:cubicBezTo>
                        <a:pt x="59" y="39"/>
                        <a:pt x="61" y="41"/>
                        <a:pt x="60" y="42"/>
                      </a:cubicBezTo>
                      <a:cubicBezTo>
                        <a:pt x="59" y="43"/>
                        <a:pt x="57" y="44"/>
                        <a:pt x="56" y="44"/>
                      </a:cubicBezTo>
                      <a:cubicBezTo>
                        <a:pt x="55" y="45"/>
                        <a:pt x="54" y="43"/>
                        <a:pt x="53" y="44"/>
                      </a:cubicBezTo>
                      <a:cubicBezTo>
                        <a:pt x="51" y="44"/>
                        <a:pt x="50" y="43"/>
                        <a:pt x="48" y="42"/>
                      </a:cubicBezTo>
                      <a:cubicBezTo>
                        <a:pt x="47" y="41"/>
                        <a:pt x="46" y="46"/>
                        <a:pt x="45" y="47"/>
                      </a:cubicBezTo>
                      <a:cubicBezTo>
                        <a:pt x="45" y="48"/>
                        <a:pt x="44" y="50"/>
                        <a:pt x="44" y="51"/>
                      </a:cubicBezTo>
                      <a:cubicBezTo>
                        <a:pt x="44" y="53"/>
                        <a:pt x="45" y="53"/>
                        <a:pt x="45" y="54"/>
                      </a:cubicBezTo>
                      <a:cubicBezTo>
                        <a:pt x="45" y="56"/>
                        <a:pt x="39" y="54"/>
                        <a:pt x="39" y="54"/>
                      </a:cubicBezTo>
                      <a:cubicBezTo>
                        <a:pt x="37" y="55"/>
                        <a:pt x="33" y="55"/>
                        <a:pt x="32" y="56"/>
                      </a:cubicBezTo>
                      <a:cubicBezTo>
                        <a:pt x="33" y="55"/>
                        <a:pt x="34" y="62"/>
                        <a:pt x="34" y="63"/>
                      </a:cubicBezTo>
                      <a:cubicBezTo>
                        <a:pt x="35" y="64"/>
                        <a:pt x="36" y="65"/>
                        <a:pt x="37" y="66"/>
                      </a:cubicBezTo>
                      <a:cubicBezTo>
                        <a:pt x="37" y="67"/>
                        <a:pt x="34" y="69"/>
                        <a:pt x="33" y="70"/>
                      </a:cubicBezTo>
                      <a:cubicBezTo>
                        <a:pt x="32" y="71"/>
                        <a:pt x="33" y="74"/>
                        <a:pt x="32" y="74"/>
                      </a:cubicBezTo>
                      <a:cubicBezTo>
                        <a:pt x="31" y="75"/>
                        <a:pt x="29" y="75"/>
                        <a:pt x="28" y="76"/>
                      </a:cubicBezTo>
                      <a:cubicBezTo>
                        <a:pt x="26" y="77"/>
                        <a:pt x="25" y="78"/>
                        <a:pt x="24" y="79"/>
                      </a:cubicBezTo>
                      <a:cubicBezTo>
                        <a:pt x="22" y="79"/>
                        <a:pt x="21" y="79"/>
                        <a:pt x="19" y="80"/>
                      </a:cubicBezTo>
                      <a:cubicBezTo>
                        <a:pt x="17" y="80"/>
                        <a:pt x="16" y="81"/>
                        <a:pt x="15" y="83"/>
                      </a:cubicBezTo>
                      <a:cubicBezTo>
                        <a:pt x="15" y="83"/>
                        <a:pt x="11" y="84"/>
                        <a:pt x="11" y="84"/>
                      </a:cubicBezTo>
                      <a:cubicBezTo>
                        <a:pt x="11" y="84"/>
                        <a:pt x="11" y="83"/>
                        <a:pt x="11" y="83"/>
                      </a:cubicBezTo>
                      <a:cubicBezTo>
                        <a:pt x="10" y="83"/>
                        <a:pt x="9" y="83"/>
                        <a:pt x="7" y="83"/>
                      </a:cubicBezTo>
                      <a:cubicBezTo>
                        <a:pt x="6" y="83"/>
                        <a:pt x="3" y="85"/>
                        <a:pt x="3" y="86"/>
                      </a:cubicBezTo>
                      <a:cubicBezTo>
                        <a:pt x="2" y="88"/>
                        <a:pt x="1" y="90"/>
                        <a:pt x="1" y="91"/>
                      </a:cubicBezTo>
                      <a:cubicBezTo>
                        <a:pt x="0" y="93"/>
                        <a:pt x="3" y="95"/>
                        <a:pt x="4" y="95"/>
                      </a:cubicBezTo>
                      <a:cubicBezTo>
                        <a:pt x="7" y="95"/>
                        <a:pt x="6" y="95"/>
                        <a:pt x="7" y="98"/>
                      </a:cubicBezTo>
                      <a:cubicBezTo>
                        <a:pt x="7" y="99"/>
                        <a:pt x="8" y="99"/>
                        <a:pt x="8" y="101"/>
                      </a:cubicBezTo>
                      <a:cubicBezTo>
                        <a:pt x="8" y="101"/>
                        <a:pt x="7" y="103"/>
                        <a:pt x="7" y="103"/>
                      </a:cubicBezTo>
                      <a:cubicBezTo>
                        <a:pt x="9" y="104"/>
                        <a:pt x="10" y="104"/>
                        <a:pt x="11" y="105"/>
                      </a:cubicBezTo>
                      <a:cubicBezTo>
                        <a:pt x="13" y="107"/>
                        <a:pt x="12" y="109"/>
                        <a:pt x="14" y="110"/>
                      </a:cubicBezTo>
                      <a:cubicBezTo>
                        <a:pt x="16" y="111"/>
                        <a:pt x="18" y="112"/>
                        <a:pt x="20" y="113"/>
                      </a:cubicBezTo>
                      <a:cubicBezTo>
                        <a:pt x="21" y="113"/>
                        <a:pt x="22" y="112"/>
                        <a:pt x="23" y="111"/>
                      </a:cubicBezTo>
                      <a:cubicBezTo>
                        <a:pt x="26" y="109"/>
                        <a:pt x="31" y="110"/>
                        <a:pt x="33" y="113"/>
                      </a:cubicBezTo>
                      <a:cubicBezTo>
                        <a:pt x="34" y="115"/>
                        <a:pt x="32" y="116"/>
                        <a:pt x="31" y="117"/>
                      </a:cubicBezTo>
                      <a:cubicBezTo>
                        <a:pt x="30" y="118"/>
                        <a:pt x="30" y="118"/>
                        <a:pt x="30" y="119"/>
                      </a:cubicBezTo>
                      <a:cubicBezTo>
                        <a:pt x="29" y="121"/>
                        <a:pt x="28" y="121"/>
                        <a:pt x="27" y="121"/>
                      </a:cubicBezTo>
                      <a:cubicBezTo>
                        <a:pt x="24" y="123"/>
                        <a:pt x="32" y="126"/>
                        <a:pt x="29" y="128"/>
                      </a:cubicBezTo>
                      <a:cubicBezTo>
                        <a:pt x="28" y="130"/>
                        <a:pt x="27" y="129"/>
                        <a:pt x="25" y="129"/>
                      </a:cubicBezTo>
                      <a:cubicBezTo>
                        <a:pt x="21" y="128"/>
                        <a:pt x="26" y="132"/>
                        <a:pt x="26" y="132"/>
                      </a:cubicBezTo>
                      <a:cubicBezTo>
                        <a:pt x="26" y="134"/>
                        <a:pt x="25" y="135"/>
                        <a:pt x="27" y="135"/>
                      </a:cubicBezTo>
                      <a:cubicBezTo>
                        <a:pt x="29" y="136"/>
                        <a:pt x="29" y="137"/>
                        <a:pt x="31" y="138"/>
                      </a:cubicBezTo>
                      <a:cubicBezTo>
                        <a:pt x="33" y="138"/>
                        <a:pt x="34" y="140"/>
                        <a:pt x="36" y="141"/>
                      </a:cubicBezTo>
                      <a:cubicBezTo>
                        <a:pt x="36" y="141"/>
                        <a:pt x="37" y="142"/>
                        <a:pt x="38" y="142"/>
                      </a:cubicBezTo>
                      <a:cubicBezTo>
                        <a:pt x="39" y="142"/>
                        <a:pt x="38" y="140"/>
                        <a:pt x="40" y="140"/>
                      </a:cubicBezTo>
                      <a:cubicBezTo>
                        <a:pt x="44" y="140"/>
                        <a:pt x="46" y="147"/>
                        <a:pt x="50" y="147"/>
                      </a:cubicBezTo>
                      <a:cubicBezTo>
                        <a:pt x="52" y="147"/>
                        <a:pt x="52" y="150"/>
                        <a:pt x="54" y="150"/>
                      </a:cubicBezTo>
                      <a:cubicBezTo>
                        <a:pt x="56" y="151"/>
                        <a:pt x="57" y="153"/>
                        <a:pt x="58" y="153"/>
                      </a:cubicBezTo>
                      <a:cubicBezTo>
                        <a:pt x="60" y="151"/>
                        <a:pt x="60" y="154"/>
                        <a:pt x="62" y="154"/>
                      </a:cubicBezTo>
                      <a:cubicBezTo>
                        <a:pt x="63" y="154"/>
                        <a:pt x="63" y="153"/>
                        <a:pt x="64" y="153"/>
                      </a:cubicBezTo>
                      <a:cubicBezTo>
                        <a:pt x="65" y="153"/>
                        <a:pt x="65" y="154"/>
                        <a:pt x="66" y="155"/>
                      </a:cubicBezTo>
                      <a:cubicBezTo>
                        <a:pt x="68" y="155"/>
                        <a:pt x="70" y="155"/>
                        <a:pt x="72" y="154"/>
                      </a:cubicBezTo>
                      <a:cubicBezTo>
                        <a:pt x="75" y="153"/>
                        <a:pt x="73" y="155"/>
                        <a:pt x="74" y="156"/>
                      </a:cubicBezTo>
                      <a:cubicBezTo>
                        <a:pt x="74" y="156"/>
                        <a:pt x="76" y="153"/>
                        <a:pt x="77" y="153"/>
                      </a:cubicBezTo>
                      <a:cubicBezTo>
                        <a:pt x="78" y="152"/>
                        <a:pt x="80" y="152"/>
                        <a:pt x="81" y="153"/>
                      </a:cubicBezTo>
                      <a:cubicBezTo>
                        <a:pt x="83" y="155"/>
                        <a:pt x="85" y="153"/>
                        <a:pt x="87" y="154"/>
                      </a:cubicBezTo>
                      <a:cubicBezTo>
                        <a:pt x="89" y="155"/>
                        <a:pt x="91" y="153"/>
                        <a:pt x="92" y="151"/>
                      </a:cubicBezTo>
                      <a:cubicBezTo>
                        <a:pt x="93" y="151"/>
                        <a:pt x="93" y="150"/>
                        <a:pt x="94" y="150"/>
                      </a:cubicBezTo>
                      <a:cubicBezTo>
                        <a:pt x="95" y="149"/>
                        <a:pt x="96" y="150"/>
                        <a:pt x="97" y="149"/>
                      </a:cubicBezTo>
                      <a:cubicBezTo>
                        <a:pt x="98" y="148"/>
                        <a:pt x="99" y="146"/>
                        <a:pt x="101" y="147"/>
                      </a:cubicBezTo>
                      <a:cubicBezTo>
                        <a:pt x="103" y="148"/>
                        <a:pt x="103" y="148"/>
                        <a:pt x="106" y="146"/>
                      </a:cubicBezTo>
                      <a:cubicBezTo>
                        <a:pt x="107" y="145"/>
                        <a:pt x="109" y="148"/>
                        <a:pt x="109" y="149"/>
                      </a:cubicBezTo>
                      <a:cubicBezTo>
                        <a:pt x="108" y="151"/>
                        <a:pt x="106" y="152"/>
                        <a:pt x="108" y="152"/>
                      </a:cubicBezTo>
                      <a:cubicBezTo>
                        <a:pt x="111" y="152"/>
                        <a:pt x="111" y="152"/>
                        <a:pt x="114" y="151"/>
                      </a:cubicBezTo>
                      <a:cubicBezTo>
                        <a:pt x="115" y="151"/>
                        <a:pt x="116" y="154"/>
                        <a:pt x="116" y="155"/>
                      </a:cubicBezTo>
                      <a:cubicBezTo>
                        <a:pt x="116" y="155"/>
                        <a:pt x="116" y="157"/>
                        <a:pt x="117" y="156"/>
                      </a:cubicBezTo>
                      <a:cubicBezTo>
                        <a:pt x="117" y="156"/>
                        <a:pt x="119" y="156"/>
                        <a:pt x="119" y="157"/>
                      </a:cubicBezTo>
                      <a:cubicBezTo>
                        <a:pt x="119" y="158"/>
                        <a:pt x="117" y="159"/>
                        <a:pt x="118" y="160"/>
                      </a:cubicBezTo>
                      <a:cubicBezTo>
                        <a:pt x="119" y="162"/>
                        <a:pt x="118" y="165"/>
                        <a:pt x="117" y="166"/>
                      </a:cubicBezTo>
                      <a:cubicBezTo>
                        <a:pt x="116" y="168"/>
                        <a:pt x="114" y="169"/>
                        <a:pt x="113" y="170"/>
                      </a:cubicBezTo>
                      <a:cubicBezTo>
                        <a:pt x="113" y="171"/>
                        <a:pt x="113" y="176"/>
                        <a:pt x="112" y="175"/>
                      </a:cubicBezTo>
                      <a:cubicBezTo>
                        <a:pt x="113" y="176"/>
                        <a:pt x="119" y="173"/>
                        <a:pt x="120" y="175"/>
                      </a:cubicBezTo>
                      <a:cubicBezTo>
                        <a:pt x="120" y="175"/>
                        <a:pt x="118" y="176"/>
                        <a:pt x="119" y="178"/>
                      </a:cubicBezTo>
                      <a:cubicBezTo>
                        <a:pt x="120" y="180"/>
                        <a:pt x="123" y="180"/>
                        <a:pt x="122" y="181"/>
                      </a:cubicBezTo>
                      <a:cubicBezTo>
                        <a:pt x="122" y="182"/>
                        <a:pt x="121" y="184"/>
                        <a:pt x="121" y="185"/>
                      </a:cubicBezTo>
                      <a:cubicBezTo>
                        <a:pt x="122" y="186"/>
                        <a:pt x="125" y="185"/>
                        <a:pt x="125" y="186"/>
                      </a:cubicBezTo>
                      <a:cubicBezTo>
                        <a:pt x="125" y="186"/>
                        <a:pt x="125" y="187"/>
                        <a:pt x="125" y="187"/>
                      </a:cubicBezTo>
                      <a:cubicBezTo>
                        <a:pt x="125" y="189"/>
                        <a:pt x="126" y="188"/>
                        <a:pt x="127" y="188"/>
                      </a:cubicBezTo>
                      <a:cubicBezTo>
                        <a:pt x="128" y="188"/>
                        <a:pt x="129" y="187"/>
                        <a:pt x="130" y="188"/>
                      </a:cubicBezTo>
                      <a:cubicBezTo>
                        <a:pt x="131" y="188"/>
                        <a:pt x="132" y="189"/>
                        <a:pt x="133" y="190"/>
                      </a:cubicBezTo>
                      <a:cubicBezTo>
                        <a:pt x="135" y="191"/>
                        <a:pt x="134" y="187"/>
                        <a:pt x="134" y="186"/>
                      </a:cubicBezTo>
                      <a:cubicBezTo>
                        <a:pt x="132" y="182"/>
                        <a:pt x="134" y="184"/>
                        <a:pt x="136" y="182"/>
                      </a:cubicBezTo>
                      <a:cubicBezTo>
                        <a:pt x="138" y="181"/>
                        <a:pt x="137" y="182"/>
                        <a:pt x="139" y="183"/>
                      </a:cubicBezTo>
                      <a:cubicBezTo>
                        <a:pt x="139" y="183"/>
                        <a:pt x="141" y="182"/>
                        <a:pt x="141" y="182"/>
                      </a:cubicBezTo>
                      <a:cubicBezTo>
                        <a:pt x="141" y="183"/>
                        <a:pt x="143" y="181"/>
                        <a:pt x="143" y="182"/>
                      </a:cubicBezTo>
                      <a:cubicBezTo>
                        <a:pt x="144" y="183"/>
                        <a:pt x="144" y="184"/>
                        <a:pt x="146" y="182"/>
                      </a:cubicBezTo>
                      <a:cubicBezTo>
                        <a:pt x="147" y="181"/>
                        <a:pt x="147" y="182"/>
                        <a:pt x="148" y="181"/>
                      </a:cubicBezTo>
                      <a:cubicBezTo>
                        <a:pt x="149" y="180"/>
                        <a:pt x="149" y="178"/>
                        <a:pt x="151" y="178"/>
                      </a:cubicBezTo>
                      <a:cubicBezTo>
                        <a:pt x="152" y="178"/>
                        <a:pt x="153" y="180"/>
                        <a:pt x="155" y="180"/>
                      </a:cubicBezTo>
                      <a:cubicBezTo>
                        <a:pt x="155" y="180"/>
                        <a:pt x="159" y="181"/>
                        <a:pt x="159" y="181"/>
                      </a:cubicBezTo>
                      <a:cubicBezTo>
                        <a:pt x="159" y="182"/>
                        <a:pt x="157" y="183"/>
                        <a:pt x="157" y="184"/>
                      </a:cubicBezTo>
                      <a:cubicBezTo>
                        <a:pt x="158" y="185"/>
                        <a:pt x="160" y="186"/>
                        <a:pt x="161" y="187"/>
                      </a:cubicBezTo>
                      <a:cubicBezTo>
                        <a:pt x="163" y="188"/>
                        <a:pt x="167" y="189"/>
                        <a:pt x="168" y="186"/>
                      </a:cubicBezTo>
                      <a:cubicBezTo>
                        <a:pt x="168" y="186"/>
                        <a:pt x="170" y="188"/>
                        <a:pt x="170" y="188"/>
                      </a:cubicBezTo>
                      <a:cubicBezTo>
                        <a:pt x="171" y="189"/>
                        <a:pt x="172" y="187"/>
                        <a:pt x="174" y="188"/>
                      </a:cubicBezTo>
                      <a:cubicBezTo>
                        <a:pt x="175" y="189"/>
                        <a:pt x="173" y="190"/>
                        <a:pt x="173" y="191"/>
                      </a:cubicBezTo>
                      <a:cubicBezTo>
                        <a:pt x="173" y="192"/>
                        <a:pt x="175" y="194"/>
                        <a:pt x="175" y="195"/>
                      </a:cubicBezTo>
                      <a:cubicBezTo>
                        <a:pt x="176" y="195"/>
                        <a:pt x="177" y="194"/>
                        <a:pt x="178" y="194"/>
                      </a:cubicBezTo>
                      <a:cubicBezTo>
                        <a:pt x="178" y="193"/>
                        <a:pt x="175" y="192"/>
                        <a:pt x="176" y="191"/>
                      </a:cubicBezTo>
                      <a:cubicBezTo>
                        <a:pt x="178" y="188"/>
                        <a:pt x="180" y="188"/>
                        <a:pt x="183" y="187"/>
                      </a:cubicBezTo>
                      <a:cubicBezTo>
                        <a:pt x="185" y="186"/>
                        <a:pt x="187" y="186"/>
                        <a:pt x="189" y="186"/>
                      </a:cubicBezTo>
                      <a:cubicBezTo>
                        <a:pt x="190" y="186"/>
                        <a:pt x="190" y="184"/>
                        <a:pt x="191" y="184"/>
                      </a:cubicBezTo>
                      <a:cubicBezTo>
                        <a:pt x="193" y="184"/>
                        <a:pt x="192" y="183"/>
                        <a:pt x="192" y="182"/>
                      </a:cubicBezTo>
                      <a:cubicBezTo>
                        <a:pt x="192" y="183"/>
                        <a:pt x="196" y="182"/>
                        <a:pt x="196" y="182"/>
                      </a:cubicBezTo>
                      <a:cubicBezTo>
                        <a:pt x="198" y="181"/>
                        <a:pt x="200" y="182"/>
                        <a:pt x="202" y="182"/>
                      </a:cubicBezTo>
                      <a:cubicBezTo>
                        <a:pt x="204" y="182"/>
                        <a:pt x="205" y="181"/>
                        <a:pt x="207" y="180"/>
                      </a:cubicBezTo>
                      <a:cubicBezTo>
                        <a:pt x="208" y="180"/>
                        <a:pt x="208" y="177"/>
                        <a:pt x="209" y="177"/>
                      </a:cubicBezTo>
                      <a:cubicBezTo>
                        <a:pt x="211" y="177"/>
                        <a:pt x="212" y="176"/>
                        <a:pt x="213" y="175"/>
                      </a:cubicBezTo>
                      <a:cubicBezTo>
                        <a:pt x="214" y="175"/>
                        <a:pt x="215" y="174"/>
                        <a:pt x="215" y="173"/>
                      </a:cubicBezTo>
                      <a:cubicBezTo>
                        <a:pt x="214" y="173"/>
                        <a:pt x="218" y="172"/>
                        <a:pt x="218" y="172"/>
                      </a:cubicBezTo>
                      <a:cubicBezTo>
                        <a:pt x="219" y="171"/>
                        <a:pt x="220" y="169"/>
                        <a:pt x="221" y="168"/>
                      </a:cubicBezTo>
                      <a:cubicBezTo>
                        <a:pt x="222" y="167"/>
                        <a:pt x="222" y="167"/>
                        <a:pt x="222" y="166"/>
                      </a:cubicBezTo>
                      <a:cubicBezTo>
                        <a:pt x="223" y="164"/>
                        <a:pt x="221" y="165"/>
                        <a:pt x="221" y="164"/>
                      </a:cubicBezTo>
                      <a:cubicBezTo>
                        <a:pt x="221" y="164"/>
                        <a:pt x="226" y="164"/>
                        <a:pt x="223" y="162"/>
                      </a:cubicBezTo>
                      <a:cubicBezTo>
                        <a:pt x="222" y="161"/>
                        <a:pt x="223" y="161"/>
                        <a:pt x="224" y="161"/>
                      </a:cubicBezTo>
                      <a:cubicBezTo>
                        <a:pt x="225" y="161"/>
                        <a:pt x="225" y="160"/>
                        <a:pt x="226" y="159"/>
                      </a:cubicBezTo>
                      <a:cubicBezTo>
                        <a:pt x="227" y="158"/>
                        <a:pt x="227" y="157"/>
                        <a:pt x="228" y="156"/>
                      </a:cubicBezTo>
                      <a:cubicBezTo>
                        <a:pt x="228" y="156"/>
                        <a:pt x="228" y="154"/>
                        <a:pt x="228" y="154"/>
                      </a:cubicBezTo>
                      <a:cubicBezTo>
                        <a:pt x="229" y="153"/>
                        <a:pt x="230" y="153"/>
                        <a:pt x="231" y="152"/>
                      </a:cubicBezTo>
                      <a:cubicBezTo>
                        <a:pt x="232" y="151"/>
                        <a:pt x="231" y="150"/>
                        <a:pt x="231" y="150"/>
                      </a:cubicBezTo>
                      <a:cubicBezTo>
                        <a:pt x="231" y="149"/>
                        <a:pt x="232" y="149"/>
                        <a:pt x="232" y="149"/>
                      </a:cubicBezTo>
                      <a:cubicBezTo>
                        <a:pt x="233" y="149"/>
                        <a:pt x="232" y="147"/>
                        <a:pt x="232" y="147"/>
                      </a:cubicBezTo>
                      <a:cubicBezTo>
                        <a:pt x="232" y="147"/>
                        <a:pt x="234" y="148"/>
                        <a:pt x="234" y="147"/>
                      </a:cubicBezTo>
                      <a:cubicBezTo>
                        <a:pt x="236" y="146"/>
                        <a:pt x="234" y="146"/>
                        <a:pt x="233" y="145"/>
                      </a:cubicBezTo>
                      <a:cubicBezTo>
                        <a:pt x="233" y="145"/>
                        <a:pt x="236" y="143"/>
                        <a:pt x="236" y="143"/>
                      </a:cubicBezTo>
                      <a:cubicBezTo>
                        <a:pt x="235" y="145"/>
                        <a:pt x="232" y="142"/>
                        <a:pt x="231" y="141"/>
                      </a:cubicBezTo>
                      <a:cubicBezTo>
                        <a:pt x="231" y="141"/>
                        <a:pt x="230" y="142"/>
                        <a:pt x="229" y="142"/>
                      </a:cubicBezTo>
                      <a:cubicBezTo>
                        <a:pt x="228" y="143"/>
                        <a:pt x="227" y="141"/>
                        <a:pt x="226" y="142"/>
                      </a:cubicBezTo>
                      <a:cubicBezTo>
                        <a:pt x="228" y="141"/>
                        <a:pt x="230" y="140"/>
                        <a:pt x="231" y="139"/>
                      </a:cubicBezTo>
                      <a:cubicBezTo>
                        <a:pt x="232" y="138"/>
                        <a:pt x="235" y="138"/>
                        <a:pt x="233" y="136"/>
                      </a:cubicBezTo>
                      <a:cubicBezTo>
                        <a:pt x="231" y="135"/>
                        <a:pt x="230" y="134"/>
                        <a:pt x="228" y="132"/>
                      </a:cubicBezTo>
                      <a:cubicBezTo>
                        <a:pt x="228" y="131"/>
                        <a:pt x="223" y="133"/>
                        <a:pt x="223" y="130"/>
                      </a:cubicBezTo>
                      <a:cubicBezTo>
                        <a:pt x="223" y="132"/>
                        <a:pt x="228" y="132"/>
                        <a:pt x="229" y="132"/>
                      </a:cubicBezTo>
                      <a:cubicBezTo>
                        <a:pt x="230" y="132"/>
                        <a:pt x="233" y="135"/>
                        <a:pt x="234" y="133"/>
                      </a:cubicBezTo>
                      <a:cubicBezTo>
                        <a:pt x="235" y="131"/>
                        <a:pt x="229" y="129"/>
                        <a:pt x="229" y="127"/>
                      </a:cubicBezTo>
                      <a:cubicBezTo>
                        <a:pt x="228" y="125"/>
                        <a:pt x="228" y="121"/>
                        <a:pt x="226" y="120"/>
                      </a:cubicBezTo>
                      <a:cubicBezTo>
                        <a:pt x="225" y="118"/>
                        <a:pt x="219" y="118"/>
                        <a:pt x="221" y="115"/>
                      </a:cubicBezTo>
                      <a:cubicBezTo>
                        <a:pt x="222" y="113"/>
                        <a:pt x="223" y="112"/>
                        <a:pt x="224" y="111"/>
                      </a:cubicBezTo>
                      <a:cubicBezTo>
                        <a:pt x="226" y="109"/>
                        <a:pt x="224" y="110"/>
                        <a:pt x="225" y="109"/>
                      </a:cubicBezTo>
                      <a:cubicBezTo>
                        <a:pt x="225" y="108"/>
                        <a:pt x="228" y="109"/>
                        <a:pt x="228" y="109"/>
                      </a:cubicBezTo>
                      <a:cubicBezTo>
                        <a:pt x="229" y="108"/>
                        <a:pt x="227" y="107"/>
                        <a:pt x="229" y="106"/>
                      </a:cubicBezTo>
                      <a:cubicBezTo>
                        <a:pt x="231" y="106"/>
                        <a:pt x="232" y="105"/>
                        <a:pt x="233" y="104"/>
                      </a:cubicBezTo>
                      <a:cubicBezTo>
                        <a:pt x="234" y="104"/>
                        <a:pt x="235" y="104"/>
                        <a:pt x="235" y="104"/>
                      </a:cubicBezTo>
                      <a:cubicBezTo>
                        <a:pt x="236" y="104"/>
                        <a:pt x="235" y="105"/>
                        <a:pt x="236" y="105"/>
                      </a:cubicBezTo>
                      <a:cubicBezTo>
                        <a:pt x="237" y="106"/>
                        <a:pt x="238" y="103"/>
                        <a:pt x="238" y="102"/>
                      </a:cubicBezTo>
                      <a:cubicBezTo>
                        <a:pt x="236" y="100"/>
                        <a:pt x="234" y="101"/>
                        <a:pt x="233" y="101"/>
                      </a:cubicBezTo>
                      <a:cubicBezTo>
                        <a:pt x="231" y="101"/>
                        <a:pt x="230" y="99"/>
                        <a:pt x="228" y="100"/>
                      </a:cubicBezTo>
                      <a:cubicBezTo>
                        <a:pt x="227" y="100"/>
                        <a:pt x="226" y="102"/>
                        <a:pt x="224" y="102"/>
                      </a:cubicBezTo>
                      <a:cubicBezTo>
                        <a:pt x="223" y="103"/>
                        <a:pt x="221" y="103"/>
                        <a:pt x="220" y="102"/>
                      </a:cubicBezTo>
                      <a:cubicBezTo>
                        <a:pt x="219" y="101"/>
                        <a:pt x="221" y="99"/>
                        <a:pt x="220" y="98"/>
                      </a:cubicBezTo>
                      <a:cubicBezTo>
                        <a:pt x="218" y="97"/>
                        <a:pt x="210" y="97"/>
                        <a:pt x="213" y="92"/>
                      </a:cubicBezTo>
                      <a:cubicBezTo>
                        <a:pt x="214" y="91"/>
                        <a:pt x="215" y="92"/>
                        <a:pt x="217" y="92"/>
                      </a:cubicBezTo>
                      <a:cubicBezTo>
                        <a:pt x="218" y="92"/>
                        <a:pt x="220" y="91"/>
                        <a:pt x="221" y="90"/>
                      </a:cubicBezTo>
                      <a:cubicBezTo>
                        <a:pt x="223" y="87"/>
                        <a:pt x="226" y="85"/>
                        <a:pt x="229" y="83"/>
                      </a:cubicBezTo>
                      <a:cubicBezTo>
                        <a:pt x="230" y="81"/>
                        <a:pt x="231" y="81"/>
                        <a:pt x="233" y="81"/>
                      </a:cubicBezTo>
                      <a:cubicBezTo>
                        <a:pt x="233" y="82"/>
                        <a:pt x="236" y="82"/>
                        <a:pt x="236" y="83"/>
                      </a:cubicBezTo>
                      <a:cubicBezTo>
                        <a:pt x="235" y="84"/>
                        <a:pt x="235" y="86"/>
                        <a:pt x="234" y="87"/>
                      </a:cubicBezTo>
                      <a:cubicBezTo>
                        <a:pt x="233" y="87"/>
                        <a:pt x="231" y="88"/>
                        <a:pt x="231" y="89"/>
                      </a:cubicBezTo>
                      <a:cubicBezTo>
                        <a:pt x="231" y="90"/>
                        <a:pt x="234" y="90"/>
                        <a:pt x="234" y="90"/>
                      </a:cubicBezTo>
                      <a:cubicBezTo>
                        <a:pt x="234" y="90"/>
                        <a:pt x="230" y="93"/>
                        <a:pt x="231" y="93"/>
                      </a:cubicBezTo>
                      <a:cubicBezTo>
                        <a:pt x="232" y="94"/>
                        <a:pt x="237" y="89"/>
                        <a:pt x="238" y="89"/>
                      </a:cubicBezTo>
                      <a:cubicBezTo>
                        <a:pt x="240" y="88"/>
                        <a:pt x="242" y="87"/>
                        <a:pt x="244" y="87"/>
                      </a:cubicBezTo>
                      <a:cubicBezTo>
                        <a:pt x="246" y="87"/>
                        <a:pt x="246" y="87"/>
                        <a:pt x="247" y="85"/>
                      </a:cubicBezTo>
                      <a:cubicBezTo>
                        <a:pt x="249" y="84"/>
                        <a:pt x="252" y="83"/>
                        <a:pt x="254" y="81"/>
                      </a:cubicBezTo>
                      <a:cubicBezTo>
                        <a:pt x="255" y="80"/>
                        <a:pt x="257" y="77"/>
                        <a:pt x="259" y="77"/>
                      </a:cubicBezTo>
                      <a:cubicBezTo>
                        <a:pt x="260" y="76"/>
                        <a:pt x="266" y="80"/>
                        <a:pt x="266" y="77"/>
                      </a:cubicBezTo>
                      <a:cubicBezTo>
                        <a:pt x="266" y="76"/>
                        <a:pt x="265" y="75"/>
                        <a:pt x="266" y="74"/>
                      </a:cubicBezTo>
                      <a:cubicBezTo>
                        <a:pt x="267" y="74"/>
                        <a:pt x="268" y="74"/>
                        <a:pt x="269" y="74"/>
                      </a:cubicBezTo>
                      <a:cubicBezTo>
                        <a:pt x="271" y="74"/>
                        <a:pt x="270" y="73"/>
                        <a:pt x="271" y="72"/>
                      </a:cubicBezTo>
                      <a:cubicBezTo>
                        <a:pt x="273" y="71"/>
                        <a:pt x="274" y="72"/>
                        <a:pt x="274" y="70"/>
                      </a:cubicBezTo>
                      <a:cubicBezTo>
                        <a:pt x="274" y="67"/>
                        <a:pt x="277" y="70"/>
                        <a:pt x="278" y="71"/>
                      </a:cubicBezTo>
                      <a:cubicBezTo>
                        <a:pt x="278" y="69"/>
                        <a:pt x="281" y="69"/>
                        <a:pt x="281" y="67"/>
                      </a:cubicBezTo>
                      <a:cubicBezTo>
                        <a:pt x="281" y="65"/>
                        <a:pt x="282" y="62"/>
                        <a:pt x="281" y="60"/>
                      </a:cubicBezTo>
                      <a:cubicBezTo>
                        <a:pt x="279" y="57"/>
                        <a:pt x="280" y="58"/>
                        <a:pt x="282" y="56"/>
                      </a:cubicBezTo>
                      <a:cubicBezTo>
                        <a:pt x="284" y="55"/>
                        <a:pt x="285" y="54"/>
                        <a:pt x="287" y="55"/>
                      </a:cubicBezTo>
                      <a:cubicBezTo>
                        <a:pt x="290" y="56"/>
                        <a:pt x="290" y="56"/>
                        <a:pt x="291" y="53"/>
                      </a:cubicBezTo>
                      <a:cubicBezTo>
                        <a:pt x="292" y="51"/>
                        <a:pt x="294" y="50"/>
                        <a:pt x="295" y="47"/>
                      </a:cubicBezTo>
                      <a:cubicBezTo>
                        <a:pt x="295" y="45"/>
                        <a:pt x="296" y="43"/>
                        <a:pt x="298" y="41"/>
                      </a:cubicBezTo>
                      <a:cubicBezTo>
                        <a:pt x="300" y="39"/>
                        <a:pt x="298" y="39"/>
                        <a:pt x="298" y="37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00" name="Freeform 716" descr="" title="">
                  <a:extLst>
                    <a:ext uri="{FF2B5EF4-FFF2-40B4-BE49-F238E27FC236}">
                      <a16:creationId xmlns:a16="http://schemas.microsoft.com/office/drawing/2014/main" id="{C11AC397-7A76-4198-AC12-DFA70EBCE5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75046" y="3661448"/>
                  <a:ext cx="1370706" cy="596113"/>
                </a:xfrm>
                <a:custGeom>
                  <a:avLst/>
                  <a:gdLst>
                    <a:gd name="T0" fmla="*/ 0 w 157"/>
                    <a:gd name="T1" fmla="*/ 19 h 68"/>
                    <a:gd name="T2" fmla="*/ 7 w 157"/>
                    <a:gd name="T3" fmla="*/ 26 h 68"/>
                    <a:gd name="T4" fmla="*/ 12 w 157"/>
                    <a:gd name="T5" fmla="*/ 29 h 68"/>
                    <a:gd name="T6" fmla="*/ 15 w 157"/>
                    <a:gd name="T7" fmla="*/ 36 h 68"/>
                    <a:gd name="T8" fmla="*/ 15 w 157"/>
                    <a:gd name="T9" fmla="*/ 38 h 68"/>
                    <a:gd name="T10" fmla="*/ 15 w 157"/>
                    <a:gd name="T11" fmla="*/ 40 h 68"/>
                    <a:gd name="T12" fmla="*/ 16 w 157"/>
                    <a:gd name="T13" fmla="*/ 45 h 68"/>
                    <a:gd name="T14" fmla="*/ 28 w 157"/>
                    <a:gd name="T15" fmla="*/ 47 h 68"/>
                    <a:gd name="T16" fmla="*/ 36 w 157"/>
                    <a:gd name="T17" fmla="*/ 54 h 68"/>
                    <a:gd name="T18" fmla="*/ 39 w 157"/>
                    <a:gd name="T19" fmla="*/ 59 h 68"/>
                    <a:gd name="T20" fmla="*/ 44 w 157"/>
                    <a:gd name="T21" fmla="*/ 60 h 68"/>
                    <a:gd name="T22" fmla="*/ 56 w 157"/>
                    <a:gd name="T23" fmla="*/ 60 h 68"/>
                    <a:gd name="T24" fmla="*/ 64 w 157"/>
                    <a:gd name="T25" fmla="*/ 61 h 68"/>
                    <a:gd name="T26" fmla="*/ 69 w 157"/>
                    <a:gd name="T27" fmla="*/ 64 h 68"/>
                    <a:gd name="T28" fmla="*/ 76 w 157"/>
                    <a:gd name="T29" fmla="*/ 66 h 68"/>
                    <a:gd name="T30" fmla="*/ 81 w 157"/>
                    <a:gd name="T31" fmla="*/ 67 h 68"/>
                    <a:gd name="T32" fmla="*/ 93 w 157"/>
                    <a:gd name="T33" fmla="*/ 62 h 68"/>
                    <a:gd name="T34" fmla="*/ 106 w 157"/>
                    <a:gd name="T35" fmla="*/ 61 h 68"/>
                    <a:gd name="T36" fmla="*/ 113 w 157"/>
                    <a:gd name="T37" fmla="*/ 55 h 68"/>
                    <a:gd name="T38" fmla="*/ 114 w 157"/>
                    <a:gd name="T39" fmla="*/ 51 h 68"/>
                    <a:gd name="T40" fmla="*/ 115 w 157"/>
                    <a:gd name="T41" fmla="*/ 47 h 68"/>
                    <a:gd name="T42" fmla="*/ 126 w 157"/>
                    <a:gd name="T43" fmla="*/ 46 h 68"/>
                    <a:gd name="T44" fmla="*/ 130 w 157"/>
                    <a:gd name="T45" fmla="*/ 44 h 68"/>
                    <a:gd name="T46" fmla="*/ 137 w 157"/>
                    <a:gd name="T47" fmla="*/ 42 h 68"/>
                    <a:gd name="T48" fmla="*/ 139 w 157"/>
                    <a:gd name="T49" fmla="*/ 38 h 68"/>
                    <a:gd name="T50" fmla="*/ 143 w 157"/>
                    <a:gd name="T51" fmla="*/ 37 h 68"/>
                    <a:gd name="T52" fmla="*/ 154 w 157"/>
                    <a:gd name="T53" fmla="*/ 36 h 68"/>
                    <a:gd name="T54" fmla="*/ 150 w 157"/>
                    <a:gd name="T55" fmla="*/ 29 h 68"/>
                    <a:gd name="T56" fmla="*/ 145 w 157"/>
                    <a:gd name="T57" fmla="*/ 28 h 68"/>
                    <a:gd name="T58" fmla="*/ 141 w 157"/>
                    <a:gd name="T59" fmla="*/ 29 h 68"/>
                    <a:gd name="T60" fmla="*/ 136 w 157"/>
                    <a:gd name="T61" fmla="*/ 28 h 68"/>
                    <a:gd name="T62" fmla="*/ 134 w 157"/>
                    <a:gd name="T63" fmla="*/ 27 h 68"/>
                    <a:gd name="T64" fmla="*/ 137 w 157"/>
                    <a:gd name="T65" fmla="*/ 19 h 68"/>
                    <a:gd name="T66" fmla="*/ 137 w 157"/>
                    <a:gd name="T67" fmla="*/ 14 h 68"/>
                    <a:gd name="T68" fmla="*/ 131 w 157"/>
                    <a:gd name="T69" fmla="*/ 14 h 68"/>
                    <a:gd name="T70" fmla="*/ 124 w 157"/>
                    <a:gd name="T71" fmla="*/ 15 h 68"/>
                    <a:gd name="T72" fmla="*/ 114 w 157"/>
                    <a:gd name="T73" fmla="*/ 19 h 68"/>
                    <a:gd name="T74" fmla="*/ 103 w 157"/>
                    <a:gd name="T75" fmla="*/ 19 h 68"/>
                    <a:gd name="T76" fmla="*/ 98 w 157"/>
                    <a:gd name="T77" fmla="*/ 17 h 68"/>
                    <a:gd name="T78" fmla="*/ 94 w 157"/>
                    <a:gd name="T79" fmla="*/ 15 h 68"/>
                    <a:gd name="T80" fmla="*/ 83 w 157"/>
                    <a:gd name="T81" fmla="*/ 11 h 68"/>
                    <a:gd name="T82" fmla="*/ 77 w 157"/>
                    <a:gd name="T83" fmla="*/ 13 h 68"/>
                    <a:gd name="T84" fmla="*/ 71 w 157"/>
                    <a:gd name="T85" fmla="*/ 12 h 68"/>
                    <a:gd name="T86" fmla="*/ 68 w 157"/>
                    <a:gd name="T87" fmla="*/ 8 h 68"/>
                    <a:gd name="T88" fmla="*/ 64 w 157"/>
                    <a:gd name="T89" fmla="*/ 5 h 68"/>
                    <a:gd name="T90" fmla="*/ 58 w 157"/>
                    <a:gd name="T91" fmla="*/ 3 h 68"/>
                    <a:gd name="T92" fmla="*/ 52 w 157"/>
                    <a:gd name="T93" fmla="*/ 1 h 68"/>
                    <a:gd name="T94" fmla="*/ 45 w 157"/>
                    <a:gd name="T95" fmla="*/ 7 h 68"/>
                    <a:gd name="T96" fmla="*/ 47 w 157"/>
                    <a:gd name="T97" fmla="*/ 13 h 68"/>
                    <a:gd name="T98" fmla="*/ 41 w 157"/>
                    <a:gd name="T99" fmla="*/ 15 h 68"/>
                    <a:gd name="T100" fmla="*/ 37 w 157"/>
                    <a:gd name="T101" fmla="*/ 14 h 68"/>
                    <a:gd name="T102" fmla="*/ 34 w 157"/>
                    <a:gd name="T103" fmla="*/ 14 h 68"/>
                    <a:gd name="T104" fmla="*/ 28 w 157"/>
                    <a:gd name="T105" fmla="*/ 10 h 68"/>
                    <a:gd name="T106" fmla="*/ 21 w 157"/>
                    <a:gd name="T107" fmla="*/ 9 h 68"/>
                    <a:gd name="T108" fmla="*/ 13 w 157"/>
                    <a:gd name="T109" fmla="*/ 13 h 68"/>
                    <a:gd name="T110" fmla="*/ 7 w 157"/>
                    <a:gd name="T111" fmla="*/ 17 h 68"/>
                    <a:gd name="T112" fmla="*/ 0 w 157"/>
                    <a:gd name="T113" fmla="*/ 19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57" h="68">
                      <a:moveTo>
                        <a:pt x="0" y="19"/>
                      </a:moveTo>
                      <a:cubicBezTo>
                        <a:pt x="1" y="23"/>
                        <a:pt x="3" y="25"/>
                        <a:pt x="7" y="26"/>
                      </a:cubicBezTo>
                      <a:cubicBezTo>
                        <a:pt x="9" y="27"/>
                        <a:pt x="10" y="28"/>
                        <a:pt x="12" y="29"/>
                      </a:cubicBezTo>
                      <a:cubicBezTo>
                        <a:pt x="13" y="31"/>
                        <a:pt x="14" y="34"/>
                        <a:pt x="15" y="36"/>
                      </a:cubicBezTo>
                      <a:cubicBezTo>
                        <a:pt x="16" y="37"/>
                        <a:pt x="15" y="37"/>
                        <a:pt x="15" y="38"/>
                      </a:cubicBezTo>
                      <a:cubicBezTo>
                        <a:pt x="14" y="38"/>
                        <a:pt x="15" y="39"/>
                        <a:pt x="15" y="40"/>
                      </a:cubicBezTo>
                      <a:cubicBezTo>
                        <a:pt x="14" y="43"/>
                        <a:pt x="13" y="43"/>
                        <a:pt x="16" y="45"/>
                      </a:cubicBezTo>
                      <a:cubicBezTo>
                        <a:pt x="20" y="46"/>
                        <a:pt x="24" y="45"/>
                        <a:pt x="28" y="47"/>
                      </a:cubicBezTo>
                      <a:cubicBezTo>
                        <a:pt x="30" y="49"/>
                        <a:pt x="34" y="52"/>
                        <a:pt x="36" y="54"/>
                      </a:cubicBezTo>
                      <a:cubicBezTo>
                        <a:pt x="37" y="55"/>
                        <a:pt x="38" y="57"/>
                        <a:pt x="39" y="59"/>
                      </a:cubicBezTo>
                      <a:cubicBezTo>
                        <a:pt x="40" y="61"/>
                        <a:pt x="43" y="60"/>
                        <a:pt x="44" y="60"/>
                      </a:cubicBezTo>
                      <a:cubicBezTo>
                        <a:pt x="48" y="60"/>
                        <a:pt x="52" y="60"/>
                        <a:pt x="56" y="60"/>
                      </a:cubicBezTo>
                      <a:cubicBezTo>
                        <a:pt x="58" y="60"/>
                        <a:pt x="62" y="60"/>
                        <a:pt x="64" y="61"/>
                      </a:cubicBezTo>
                      <a:cubicBezTo>
                        <a:pt x="66" y="62"/>
                        <a:pt x="67" y="64"/>
                        <a:pt x="69" y="64"/>
                      </a:cubicBezTo>
                      <a:cubicBezTo>
                        <a:pt x="71" y="65"/>
                        <a:pt x="74" y="66"/>
                        <a:pt x="76" y="66"/>
                      </a:cubicBezTo>
                      <a:cubicBezTo>
                        <a:pt x="78" y="65"/>
                        <a:pt x="80" y="68"/>
                        <a:pt x="81" y="67"/>
                      </a:cubicBezTo>
                      <a:cubicBezTo>
                        <a:pt x="85" y="65"/>
                        <a:pt x="88" y="63"/>
                        <a:pt x="93" y="62"/>
                      </a:cubicBezTo>
                      <a:cubicBezTo>
                        <a:pt x="97" y="62"/>
                        <a:pt x="103" y="63"/>
                        <a:pt x="106" y="61"/>
                      </a:cubicBezTo>
                      <a:cubicBezTo>
                        <a:pt x="109" y="59"/>
                        <a:pt x="110" y="56"/>
                        <a:pt x="113" y="55"/>
                      </a:cubicBezTo>
                      <a:cubicBezTo>
                        <a:pt x="116" y="54"/>
                        <a:pt x="116" y="53"/>
                        <a:pt x="114" y="51"/>
                      </a:cubicBezTo>
                      <a:cubicBezTo>
                        <a:pt x="113" y="50"/>
                        <a:pt x="113" y="48"/>
                        <a:pt x="115" y="47"/>
                      </a:cubicBezTo>
                      <a:cubicBezTo>
                        <a:pt x="118" y="44"/>
                        <a:pt x="122" y="50"/>
                        <a:pt x="126" y="46"/>
                      </a:cubicBezTo>
                      <a:cubicBezTo>
                        <a:pt x="127" y="45"/>
                        <a:pt x="128" y="44"/>
                        <a:pt x="130" y="44"/>
                      </a:cubicBezTo>
                      <a:cubicBezTo>
                        <a:pt x="133" y="43"/>
                        <a:pt x="134" y="44"/>
                        <a:pt x="137" y="42"/>
                      </a:cubicBezTo>
                      <a:cubicBezTo>
                        <a:pt x="138" y="41"/>
                        <a:pt x="138" y="38"/>
                        <a:pt x="139" y="38"/>
                      </a:cubicBezTo>
                      <a:cubicBezTo>
                        <a:pt x="141" y="37"/>
                        <a:pt x="142" y="37"/>
                        <a:pt x="143" y="37"/>
                      </a:cubicBezTo>
                      <a:cubicBezTo>
                        <a:pt x="147" y="36"/>
                        <a:pt x="150" y="35"/>
                        <a:pt x="154" y="36"/>
                      </a:cubicBezTo>
                      <a:cubicBezTo>
                        <a:pt x="157" y="36"/>
                        <a:pt x="151" y="29"/>
                        <a:pt x="150" y="29"/>
                      </a:cubicBezTo>
                      <a:cubicBezTo>
                        <a:pt x="149" y="28"/>
                        <a:pt x="147" y="27"/>
                        <a:pt x="145" y="28"/>
                      </a:cubicBezTo>
                      <a:cubicBezTo>
                        <a:pt x="143" y="28"/>
                        <a:pt x="143" y="30"/>
                        <a:pt x="141" y="29"/>
                      </a:cubicBezTo>
                      <a:cubicBezTo>
                        <a:pt x="140" y="28"/>
                        <a:pt x="137" y="27"/>
                        <a:pt x="136" y="28"/>
                      </a:cubicBezTo>
                      <a:cubicBezTo>
                        <a:pt x="135" y="30"/>
                        <a:pt x="134" y="29"/>
                        <a:pt x="134" y="27"/>
                      </a:cubicBezTo>
                      <a:cubicBezTo>
                        <a:pt x="134" y="25"/>
                        <a:pt x="137" y="21"/>
                        <a:pt x="137" y="19"/>
                      </a:cubicBezTo>
                      <a:cubicBezTo>
                        <a:pt x="138" y="17"/>
                        <a:pt x="141" y="14"/>
                        <a:pt x="137" y="14"/>
                      </a:cubicBezTo>
                      <a:cubicBezTo>
                        <a:pt x="134" y="14"/>
                        <a:pt x="134" y="15"/>
                        <a:pt x="131" y="14"/>
                      </a:cubicBezTo>
                      <a:cubicBezTo>
                        <a:pt x="128" y="13"/>
                        <a:pt x="127" y="13"/>
                        <a:pt x="124" y="15"/>
                      </a:cubicBezTo>
                      <a:cubicBezTo>
                        <a:pt x="121" y="17"/>
                        <a:pt x="117" y="18"/>
                        <a:pt x="114" y="19"/>
                      </a:cubicBezTo>
                      <a:cubicBezTo>
                        <a:pt x="109" y="20"/>
                        <a:pt x="107" y="19"/>
                        <a:pt x="103" y="19"/>
                      </a:cubicBezTo>
                      <a:cubicBezTo>
                        <a:pt x="101" y="18"/>
                        <a:pt x="100" y="18"/>
                        <a:pt x="98" y="17"/>
                      </a:cubicBezTo>
                      <a:cubicBezTo>
                        <a:pt x="97" y="17"/>
                        <a:pt x="96" y="15"/>
                        <a:pt x="94" y="15"/>
                      </a:cubicBezTo>
                      <a:cubicBezTo>
                        <a:pt x="90" y="14"/>
                        <a:pt x="88" y="12"/>
                        <a:pt x="83" y="11"/>
                      </a:cubicBezTo>
                      <a:cubicBezTo>
                        <a:pt x="81" y="11"/>
                        <a:pt x="79" y="12"/>
                        <a:pt x="77" y="13"/>
                      </a:cubicBezTo>
                      <a:cubicBezTo>
                        <a:pt x="75" y="14"/>
                        <a:pt x="73" y="13"/>
                        <a:pt x="71" y="12"/>
                      </a:cubicBezTo>
                      <a:cubicBezTo>
                        <a:pt x="69" y="11"/>
                        <a:pt x="68" y="11"/>
                        <a:pt x="68" y="8"/>
                      </a:cubicBezTo>
                      <a:cubicBezTo>
                        <a:pt x="67" y="6"/>
                        <a:pt x="67" y="6"/>
                        <a:pt x="64" y="5"/>
                      </a:cubicBezTo>
                      <a:cubicBezTo>
                        <a:pt x="62" y="4"/>
                        <a:pt x="60" y="3"/>
                        <a:pt x="58" y="3"/>
                      </a:cubicBezTo>
                      <a:cubicBezTo>
                        <a:pt x="56" y="3"/>
                        <a:pt x="53" y="0"/>
                        <a:pt x="52" y="1"/>
                      </a:cubicBezTo>
                      <a:cubicBezTo>
                        <a:pt x="50" y="1"/>
                        <a:pt x="46" y="5"/>
                        <a:pt x="45" y="7"/>
                      </a:cubicBezTo>
                      <a:cubicBezTo>
                        <a:pt x="45" y="9"/>
                        <a:pt x="48" y="11"/>
                        <a:pt x="47" y="13"/>
                      </a:cubicBezTo>
                      <a:cubicBezTo>
                        <a:pt x="46" y="15"/>
                        <a:pt x="43" y="17"/>
                        <a:pt x="41" y="15"/>
                      </a:cubicBezTo>
                      <a:cubicBezTo>
                        <a:pt x="39" y="15"/>
                        <a:pt x="38" y="14"/>
                        <a:pt x="37" y="14"/>
                      </a:cubicBezTo>
                      <a:cubicBezTo>
                        <a:pt x="36" y="14"/>
                        <a:pt x="35" y="14"/>
                        <a:pt x="34" y="14"/>
                      </a:cubicBezTo>
                      <a:cubicBezTo>
                        <a:pt x="31" y="13"/>
                        <a:pt x="31" y="11"/>
                        <a:pt x="28" y="10"/>
                      </a:cubicBezTo>
                      <a:cubicBezTo>
                        <a:pt x="26" y="9"/>
                        <a:pt x="23" y="8"/>
                        <a:pt x="21" y="9"/>
                      </a:cubicBezTo>
                      <a:cubicBezTo>
                        <a:pt x="18" y="10"/>
                        <a:pt x="16" y="12"/>
                        <a:pt x="13" y="13"/>
                      </a:cubicBezTo>
                      <a:cubicBezTo>
                        <a:pt x="11" y="14"/>
                        <a:pt x="9" y="16"/>
                        <a:pt x="7" y="17"/>
                      </a:cubicBezTo>
                      <a:cubicBezTo>
                        <a:pt x="4" y="17"/>
                        <a:pt x="2" y="19"/>
                        <a:pt x="0" y="19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01" name="Freeform 717" descr="" title="">
                  <a:extLst>
                    <a:ext uri="{FF2B5EF4-FFF2-40B4-BE49-F238E27FC236}">
                      <a16:creationId xmlns:a16="http://schemas.microsoft.com/office/drawing/2014/main" id="{48193009-6E40-49C6-9B62-CBABDC5F64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673429" y="2516907"/>
                  <a:ext cx="548283" cy="944845"/>
                </a:xfrm>
                <a:custGeom>
                  <a:avLst/>
                  <a:gdLst>
                    <a:gd name="T0" fmla="*/ 61 w 63"/>
                    <a:gd name="T1" fmla="*/ 25 h 108"/>
                    <a:gd name="T2" fmla="*/ 61 w 63"/>
                    <a:gd name="T3" fmla="*/ 20 h 108"/>
                    <a:gd name="T4" fmla="*/ 61 w 63"/>
                    <a:gd name="T5" fmla="*/ 16 h 108"/>
                    <a:gd name="T6" fmla="*/ 60 w 63"/>
                    <a:gd name="T7" fmla="*/ 13 h 108"/>
                    <a:gd name="T8" fmla="*/ 60 w 63"/>
                    <a:gd name="T9" fmla="*/ 11 h 108"/>
                    <a:gd name="T10" fmla="*/ 57 w 63"/>
                    <a:gd name="T11" fmla="*/ 7 h 108"/>
                    <a:gd name="T12" fmla="*/ 51 w 63"/>
                    <a:gd name="T13" fmla="*/ 5 h 108"/>
                    <a:gd name="T14" fmla="*/ 44 w 63"/>
                    <a:gd name="T15" fmla="*/ 1 h 108"/>
                    <a:gd name="T16" fmla="*/ 44 w 63"/>
                    <a:gd name="T17" fmla="*/ 5 h 108"/>
                    <a:gd name="T18" fmla="*/ 34 w 63"/>
                    <a:gd name="T19" fmla="*/ 5 h 108"/>
                    <a:gd name="T20" fmla="*/ 34 w 63"/>
                    <a:gd name="T21" fmla="*/ 10 h 108"/>
                    <a:gd name="T22" fmla="*/ 29 w 63"/>
                    <a:gd name="T23" fmla="*/ 10 h 108"/>
                    <a:gd name="T24" fmla="*/ 27 w 63"/>
                    <a:gd name="T25" fmla="*/ 12 h 108"/>
                    <a:gd name="T26" fmla="*/ 25 w 63"/>
                    <a:gd name="T27" fmla="*/ 15 h 108"/>
                    <a:gd name="T28" fmla="*/ 25 w 63"/>
                    <a:gd name="T29" fmla="*/ 18 h 108"/>
                    <a:gd name="T30" fmla="*/ 24 w 63"/>
                    <a:gd name="T31" fmla="*/ 20 h 108"/>
                    <a:gd name="T32" fmla="*/ 20 w 63"/>
                    <a:gd name="T33" fmla="*/ 25 h 108"/>
                    <a:gd name="T34" fmla="*/ 17 w 63"/>
                    <a:gd name="T35" fmla="*/ 27 h 108"/>
                    <a:gd name="T36" fmla="*/ 16 w 63"/>
                    <a:gd name="T37" fmla="*/ 33 h 108"/>
                    <a:gd name="T38" fmla="*/ 13 w 63"/>
                    <a:gd name="T39" fmla="*/ 38 h 108"/>
                    <a:gd name="T40" fmla="*/ 15 w 63"/>
                    <a:gd name="T41" fmla="*/ 42 h 108"/>
                    <a:gd name="T42" fmla="*/ 9 w 63"/>
                    <a:gd name="T43" fmla="*/ 44 h 108"/>
                    <a:gd name="T44" fmla="*/ 5 w 63"/>
                    <a:gd name="T45" fmla="*/ 51 h 108"/>
                    <a:gd name="T46" fmla="*/ 6 w 63"/>
                    <a:gd name="T47" fmla="*/ 57 h 108"/>
                    <a:gd name="T48" fmla="*/ 8 w 63"/>
                    <a:gd name="T49" fmla="*/ 63 h 108"/>
                    <a:gd name="T50" fmla="*/ 7 w 63"/>
                    <a:gd name="T51" fmla="*/ 67 h 108"/>
                    <a:gd name="T52" fmla="*/ 7 w 63"/>
                    <a:gd name="T53" fmla="*/ 74 h 108"/>
                    <a:gd name="T54" fmla="*/ 4 w 63"/>
                    <a:gd name="T55" fmla="*/ 78 h 108"/>
                    <a:gd name="T56" fmla="*/ 3 w 63"/>
                    <a:gd name="T57" fmla="*/ 83 h 108"/>
                    <a:gd name="T58" fmla="*/ 0 w 63"/>
                    <a:gd name="T59" fmla="*/ 82 h 108"/>
                    <a:gd name="T60" fmla="*/ 4 w 63"/>
                    <a:gd name="T61" fmla="*/ 90 h 108"/>
                    <a:gd name="T62" fmla="*/ 7 w 63"/>
                    <a:gd name="T63" fmla="*/ 97 h 108"/>
                    <a:gd name="T64" fmla="*/ 8 w 63"/>
                    <a:gd name="T65" fmla="*/ 102 h 108"/>
                    <a:gd name="T66" fmla="*/ 10 w 63"/>
                    <a:gd name="T67" fmla="*/ 107 h 108"/>
                    <a:gd name="T68" fmla="*/ 14 w 63"/>
                    <a:gd name="T69" fmla="*/ 108 h 108"/>
                    <a:gd name="T70" fmla="*/ 15 w 63"/>
                    <a:gd name="T71" fmla="*/ 105 h 108"/>
                    <a:gd name="T72" fmla="*/ 24 w 63"/>
                    <a:gd name="T73" fmla="*/ 101 h 108"/>
                    <a:gd name="T74" fmla="*/ 27 w 63"/>
                    <a:gd name="T75" fmla="*/ 92 h 108"/>
                    <a:gd name="T76" fmla="*/ 26 w 63"/>
                    <a:gd name="T77" fmla="*/ 87 h 108"/>
                    <a:gd name="T78" fmla="*/ 28 w 63"/>
                    <a:gd name="T79" fmla="*/ 84 h 108"/>
                    <a:gd name="T80" fmla="*/ 32 w 63"/>
                    <a:gd name="T81" fmla="*/ 82 h 108"/>
                    <a:gd name="T82" fmla="*/ 32 w 63"/>
                    <a:gd name="T83" fmla="*/ 81 h 108"/>
                    <a:gd name="T84" fmla="*/ 35 w 63"/>
                    <a:gd name="T85" fmla="*/ 80 h 108"/>
                    <a:gd name="T86" fmla="*/ 34 w 63"/>
                    <a:gd name="T87" fmla="*/ 78 h 108"/>
                    <a:gd name="T88" fmla="*/ 36 w 63"/>
                    <a:gd name="T89" fmla="*/ 77 h 108"/>
                    <a:gd name="T90" fmla="*/ 35 w 63"/>
                    <a:gd name="T91" fmla="*/ 73 h 108"/>
                    <a:gd name="T92" fmla="*/ 29 w 63"/>
                    <a:gd name="T93" fmla="*/ 66 h 108"/>
                    <a:gd name="T94" fmla="*/ 30 w 63"/>
                    <a:gd name="T95" fmla="*/ 60 h 108"/>
                    <a:gd name="T96" fmla="*/ 30 w 63"/>
                    <a:gd name="T97" fmla="*/ 56 h 108"/>
                    <a:gd name="T98" fmla="*/ 33 w 63"/>
                    <a:gd name="T99" fmla="*/ 53 h 108"/>
                    <a:gd name="T100" fmla="*/ 39 w 63"/>
                    <a:gd name="T101" fmla="*/ 48 h 108"/>
                    <a:gd name="T102" fmla="*/ 49 w 63"/>
                    <a:gd name="T103" fmla="*/ 41 h 108"/>
                    <a:gd name="T104" fmla="*/ 50 w 63"/>
                    <a:gd name="T105" fmla="*/ 35 h 108"/>
                    <a:gd name="T106" fmla="*/ 50 w 63"/>
                    <a:gd name="T107" fmla="*/ 32 h 108"/>
                    <a:gd name="T108" fmla="*/ 54 w 63"/>
                    <a:gd name="T109" fmla="*/ 30 h 108"/>
                    <a:gd name="T110" fmla="*/ 58 w 63"/>
                    <a:gd name="T111" fmla="*/ 29 h 108"/>
                    <a:gd name="T112" fmla="*/ 60 w 63"/>
                    <a:gd name="T113" fmla="*/ 28 h 108"/>
                    <a:gd name="T114" fmla="*/ 63 w 63"/>
                    <a:gd name="T115" fmla="*/ 28 h 108"/>
                    <a:gd name="T116" fmla="*/ 61 w 63"/>
                    <a:gd name="T117" fmla="*/ 25 h 108"/>
                    <a:gd name="T118" fmla="*/ 61 w 63"/>
                    <a:gd name="T119" fmla="*/ 2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63" h="108">
                      <a:moveTo>
                        <a:pt x="61" y="25"/>
                      </a:moveTo>
                      <a:cubicBezTo>
                        <a:pt x="60" y="24"/>
                        <a:pt x="62" y="22"/>
                        <a:pt x="61" y="20"/>
                      </a:cubicBezTo>
                      <a:cubicBezTo>
                        <a:pt x="60" y="18"/>
                        <a:pt x="61" y="18"/>
                        <a:pt x="61" y="16"/>
                      </a:cubicBezTo>
                      <a:cubicBezTo>
                        <a:pt x="61" y="15"/>
                        <a:pt x="60" y="14"/>
                        <a:pt x="60" y="13"/>
                      </a:cubicBezTo>
                      <a:cubicBezTo>
                        <a:pt x="59" y="12"/>
                        <a:pt x="60" y="12"/>
                        <a:pt x="60" y="11"/>
                      </a:cubicBezTo>
                      <a:cubicBezTo>
                        <a:pt x="59" y="9"/>
                        <a:pt x="59" y="8"/>
                        <a:pt x="57" y="7"/>
                      </a:cubicBezTo>
                      <a:cubicBezTo>
                        <a:pt x="55" y="6"/>
                        <a:pt x="53" y="6"/>
                        <a:pt x="51" y="5"/>
                      </a:cubicBezTo>
                      <a:cubicBezTo>
                        <a:pt x="49" y="3"/>
                        <a:pt x="47" y="0"/>
                        <a:pt x="44" y="1"/>
                      </a:cubicBezTo>
                      <a:cubicBezTo>
                        <a:pt x="43" y="1"/>
                        <a:pt x="44" y="4"/>
                        <a:pt x="44" y="5"/>
                      </a:cubicBezTo>
                      <a:cubicBezTo>
                        <a:pt x="43" y="8"/>
                        <a:pt x="37" y="6"/>
                        <a:pt x="34" y="5"/>
                      </a:cubicBezTo>
                      <a:cubicBezTo>
                        <a:pt x="34" y="7"/>
                        <a:pt x="34" y="8"/>
                        <a:pt x="34" y="10"/>
                      </a:cubicBezTo>
                      <a:cubicBezTo>
                        <a:pt x="33" y="10"/>
                        <a:pt x="31" y="9"/>
                        <a:pt x="29" y="10"/>
                      </a:cubicBezTo>
                      <a:cubicBezTo>
                        <a:pt x="28" y="10"/>
                        <a:pt x="28" y="11"/>
                        <a:pt x="27" y="12"/>
                      </a:cubicBezTo>
                      <a:cubicBezTo>
                        <a:pt x="27" y="13"/>
                        <a:pt x="25" y="14"/>
                        <a:pt x="25" y="15"/>
                      </a:cubicBezTo>
                      <a:cubicBezTo>
                        <a:pt x="24" y="16"/>
                        <a:pt x="26" y="18"/>
                        <a:pt x="25" y="18"/>
                      </a:cubicBezTo>
                      <a:cubicBezTo>
                        <a:pt x="25" y="19"/>
                        <a:pt x="24" y="19"/>
                        <a:pt x="24" y="20"/>
                      </a:cubicBezTo>
                      <a:cubicBezTo>
                        <a:pt x="22" y="21"/>
                        <a:pt x="20" y="23"/>
                        <a:pt x="20" y="25"/>
                      </a:cubicBezTo>
                      <a:cubicBezTo>
                        <a:pt x="20" y="27"/>
                        <a:pt x="18" y="25"/>
                        <a:pt x="17" y="27"/>
                      </a:cubicBezTo>
                      <a:cubicBezTo>
                        <a:pt x="17" y="29"/>
                        <a:pt x="17" y="31"/>
                        <a:pt x="16" y="33"/>
                      </a:cubicBezTo>
                      <a:cubicBezTo>
                        <a:pt x="16" y="35"/>
                        <a:pt x="13" y="36"/>
                        <a:pt x="13" y="38"/>
                      </a:cubicBezTo>
                      <a:cubicBezTo>
                        <a:pt x="13" y="39"/>
                        <a:pt x="16" y="41"/>
                        <a:pt x="15" y="42"/>
                      </a:cubicBezTo>
                      <a:cubicBezTo>
                        <a:pt x="13" y="44"/>
                        <a:pt x="11" y="43"/>
                        <a:pt x="9" y="44"/>
                      </a:cubicBezTo>
                      <a:cubicBezTo>
                        <a:pt x="6" y="45"/>
                        <a:pt x="5" y="48"/>
                        <a:pt x="5" y="51"/>
                      </a:cubicBezTo>
                      <a:cubicBezTo>
                        <a:pt x="6" y="53"/>
                        <a:pt x="6" y="55"/>
                        <a:pt x="6" y="57"/>
                      </a:cubicBezTo>
                      <a:cubicBezTo>
                        <a:pt x="6" y="60"/>
                        <a:pt x="4" y="61"/>
                        <a:pt x="8" y="63"/>
                      </a:cubicBezTo>
                      <a:cubicBezTo>
                        <a:pt x="10" y="65"/>
                        <a:pt x="9" y="66"/>
                        <a:pt x="7" y="67"/>
                      </a:cubicBezTo>
                      <a:cubicBezTo>
                        <a:pt x="6" y="68"/>
                        <a:pt x="8" y="72"/>
                        <a:pt x="7" y="74"/>
                      </a:cubicBezTo>
                      <a:cubicBezTo>
                        <a:pt x="7" y="76"/>
                        <a:pt x="4" y="76"/>
                        <a:pt x="4" y="78"/>
                      </a:cubicBezTo>
                      <a:cubicBezTo>
                        <a:pt x="4" y="79"/>
                        <a:pt x="4" y="83"/>
                        <a:pt x="3" y="83"/>
                      </a:cubicBezTo>
                      <a:cubicBezTo>
                        <a:pt x="3" y="83"/>
                        <a:pt x="1" y="82"/>
                        <a:pt x="0" y="82"/>
                      </a:cubicBezTo>
                      <a:cubicBezTo>
                        <a:pt x="0" y="86"/>
                        <a:pt x="4" y="87"/>
                        <a:pt x="4" y="90"/>
                      </a:cubicBezTo>
                      <a:cubicBezTo>
                        <a:pt x="3" y="91"/>
                        <a:pt x="6" y="96"/>
                        <a:pt x="7" y="97"/>
                      </a:cubicBezTo>
                      <a:cubicBezTo>
                        <a:pt x="9" y="99"/>
                        <a:pt x="8" y="100"/>
                        <a:pt x="8" y="102"/>
                      </a:cubicBezTo>
                      <a:cubicBezTo>
                        <a:pt x="8" y="103"/>
                        <a:pt x="10" y="105"/>
                        <a:pt x="10" y="107"/>
                      </a:cubicBezTo>
                      <a:cubicBezTo>
                        <a:pt x="9" y="108"/>
                        <a:pt x="13" y="107"/>
                        <a:pt x="14" y="108"/>
                      </a:cubicBezTo>
                      <a:cubicBezTo>
                        <a:pt x="16" y="108"/>
                        <a:pt x="15" y="107"/>
                        <a:pt x="15" y="105"/>
                      </a:cubicBezTo>
                      <a:cubicBezTo>
                        <a:pt x="15" y="100"/>
                        <a:pt x="23" y="104"/>
                        <a:pt x="24" y="101"/>
                      </a:cubicBezTo>
                      <a:cubicBezTo>
                        <a:pt x="25" y="98"/>
                        <a:pt x="26" y="95"/>
                        <a:pt x="27" y="92"/>
                      </a:cubicBezTo>
                      <a:cubicBezTo>
                        <a:pt x="27" y="90"/>
                        <a:pt x="27" y="88"/>
                        <a:pt x="26" y="87"/>
                      </a:cubicBezTo>
                      <a:cubicBezTo>
                        <a:pt x="25" y="85"/>
                        <a:pt x="26" y="85"/>
                        <a:pt x="28" y="84"/>
                      </a:cubicBezTo>
                      <a:cubicBezTo>
                        <a:pt x="29" y="84"/>
                        <a:pt x="32" y="83"/>
                        <a:pt x="32" y="82"/>
                      </a:cubicBezTo>
                      <a:cubicBezTo>
                        <a:pt x="32" y="82"/>
                        <a:pt x="32" y="81"/>
                        <a:pt x="32" y="81"/>
                      </a:cubicBezTo>
                      <a:cubicBezTo>
                        <a:pt x="33" y="81"/>
                        <a:pt x="35" y="81"/>
                        <a:pt x="35" y="80"/>
                      </a:cubicBezTo>
                      <a:cubicBezTo>
                        <a:pt x="35" y="79"/>
                        <a:pt x="34" y="79"/>
                        <a:pt x="34" y="78"/>
                      </a:cubicBezTo>
                      <a:cubicBezTo>
                        <a:pt x="35" y="78"/>
                        <a:pt x="36" y="77"/>
                        <a:pt x="36" y="77"/>
                      </a:cubicBezTo>
                      <a:cubicBezTo>
                        <a:pt x="38" y="75"/>
                        <a:pt x="37" y="74"/>
                        <a:pt x="35" y="73"/>
                      </a:cubicBezTo>
                      <a:cubicBezTo>
                        <a:pt x="33" y="71"/>
                        <a:pt x="29" y="70"/>
                        <a:pt x="29" y="66"/>
                      </a:cubicBezTo>
                      <a:cubicBezTo>
                        <a:pt x="29" y="64"/>
                        <a:pt x="29" y="62"/>
                        <a:pt x="30" y="60"/>
                      </a:cubicBezTo>
                      <a:cubicBezTo>
                        <a:pt x="31" y="58"/>
                        <a:pt x="31" y="58"/>
                        <a:pt x="30" y="56"/>
                      </a:cubicBezTo>
                      <a:cubicBezTo>
                        <a:pt x="29" y="56"/>
                        <a:pt x="33" y="53"/>
                        <a:pt x="33" y="53"/>
                      </a:cubicBezTo>
                      <a:cubicBezTo>
                        <a:pt x="35" y="51"/>
                        <a:pt x="36" y="49"/>
                        <a:pt x="39" y="48"/>
                      </a:cubicBezTo>
                      <a:cubicBezTo>
                        <a:pt x="42" y="47"/>
                        <a:pt x="47" y="44"/>
                        <a:pt x="49" y="41"/>
                      </a:cubicBezTo>
                      <a:cubicBezTo>
                        <a:pt x="51" y="38"/>
                        <a:pt x="46" y="36"/>
                        <a:pt x="50" y="35"/>
                      </a:cubicBezTo>
                      <a:cubicBezTo>
                        <a:pt x="52" y="34"/>
                        <a:pt x="51" y="34"/>
                        <a:pt x="50" y="32"/>
                      </a:cubicBezTo>
                      <a:cubicBezTo>
                        <a:pt x="50" y="31"/>
                        <a:pt x="53" y="30"/>
                        <a:pt x="54" y="30"/>
                      </a:cubicBezTo>
                      <a:cubicBezTo>
                        <a:pt x="56" y="28"/>
                        <a:pt x="57" y="27"/>
                        <a:pt x="58" y="29"/>
                      </a:cubicBezTo>
                      <a:cubicBezTo>
                        <a:pt x="59" y="29"/>
                        <a:pt x="60" y="28"/>
                        <a:pt x="60" y="28"/>
                      </a:cubicBezTo>
                      <a:cubicBezTo>
                        <a:pt x="61" y="28"/>
                        <a:pt x="62" y="28"/>
                        <a:pt x="63" y="28"/>
                      </a:cubicBezTo>
                      <a:cubicBezTo>
                        <a:pt x="63" y="27"/>
                        <a:pt x="62" y="27"/>
                        <a:pt x="61" y="25"/>
                      </a:cubicBezTo>
                      <a:cubicBezTo>
                        <a:pt x="60" y="24"/>
                        <a:pt x="61" y="26"/>
                        <a:pt x="61" y="25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02" name="Freeform 718" descr="" title="">
                  <a:extLst>
                    <a:ext uri="{FF2B5EF4-FFF2-40B4-BE49-F238E27FC236}">
                      <a16:creationId xmlns:a16="http://schemas.microsoft.com/office/drawing/2014/main" id="{94ECEB9A-C352-473E-940C-7D59EC5E14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075703" y="2445374"/>
                  <a:ext cx="470809" cy="736203"/>
                </a:xfrm>
                <a:custGeom>
                  <a:avLst/>
                  <a:gdLst>
                    <a:gd name="T0" fmla="*/ 53 w 54"/>
                    <a:gd name="T1" fmla="*/ 59 h 84"/>
                    <a:gd name="T2" fmla="*/ 47 w 54"/>
                    <a:gd name="T3" fmla="*/ 55 h 84"/>
                    <a:gd name="T4" fmla="*/ 49 w 54"/>
                    <a:gd name="T5" fmla="*/ 51 h 84"/>
                    <a:gd name="T6" fmla="*/ 44 w 54"/>
                    <a:gd name="T7" fmla="*/ 44 h 84"/>
                    <a:gd name="T8" fmla="*/ 46 w 54"/>
                    <a:gd name="T9" fmla="*/ 43 h 84"/>
                    <a:gd name="T10" fmla="*/ 44 w 54"/>
                    <a:gd name="T11" fmla="*/ 38 h 84"/>
                    <a:gd name="T12" fmla="*/ 45 w 54"/>
                    <a:gd name="T13" fmla="*/ 36 h 84"/>
                    <a:gd name="T14" fmla="*/ 44 w 54"/>
                    <a:gd name="T15" fmla="*/ 32 h 84"/>
                    <a:gd name="T16" fmla="*/ 42 w 54"/>
                    <a:gd name="T17" fmla="*/ 26 h 84"/>
                    <a:gd name="T18" fmla="*/ 45 w 54"/>
                    <a:gd name="T19" fmla="*/ 23 h 84"/>
                    <a:gd name="T20" fmla="*/ 44 w 54"/>
                    <a:gd name="T21" fmla="*/ 19 h 84"/>
                    <a:gd name="T22" fmla="*/ 38 w 54"/>
                    <a:gd name="T23" fmla="*/ 13 h 84"/>
                    <a:gd name="T24" fmla="*/ 40 w 54"/>
                    <a:gd name="T25" fmla="*/ 12 h 84"/>
                    <a:gd name="T26" fmla="*/ 39 w 54"/>
                    <a:gd name="T27" fmla="*/ 10 h 84"/>
                    <a:gd name="T28" fmla="*/ 41 w 54"/>
                    <a:gd name="T29" fmla="*/ 3 h 84"/>
                    <a:gd name="T30" fmla="*/ 37 w 54"/>
                    <a:gd name="T31" fmla="*/ 1 h 84"/>
                    <a:gd name="T32" fmla="*/ 34 w 54"/>
                    <a:gd name="T33" fmla="*/ 0 h 84"/>
                    <a:gd name="T34" fmla="*/ 29 w 54"/>
                    <a:gd name="T35" fmla="*/ 1 h 84"/>
                    <a:gd name="T36" fmla="*/ 25 w 54"/>
                    <a:gd name="T37" fmla="*/ 5 h 84"/>
                    <a:gd name="T38" fmla="*/ 24 w 54"/>
                    <a:gd name="T39" fmla="*/ 10 h 84"/>
                    <a:gd name="T40" fmla="*/ 21 w 54"/>
                    <a:gd name="T41" fmla="*/ 13 h 84"/>
                    <a:gd name="T42" fmla="*/ 17 w 54"/>
                    <a:gd name="T43" fmla="*/ 11 h 84"/>
                    <a:gd name="T44" fmla="*/ 14 w 54"/>
                    <a:gd name="T45" fmla="*/ 12 h 84"/>
                    <a:gd name="T46" fmla="*/ 7 w 54"/>
                    <a:gd name="T47" fmla="*/ 10 h 84"/>
                    <a:gd name="T48" fmla="*/ 4 w 54"/>
                    <a:gd name="T49" fmla="*/ 7 h 84"/>
                    <a:gd name="T50" fmla="*/ 0 w 54"/>
                    <a:gd name="T51" fmla="*/ 9 h 84"/>
                    <a:gd name="T52" fmla="*/ 8 w 54"/>
                    <a:gd name="T53" fmla="*/ 14 h 84"/>
                    <a:gd name="T54" fmla="*/ 12 w 54"/>
                    <a:gd name="T55" fmla="*/ 16 h 84"/>
                    <a:gd name="T56" fmla="*/ 14 w 54"/>
                    <a:gd name="T57" fmla="*/ 19 h 84"/>
                    <a:gd name="T58" fmla="*/ 14 w 54"/>
                    <a:gd name="T59" fmla="*/ 21 h 84"/>
                    <a:gd name="T60" fmla="*/ 15 w 54"/>
                    <a:gd name="T61" fmla="*/ 24 h 84"/>
                    <a:gd name="T62" fmla="*/ 15 w 54"/>
                    <a:gd name="T63" fmla="*/ 27 h 84"/>
                    <a:gd name="T64" fmla="*/ 16 w 54"/>
                    <a:gd name="T65" fmla="*/ 29 h 84"/>
                    <a:gd name="T66" fmla="*/ 15 w 54"/>
                    <a:gd name="T67" fmla="*/ 33 h 84"/>
                    <a:gd name="T68" fmla="*/ 17 w 54"/>
                    <a:gd name="T69" fmla="*/ 36 h 84"/>
                    <a:gd name="T70" fmla="*/ 21 w 54"/>
                    <a:gd name="T71" fmla="*/ 38 h 84"/>
                    <a:gd name="T72" fmla="*/ 22 w 54"/>
                    <a:gd name="T73" fmla="*/ 41 h 84"/>
                    <a:gd name="T74" fmla="*/ 23 w 54"/>
                    <a:gd name="T75" fmla="*/ 44 h 84"/>
                    <a:gd name="T76" fmla="*/ 20 w 54"/>
                    <a:gd name="T77" fmla="*/ 44 h 84"/>
                    <a:gd name="T78" fmla="*/ 16 w 54"/>
                    <a:gd name="T79" fmla="*/ 49 h 84"/>
                    <a:gd name="T80" fmla="*/ 13 w 54"/>
                    <a:gd name="T81" fmla="*/ 51 h 84"/>
                    <a:gd name="T82" fmla="*/ 10 w 54"/>
                    <a:gd name="T83" fmla="*/ 54 h 84"/>
                    <a:gd name="T84" fmla="*/ 4 w 54"/>
                    <a:gd name="T85" fmla="*/ 57 h 84"/>
                    <a:gd name="T86" fmla="*/ 2 w 54"/>
                    <a:gd name="T87" fmla="*/ 62 h 84"/>
                    <a:gd name="T88" fmla="*/ 4 w 54"/>
                    <a:gd name="T89" fmla="*/ 67 h 84"/>
                    <a:gd name="T90" fmla="*/ 4 w 54"/>
                    <a:gd name="T91" fmla="*/ 73 h 84"/>
                    <a:gd name="T92" fmla="*/ 4 w 54"/>
                    <a:gd name="T93" fmla="*/ 78 h 84"/>
                    <a:gd name="T94" fmla="*/ 7 w 54"/>
                    <a:gd name="T95" fmla="*/ 80 h 84"/>
                    <a:gd name="T96" fmla="*/ 5 w 54"/>
                    <a:gd name="T97" fmla="*/ 81 h 84"/>
                    <a:gd name="T98" fmla="*/ 8 w 54"/>
                    <a:gd name="T99" fmla="*/ 79 h 84"/>
                    <a:gd name="T100" fmla="*/ 8 w 54"/>
                    <a:gd name="T101" fmla="*/ 83 h 84"/>
                    <a:gd name="T102" fmla="*/ 11 w 54"/>
                    <a:gd name="T103" fmla="*/ 80 h 84"/>
                    <a:gd name="T104" fmla="*/ 11 w 54"/>
                    <a:gd name="T105" fmla="*/ 83 h 84"/>
                    <a:gd name="T106" fmla="*/ 23 w 54"/>
                    <a:gd name="T107" fmla="*/ 80 h 84"/>
                    <a:gd name="T108" fmla="*/ 36 w 54"/>
                    <a:gd name="T109" fmla="*/ 78 h 84"/>
                    <a:gd name="T110" fmla="*/ 46 w 54"/>
                    <a:gd name="T111" fmla="*/ 68 h 84"/>
                    <a:gd name="T112" fmla="*/ 53 w 54"/>
                    <a:gd name="T113" fmla="*/ 59 h 84"/>
                    <a:gd name="T114" fmla="*/ 53 w 54"/>
                    <a:gd name="T115" fmla="*/ 59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54" h="84">
                      <a:moveTo>
                        <a:pt x="53" y="59"/>
                      </a:moveTo>
                      <a:cubicBezTo>
                        <a:pt x="52" y="57"/>
                        <a:pt x="49" y="56"/>
                        <a:pt x="47" y="55"/>
                      </a:cubicBezTo>
                      <a:cubicBezTo>
                        <a:pt x="44" y="53"/>
                        <a:pt x="48" y="53"/>
                        <a:pt x="49" y="51"/>
                      </a:cubicBezTo>
                      <a:cubicBezTo>
                        <a:pt x="49" y="51"/>
                        <a:pt x="45" y="45"/>
                        <a:pt x="44" y="44"/>
                      </a:cubicBezTo>
                      <a:cubicBezTo>
                        <a:pt x="44" y="44"/>
                        <a:pt x="46" y="43"/>
                        <a:pt x="46" y="43"/>
                      </a:cubicBezTo>
                      <a:cubicBezTo>
                        <a:pt x="46" y="42"/>
                        <a:pt x="44" y="39"/>
                        <a:pt x="44" y="38"/>
                      </a:cubicBezTo>
                      <a:cubicBezTo>
                        <a:pt x="44" y="37"/>
                        <a:pt x="45" y="37"/>
                        <a:pt x="45" y="36"/>
                      </a:cubicBezTo>
                      <a:cubicBezTo>
                        <a:pt x="46" y="35"/>
                        <a:pt x="44" y="33"/>
                        <a:pt x="44" y="32"/>
                      </a:cubicBezTo>
                      <a:cubicBezTo>
                        <a:pt x="42" y="30"/>
                        <a:pt x="40" y="28"/>
                        <a:pt x="42" y="26"/>
                      </a:cubicBezTo>
                      <a:cubicBezTo>
                        <a:pt x="43" y="25"/>
                        <a:pt x="45" y="24"/>
                        <a:pt x="45" y="23"/>
                      </a:cubicBezTo>
                      <a:cubicBezTo>
                        <a:pt x="46" y="21"/>
                        <a:pt x="44" y="20"/>
                        <a:pt x="44" y="19"/>
                      </a:cubicBezTo>
                      <a:cubicBezTo>
                        <a:pt x="43" y="18"/>
                        <a:pt x="36" y="15"/>
                        <a:pt x="38" y="13"/>
                      </a:cubicBezTo>
                      <a:cubicBezTo>
                        <a:pt x="38" y="13"/>
                        <a:pt x="40" y="12"/>
                        <a:pt x="40" y="12"/>
                      </a:cubicBezTo>
                      <a:cubicBezTo>
                        <a:pt x="40" y="12"/>
                        <a:pt x="37" y="10"/>
                        <a:pt x="39" y="10"/>
                      </a:cubicBezTo>
                      <a:cubicBezTo>
                        <a:pt x="42" y="10"/>
                        <a:pt x="44" y="5"/>
                        <a:pt x="41" y="3"/>
                      </a:cubicBezTo>
                      <a:cubicBezTo>
                        <a:pt x="40" y="2"/>
                        <a:pt x="38" y="2"/>
                        <a:pt x="37" y="1"/>
                      </a:cubicBezTo>
                      <a:cubicBezTo>
                        <a:pt x="36" y="0"/>
                        <a:pt x="35" y="0"/>
                        <a:pt x="34" y="0"/>
                      </a:cubicBezTo>
                      <a:cubicBezTo>
                        <a:pt x="32" y="1"/>
                        <a:pt x="31" y="0"/>
                        <a:pt x="29" y="1"/>
                      </a:cubicBezTo>
                      <a:cubicBezTo>
                        <a:pt x="28" y="2"/>
                        <a:pt x="26" y="4"/>
                        <a:pt x="25" y="5"/>
                      </a:cubicBezTo>
                      <a:cubicBezTo>
                        <a:pt x="25" y="6"/>
                        <a:pt x="25" y="10"/>
                        <a:pt x="24" y="10"/>
                      </a:cubicBezTo>
                      <a:cubicBezTo>
                        <a:pt x="23" y="11"/>
                        <a:pt x="22" y="12"/>
                        <a:pt x="21" y="13"/>
                      </a:cubicBezTo>
                      <a:cubicBezTo>
                        <a:pt x="20" y="13"/>
                        <a:pt x="18" y="11"/>
                        <a:pt x="17" y="11"/>
                      </a:cubicBezTo>
                      <a:cubicBezTo>
                        <a:pt x="16" y="11"/>
                        <a:pt x="15" y="12"/>
                        <a:pt x="14" y="12"/>
                      </a:cubicBezTo>
                      <a:cubicBezTo>
                        <a:pt x="11" y="13"/>
                        <a:pt x="9" y="12"/>
                        <a:pt x="7" y="10"/>
                      </a:cubicBezTo>
                      <a:cubicBezTo>
                        <a:pt x="7" y="9"/>
                        <a:pt x="5" y="7"/>
                        <a:pt x="4" y="7"/>
                      </a:cubicBezTo>
                      <a:cubicBezTo>
                        <a:pt x="3" y="7"/>
                        <a:pt x="1" y="9"/>
                        <a:pt x="0" y="9"/>
                      </a:cubicBezTo>
                      <a:cubicBezTo>
                        <a:pt x="2" y="11"/>
                        <a:pt x="5" y="13"/>
                        <a:pt x="8" y="14"/>
                      </a:cubicBezTo>
                      <a:cubicBezTo>
                        <a:pt x="9" y="14"/>
                        <a:pt x="11" y="15"/>
                        <a:pt x="12" y="16"/>
                      </a:cubicBezTo>
                      <a:cubicBezTo>
                        <a:pt x="13" y="17"/>
                        <a:pt x="13" y="18"/>
                        <a:pt x="14" y="19"/>
                      </a:cubicBezTo>
                      <a:cubicBezTo>
                        <a:pt x="14" y="20"/>
                        <a:pt x="13" y="20"/>
                        <a:pt x="14" y="21"/>
                      </a:cubicBezTo>
                      <a:cubicBezTo>
                        <a:pt x="14" y="22"/>
                        <a:pt x="16" y="23"/>
                        <a:pt x="15" y="24"/>
                      </a:cubicBezTo>
                      <a:cubicBezTo>
                        <a:pt x="15" y="25"/>
                        <a:pt x="14" y="26"/>
                        <a:pt x="15" y="27"/>
                      </a:cubicBezTo>
                      <a:cubicBezTo>
                        <a:pt x="15" y="27"/>
                        <a:pt x="16" y="29"/>
                        <a:pt x="16" y="29"/>
                      </a:cubicBezTo>
                      <a:cubicBezTo>
                        <a:pt x="15" y="30"/>
                        <a:pt x="15" y="32"/>
                        <a:pt x="15" y="33"/>
                      </a:cubicBezTo>
                      <a:cubicBezTo>
                        <a:pt x="15" y="33"/>
                        <a:pt x="17" y="36"/>
                        <a:pt x="17" y="36"/>
                      </a:cubicBezTo>
                      <a:cubicBezTo>
                        <a:pt x="18" y="37"/>
                        <a:pt x="20" y="38"/>
                        <a:pt x="21" y="38"/>
                      </a:cubicBezTo>
                      <a:cubicBezTo>
                        <a:pt x="22" y="39"/>
                        <a:pt x="22" y="40"/>
                        <a:pt x="22" y="41"/>
                      </a:cubicBezTo>
                      <a:cubicBezTo>
                        <a:pt x="22" y="42"/>
                        <a:pt x="23" y="43"/>
                        <a:pt x="23" y="44"/>
                      </a:cubicBezTo>
                      <a:cubicBezTo>
                        <a:pt x="23" y="45"/>
                        <a:pt x="21" y="44"/>
                        <a:pt x="20" y="44"/>
                      </a:cubicBezTo>
                      <a:cubicBezTo>
                        <a:pt x="19" y="44"/>
                        <a:pt x="16" y="48"/>
                        <a:pt x="16" y="49"/>
                      </a:cubicBezTo>
                      <a:cubicBezTo>
                        <a:pt x="15" y="50"/>
                        <a:pt x="14" y="50"/>
                        <a:pt x="13" y="51"/>
                      </a:cubicBezTo>
                      <a:cubicBezTo>
                        <a:pt x="12" y="52"/>
                        <a:pt x="11" y="53"/>
                        <a:pt x="10" y="54"/>
                      </a:cubicBezTo>
                      <a:cubicBezTo>
                        <a:pt x="9" y="54"/>
                        <a:pt x="4" y="58"/>
                        <a:pt x="4" y="57"/>
                      </a:cubicBezTo>
                      <a:cubicBezTo>
                        <a:pt x="4" y="59"/>
                        <a:pt x="2" y="60"/>
                        <a:pt x="2" y="62"/>
                      </a:cubicBezTo>
                      <a:cubicBezTo>
                        <a:pt x="3" y="64"/>
                        <a:pt x="2" y="67"/>
                        <a:pt x="4" y="67"/>
                      </a:cubicBezTo>
                      <a:cubicBezTo>
                        <a:pt x="5" y="67"/>
                        <a:pt x="4" y="72"/>
                        <a:pt x="4" y="73"/>
                      </a:cubicBezTo>
                      <a:cubicBezTo>
                        <a:pt x="4" y="75"/>
                        <a:pt x="2" y="77"/>
                        <a:pt x="4" y="78"/>
                      </a:cubicBezTo>
                      <a:cubicBezTo>
                        <a:pt x="4" y="78"/>
                        <a:pt x="8" y="79"/>
                        <a:pt x="7" y="80"/>
                      </a:cubicBezTo>
                      <a:cubicBezTo>
                        <a:pt x="7" y="80"/>
                        <a:pt x="5" y="81"/>
                        <a:pt x="5" y="81"/>
                      </a:cubicBezTo>
                      <a:cubicBezTo>
                        <a:pt x="7" y="81"/>
                        <a:pt x="7" y="79"/>
                        <a:pt x="8" y="79"/>
                      </a:cubicBezTo>
                      <a:cubicBezTo>
                        <a:pt x="10" y="78"/>
                        <a:pt x="8" y="83"/>
                        <a:pt x="8" y="83"/>
                      </a:cubicBezTo>
                      <a:cubicBezTo>
                        <a:pt x="8" y="83"/>
                        <a:pt x="11" y="80"/>
                        <a:pt x="11" y="80"/>
                      </a:cubicBezTo>
                      <a:cubicBezTo>
                        <a:pt x="12" y="79"/>
                        <a:pt x="11" y="83"/>
                        <a:pt x="11" y="83"/>
                      </a:cubicBezTo>
                      <a:cubicBezTo>
                        <a:pt x="14" y="84"/>
                        <a:pt x="20" y="81"/>
                        <a:pt x="23" y="80"/>
                      </a:cubicBezTo>
                      <a:cubicBezTo>
                        <a:pt x="27" y="79"/>
                        <a:pt x="31" y="79"/>
                        <a:pt x="36" y="78"/>
                      </a:cubicBezTo>
                      <a:cubicBezTo>
                        <a:pt x="39" y="74"/>
                        <a:pt x="43" y="71"/>
                        <a:pt x="46" y="68"/>
                      </a:cubicBezTo>
                      <a:cubicBezTo>
                        <a:pt x="48" y="66"/>
                        <a:pt x="54" y="62"/>
                        <a:pt x="53" y="59"/>
                      </a:cubicBezTo>
                      <a:cubicBezTo>
                        <a:pt x="52" y="57"/>
                        <a:pt x="54" y="62"/>
                        <a:pt x="53" y="59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03" name="Freeform 719" descr="" title="">
                  <a:extLst>
                    <a:ext uri="{FF2B5EF4-FFF2-40B4-BE49-F238E27FC236}">
                      <a16:creationId xmlns:a16="http://schemas.microsoft.com/office/drawing/2014/main" id="{186FFFE5-C9FB-44EB-B501-2F4C1E05FA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402268" y="2358935"/>
                  <a:ext cx="1117424" cy="935902"/>
                </a:xfrm>
                <a:custGeom>
                  <a:avLst/>
                  <a:gdLst>
                    <a:gd name="T0" fmla="*/ 38 w 128"/>
                    <a:gd name="T1" fmla="*/ 87 h 107"/>
                    <a:gd name="T2" fmla="*/ 38 w 128"/>
                    <a:gd name="T3" fmla="*/ 63 h 107"/>
                    <a:gd name="T4" fmla="*/ 47 w 128"/>
                    <a:gd name="T5" fmla="*/ 52 h 107"/>
                    <a:gd name="T6" fmla="*/ 56 w 128"/>
                    <a:gd name="T7" fmla="*/ 34 h 107"/>
                    <a:gd name="T8" fmla="*/ 72 w 128"/>
                    <a:gd name="T9" fmla="*/ 25 h 107"/>
                    <a:gd name="T10" fmla="*/ 86 w 128"/>
                    <a:gd name="T11" fmla="*/ 22 h 107"/>
                    <a:gd name="T12" fmla="*/ 102 w 128"/>
                    <a:gd name="T13" fmla="*/ 20 h 107"/>
                    <a:gd name="T14" fmla="*/ 112 w 128"/>
                    <a:gd name="T15" fmla="*/ 10 h 107"/>
                    <a:gd name="T16" fmla="*/ 120 w 128"/>
                    <a:gd name="T17" fmla="*/ 13 h 107"/>
                    <a:gd name="T18" fmla="*/ 127 w 128"/>
                    <a:gd name="T19" fmla="*/ 6 h 107"/>
                    <a:gd name="T20" fmla="*/ 114 w 128"/>
                    <a:gd name="T21" fmla="*/ 5 h 107"/>
                    <a:gd name="T22" fmla="*/ 116 w 128"/>
                    <a:gd name="T23" fmla="*/ 2 h 107"/>
                    <a:gd name="T24" fmla="*/ 106 w 128"/>
                    <a:gd name="T25" fmla="*/ 3 h 107"/>
                    <a:gd name="T26" fmla="*/ 100 w 128"/>
                    <a:gd name="T27" fmla="*/ 1 h 107"/>
                    <a:gd name="T28" fmla="*/ 95 w 128"/>
                    <a:gd name="T29" fmla="*/ 3 h 107"/>
                    <a:gd name="T30" fmla="*/ 91 w 128"/>
                    <a:gd name="T31" fmla="*/ 6 h 107"/>
                    <a:gd name="T32" fmla="*/ 90 w 128"/>
                    <a:gd name="T33" fmla="*/ 11 h 107"/>
                    <a:gd name="T34" fmla="*/ 84 w 128"/>
                    <a:gd name="T35" fmla="*/ 10 h 107"/>
                    <a:gd name="T36" fmla="*/ 80 w 128"/>
                    <a:gd name="T37" fmla="*/ 13 h 107"/>
                    <a:gd name="T38" fmla="*/ 76 w 128"/>
                    <a:gd name="T39" fmla="*/ 15 h 107"/>
                    <a:gd name="T40" fmla="*/ 72 w 128"/>
                    <a:gd name="T41" fmla="*/ 16 h 107"/>
                    <a:gd name="T42" fmla="*/ 68 w 128"/>
                    <a:gd name="T43" fmla="*/ 10 h 107"/>
                    <a:gd name="T44" fmla="*/ 67 w 128"/>
                    <a:gd name="T45" fmla="*/ 14 h 107"/>
                    <a:gd name="T46" fmla="*/ 65 w 128"/>
                    <a:gd name="T47" fmla="*/ 14 h 107"/>
                    <a:gd name="T48" fmla="*/ 62 w 128"/>
                    <a:gd name="T49" fmla="*/ 18 h 107"/>
                    <a:gd name="T50" fmla="*/ 61 w 128"/>
                    <a:gd name="T51" fmla="*/ 21 h 107"/>
                    <a:gd name="T52" fmla="*/ 57 w 128"/>
                    <a:gd name="T53" fmla="*/ 20 h 107"/>
                    <a:gd name="T54" fmla="*/ 54 w 128"/>
                    <a:gd name="T55" fmla="*/ 20 h 107"/>
                    <a:gd name="T56" fmla="*/ 51 w 128"/>
                    <a:gd name="T57" fmla="*/ 22 h 107"/>
                    <a:gd name="T58" fmla="*/ 49 w 128"/>
                    <a:gd name="T59" fmla="*/ 23 h 107"/>
                    <a:gd name="T60" fmla="*/ 54 w 128"/>
                    <a:gd name="T61" fmla="*/ 25 h 107"/>
                    <a:gd name="T62" fmla="*/ 56 w 128"/>
                    <a:gd name="T63" fmla="*/ 25 h 107"/>
                    <a:gd name="T64" fmla="*/ 57 w 128"/>
                    <a:gd name="T65" fmla="*/ 28 h 107"/>
                    <a:gd name="T66" fmla="*/ 49 w 128"/>
                    <a:gd name="T67" fmla="*/ 31 h 107"/>
                    <a:gd name="T68" fmla="*/ 53 w 128"/>
                    <a:gd name="T69" fmla="*/ 33 h 107"/>
                    <a:gd name="T70" fmla="*/ 49 w 128"/>
                    <a:gd name="T71" fmla="*/ 35 h 107"/>
                    <a:gd name="T72" fmla="*/ 43 w 128"/>
                    <a:gd name="T73" fmla="*/ 40 h 107"/>
                    <a:gd name="T74" fmla="*/ 42 w 128"/>
                    <a:gd name="T75" fmla="*/ 43 h 107"/>
                    <a:gd name="T76" fmla="*/ 39 w 128"/>
                    <a:gd name="T77" fmla="*/ 45 h 107"/>
                    <a:gd name="T78" fmla="*/ 39 w 128"/>
                    <a:gd name="T79" fmla="*/ 49 h 107"/>
                    <a:gd name="T80" fmla="*/ 39 w 128"/>
                    <a:gd name="T81" fmla="*/ 52 h 107"/>
                    <a:gd name="T82" fmla="*/ 35 w 128"/>
                    <a:gd name="T83" fmla="*/ 56 h 107"/>
                    <a:gd name="T84" fmla="*/ 27 w 128"/>
                    <a:gd name="T85" fmla="*/ 62 h 107"/>
                    <a:gd name="T86" fmla="*/ 31 w 128"/>
                    <a:gd name="T87" fmla="*/ 64 h 107"/>
                    <a:gd name="T88" fmla="*/ 28 w 128"/>
                    <a:gd name="T89" fmla="*/ 66 h 107"/>
                    <a:gd name="T90" fmla="*/ 19 w 128"/>
                    <a:gd name="T91" fmla="*/ 68 h 107"/>
                    <a:gd name="T92" fmla="*/ 16 w 128"/>
                    <a:gd name="T93" fmla="*/ 72 h 107"/>
                    <a:gd name="T94" fmla="*/ 10 w 128"/>
                    <a:gd name="T95" fmla="*/ 73 h 107"/>
                    <a:gd name="T96" fmla="*/ 10 w 128"/>
                    <a:gd name="T97" fmla="*/ 74 h 107"/>
                    <a:gd name="T98" fmla="*/ 5 w 128"/>
                    <a:gd name="T99" fmla="*/ 75 h 107"/>
                    <a:gd name="T100" fmla="*/ 4 w 128"/>
                    <a:gd name="T101" fmla="*/ 81 h 107"/>
                    <a:gd name="T102" fmla="*/ 1 w 128"/>
                    <a:gd name="T103" fmla="*/ 86 h 107"/>
                    <a:gd name="T104" fmla="*/ 6 w 128"/>
                    <a:gd name="T105" fmla="*/ 92 h 107"/>
                    <a:gd name="T106" fmla="*/ 7 w 128"/>
                    <a:gd name="T107" fmla="*/ 94 h 107"/>
                    <a:gd name="T108" fmla="*/ 3 w 128"/>
                    <a:gd name="T109" fmla="*/ 93 h 107"/>
                    <a:gd name="T110" fmla="*/ 5 w 128"/>
                    <a:gd name="T111" fmla="*/ 97 h 107"/>
                    <a:gd name="T112" fmla="*/ 5 w 128"/>
                    <a:gd name="T113" fmla="*/ 103 h 107"/>
                    <a:gd name="T114" fmla="*/ 27 w 128"/>
                    <a:gd name="T115" fmla="*/ 99 h 107"/>
                    <a:gd name="T116" fmla="*/ 34 w 128"/>
                    <a:gd name="T117" fmla="*/ 101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28" h="107">
                      <a:moveTo>
                        <a:pt x="34" y="101"/>
                      </a:moveTo>
                      <a:cubicBezTo>
                        <a:pt x="34" y="101"/>
                        <a:pt x="35" y="98"/>
                        <a:pt x="35" y="97"/>
                      </a:cubicBezTo>
                      <a:cubicBezTo>
                        <a:pt x="35" y="95"/>
                        <a:pt x="36" y="94"/>
                        <a:pt x="38" y="93"/>
                      </a:cubicBezTo>
                      <a:cubicBezTo>
                        <a:pt x="40" y="91"/>
                        <a:pt x="38" y="88"/>
                        <a:pt x="38" y="87"/>
                      </a:cubicBezTo>
                      <a:cubicBezTo>
                        <a:pt x="38" y="84"/>
                        <a:pt x="42" y="84"/>
                        <a:pt x="39" y="82"/>
                      </a:cubicBezTo>
                      <a:cubicBezTo>
                        <a:pt x="37" y="80"/>
                        <a:pt x="36" y="80"/>
                        <a:pt x="37" y="77"/>
                      </a:cubicBezTo>
                      <a:cubicBezTo>
                        <a:pt x="38" y="75"/>
                        <a:pt x="37" y="73"/>
                        <a:pt x="37" y="71"/>
                      </a:cubicBezTo>
                      <a:cubicBezTo>
                        <a:pt x="36" y="68"/>
                        <a:pt x="35" y="65"/>
                        <a:pt x="38" y="63"/>
                      </a:cubicBezTo>
                      <a:cubicBezTo>
                        <a:pt x="39" y="62"/>
                        <a:pt x="41" y="62"/>
                        <a:pt x="42" y="61"/>
                      </a:cubicBezTo>
                      <a:cubicBezTo>
                        <a:pt x="43" y="61"/>
                        <a:pt x="44" y="62"/>
                        <a:pt x="45" y="61"/>
                      </a:cubicBezTo>
                      <a:cubicBezTo>
                        <a:pt x="46" y="59"/>
                        <a:pt x="45" y="58"/>
                        <a:pt x="44" y="57"/>
                      </a:cubicBezTo>
                      <a:cubicBezTo>
                        <a:pt x="44" y="55"/>
                        <a:pt x="46" y="54"/>
                        <a:pt x="47" y="52"/>
                      </a:cubicBezTo>
                      <a:cubicBezTo>
                        <a:pt x="47" y="51"/>
                        <a:pt x="48" y="48"/>
                        <a:pt x="48" y="46"/>
                      </a:cubicBezTo>
                      <a:cubicBezTo>
                        <a:pt x="48" y="44"/>
                        <a:pt x="52" y="44"/>
                        <a:pt x="51" y="43"/>
                      </a:cubicBezTo>
                      <a:cubicBezTo>
                        <a:pt x="51" y="41"/>
                        <a:pt x="53" y="40"/>
                        <a:pt x="54" y="38"/>
                      </a:cubicBezTo>
                      <a:cubicBezTo>
                        <a:pt x="56" y="36"/>
                        <a:pt x="56" y="37"/>
                        <a:pt x="56" y="34"/>
                      </a:cubicBezTo>
                      <a:cubicBezTo>
                        <a:pt x="55" y="33"/>
                        <a:pt x="59" y="28"/>
                        <a:pt x="60" y="28"/>
                      </a:cubicBezTo>
                      <a:cubicBezTo>
                        <a:pt x="61" y="27"/>
                        <a:pt x="64" y="28"/>
                        <a:pt x="65" y="28"/>
                      </a:cubicBezTo>
                      <a:cubicBezTo>
                        <a:pt x="65" y="26"/>
                        <a:pt x="65" y="25"/>
                        <a:pt x="65" y="23"/>
                      </a:cubicBezTo>
                      <a:cubicBezTo>
                        <a:pt x="68" y="24"/>
                        <a:pt x="70" y="24"/>
                        <a:pt x="72" y="25"/>
                      </a:cubicBezTo>
                      <a:cubicBezTo>
                        <a:pt x="76" y="25"/>
                        <a:pt x="74" y="21"/>
                        <a:pt x="75" y="19"/>
                      </a:cubicBezTo>
                      <a:cubicBezTo>
                        <a:pt x="75" y="19"/>
                        <a:pt x="77" y="19"/>
                        <a:pt x="78" y="19"/>
                      </a:cubicBezTo>
                      <a:cubicBezTo>
                        <a:pt x="79" y="18"/>
                        <a:pt x="81" y="16"/>
                        <a:pt x="82" y="18"/>
                      </a:cubicBezTo>
                      <a:cubicBezTo>
                        <a:pt x="84" y="19"/>
                        <a:pt x="84" y="21"/>
                        <a:pt x="86" y="22"/>
                      </a:cubicBezTo>
                      <a:cubicBezTo>
                        <a:pt x="87" y="22"/>
                        <a:pt x="89" y="22"/>
                        <a:pt x="90" y="22"/>
                      </a:cubicBezTo>
                      <a:cubicBezTo>
                        <a:pt x="91" y="22"/>
                        <a:pt x="92" y="21"/>
                        <a:pt x="94" y="21"/>
                      </a:cubicBezTo>
                      <a:cubicBezTo>
                        <a:pt x="95" y="21"/>
                        <a:pt x="96" y="23"/>
                        <a:pt x="98" y="23"/>
                      </a:cubicBezTo>
                      <a:cubicBezTo>
                        <a:pt x="98" y="22"/>
                        <a:pt x="102" y="20"/>
                        <a:pt x="102" y="20"/>
                      </a:cubicBezTo>
                      <a:cubicBezTo>
                        <a:pt x="102" y="17"/>
                        <a:pt x="102" y="16"/>
                        <a:pt x="103" y="14"/>
                      </a:cubicBezTo>
                      <a:cubicBezTo>
                        <a:pt x="104" y="13"/>
                        <a:pt x="106" y="11"/>
                        <a:pt x="107" y="11"/>
                      </a:cubicBezTo>
                      <a:cubicBezTo>
                        <a:pt x="108" y="11"/>
                        <a:pt x="109" y="11"/>
                        <a:pt x="110" y="11"/>
                      </a:cubicBezTo>
                      <a:cubicBezTo>
                        <a:pt x="111" y="11"/>
                        <a:pt x="111" y="10"/>
                        <a:pt x="112" y="10"/>
                      </a:cubicBezTo>
                      <a:cubicBezTo>
                        <a:pt x="113" y="10"/>
                        <a:pt x="115" y="12"/>
                        <a:pt x="116" y="12"/>
                      </a:cubicBezTo>
                      <a:cubicBezTo>
                        <a:pt x="118" y="13"/>
                        <a:pt x="119" y="14"/>
                        <a:pt x="119" y="17"/>
                      </a:cubicBezTo>
                      <a:cubicBezTo>
                        <a:pt x="121" y="17"/>
                        <a:pt x="126" y="14"/>
                        <a:pt x="124" y="12"/>
                      </a:cubicBezTo>
                      <a:cubicBezTo>
                        <a:pt x="126" y="13"/>
                        <a:pt x="121" y="13"/>
                        <a:pt x="120" y="13"/>
                      </a:cubicBezTo>
                      <a:cubicBezTo>
                        <a:pt x="125" y="12"/>
                        <a:pt x="118" y="9"/>
                        <a:pt x="117" y="10"/>
                      </a:cubicBezTo>
                      <a:cubicBezTo>
                        <a:pt x="118" y="9"/>
                        <a:pt x="119" y="10"/>
                        <a:pt x="119" y="10"/>
                      </a:cubicBezTo>
                      <a:cubicBezTo>
                        <a:pt x="121" y="10"/>
                        <a:pt x="123" y="10"/>
                        <a:pt x="124" y="9"/>
                      </a:cubicBezTo>
                      <a:cubicBezTo>
                        <a:pt x="125" y="9"/>
                        <a:pt x="128" y="7"/>
                        <a:pt x="127" y="6"/>
                      </a:cubicBezTo>
                      <a:cubicBezTo>
                        <a:pt x="125" y="5"/>
                        <a:pt x="122" y="4"/>
                        <a:pt x="119" y="3"/>
                      </a:cubicBezTo>
                      <a:cubicBezTo>
                        <a:pt x="118" y="2"/>
                        <a:pt x="117" y="4"/>
                        <a:pt x="116" y="5"/>
                      </a:cubicBezTo>
                      <a:cubicBezTo>
                        <a:pt x="116" y="5"/>
                        <a:pt x="114" y="8"/>
                        <a:pt x="114" y="7"/>
                      </a:cubicBezTo>
                      <a:cubicBezTo>
                        <a:pt x="114" y="7"/>
                        <a:pt x="114" y="6"/>
                        <a:pt x="114" y="5"/>
                      </a:cubicBezTo>
                      <a:cubicBezTo>
                        <a:pt x="114" y="5"/>
                        <a:pt x="112" y="5"/>
                        <a:pt x="112" y="5"/>
                      </a:cubicBezTo>
                      <a:cubicBezTo>
                        <a:pt x="113" y="4"/>
                        <a:pt x="115" y="5"/>
                        <a:pt x="115" y="4"/>
                      </a:cubicBezTo>
                      <a:cubicBezTo>
                        <a:pt x="115" y="4"/>
                        <a:pt x="112" y="4"/>
                        <a:pt x="112" y="4"/>
                      </a:cubicBezTo>
                      <a:cubicBezTo>
                        <a:pt x="112" y="3"/>
                        <a:pt x="116" y="3"/>
                        <a:pt x="116" y="2"/>
                      </a:cubicBezTo>
                      <a:cubicBezTo>
                        <a:pt x="115" y="1"/>
                        <a:pt x="109" y="0"/>
                        <a:pt x="110" y="2"/>
                      </a:cubicBezTo>
                      <a:cubicBezTo>
                        <a:pt x="111" y="3"/>
                        <a:pt x="111" y="3"/>
                        <a:pt x="110" y="4"/>
                      </a:cubicBezTo>
                      <a:cubicBezTo>
                        <a:pt x="109" y="5"/>
                        <a:pt x="107" y="7"/>
                        <a:pt x="106" y="7"/>
                      </a:cubicBezTo>
                      <a:cubicBezTo>
                        <a:pt x="105" y="7"/>
                        <a:pt x="106" y="3"/>
                        <a:pt x="106" y="3"/>
                      </a:cubicBezTo>
                      <a:cubicBezTo>
                        <a:pt x="106" y="2"/>
                        <a:pt x="101" y="9"/>
                        <a:pt x="100" y="9"/>
                      </a:cubicBezTo>
                      <a:cubicBezTo>
                        <a:pt x="97" y="9"/>
                        <a:pt x="100" y="5"/>
                        <a:pt x="101" y="4"/>
                      </a:cubicBezTo>
                      <a:cubicBezTo>
                        <a:pt x="102" y="4"/>
                        <a:pt x="103" y="2"/>
                        <a:pt x="103" y="2"/>
                      </a:cubicBezTo>
                      <a:cubicBezTo>
                        <a:pt x="102" y="1"/>
                        <a:pt x="100" y="0"/>
                        <a:pt x="100" y="1"/>
                      </a:cubicBezTo>
                      <a:cubicBezTo>
                        <a:pt x="100" y="1"/>
                        <a:pt x="101" y="2"/>
                        <a:pt x="101" y="2"/>
                      </a:cubicBezTo>
                      <a:cubicBezTo>
                        <a:pt x="101" y="2"/>
                        <a:pt x="99" y="2"/>
                        <a:pt x="98" y="2"/>
                      </a:cubicBezTo>
                      <a:cubicBezTo>
                        <a:pt x="97" y="3"/>
                        <a:pt x="98" y="2"/>
                        <a:pt x="97" y="1"/>
                      </a:cubicBezTo>
                      <a:cubicBezTo>
                        <a:pt x="97" y="1"/>
                        <a:pt x="95" y="3"/>
                        <a:pt x="95" y="3"/>
                      </a:cubicBezTo>
                      <a:cubicBezTo>
                        <a:pt x="95" y="4"/>
                        <a:pt x="97" y="5"/>
                        <a:pt x="96" y="5"/>
                      </a:cubicBezTo>
                      <a:cubicBezTo>
                        <a:pt x="95" y="5"/>
                        <a:pt x="95" y="5"/>
                        <a:pt x="95" y="5"/>
                      </a:cubicBezTo>
                      <a:cubicBezTo>
                        <a:pt x="94" y="5"/>
                        <a:pt x="94" y="6"/>
                        <a:pt x="94" y="7"/>
                      </a:cubicBezTo>
                      <a:cubicBezTo>
                        <a:pt x="95" y="5"/>
                        <a:pt x="91" y="6"/>
                        <a:pt x="91" y="6"/>
                      </a:cubicBezTo>
                      <a:cubicBezTo>
                        <a:pt x="91" y="6"/>
                        <a:pt x="93" y="5"/>
                        <a:pt x="93" y="4"/>
                      </a:cubicBezTo>
                      <a:cubicBezTo>
                        <a:pt x="93" y="5"/>
                        <a:pt x="89" y="6"/>
                        <a:pt x="88" y="6"/>
                      </a:cubicBezTo>
                      <a:cubicBezTo>
                        <a:pt x="87" y="6"/>
                        <a:pt x="91" y="9"/>
                        <a:pt x="91" y="9"/>
                      </a:cubicBezTo>
                      <a:cubicBezTo>
                        <a:pt x="91" y="9"/>
                        <a:pt x="90" y="11"/>
                        <a:pt x="90" y="11"/>
                      </a:cubicBezTo>
                      <a:cubicBezTo>
                        <a:pt x="90" y="11"/>
                        <a:pt x="87" y="8"/>
                        <a:pt x="87" y="8"/>
                      </a:cubicBezTo>
                      <a:cubicBezTo>
                        <a:pt x="87" y="8"/>
                        <a:pt x="85" y="11"/>
                        <a:pt x="85" y="8"/>
                      </a:cubicBezTo>
                      <a:cubicBezTo>
                        <a:pt x="84" y="7"/>
                        <a:pt x="81" y="9"/>
                        <a:pt x="80" y="8"/>
                      </a:cubicBezTo>
                      <a:cubicBezTo>
                        <a:pt x="81" y="9"/>
                        <a:pt x="84" y="9"/>
                        <a:pt x="84" y="10"/>
                      </a:cubicBezTo>
                      <a:cubicBezTo>
                        <a:pt x="84" y="10"/>
                        <a:pt x="83" y="10"/>
                        <a:pt x="83" y="11"/>
                      </a:cubicBezTo>
                      <a:cubicBezTo>
                        <a:pt x="83" y="12"/>
                        <a:pt x="84" y="12"/>
                        <a:pt x="84" y="13"/>
                      </a:cubicBezTo>
                      <a:cubicBezTo>
                        <a:pt x="84" y="13"/>
                        <a:pt x="81" y="12"/>
                        <a:pt x="81" y="11"/>
                      </a:cubicBezTo>
                      <a:cubicBezTo>
                        <a:pt x="80" y="11"/>
                        <a:pt x="80" y="12"/>
                        <a:pt x="80" y="13"/>
                      </a:cubicBezTo>
                      <a:cubicBezTo>
                        <a:pt x="79" y="13"/>
                        <a:pt x="79" y="12"/>
                        <a:pt x="79" y="11"/>
                      </a:cubicBezTo>
                      <a:cubicBezTo>
                        <a:pt x="79" y="11"/>
                        <a:pt x="77" y="13"/>
                        <a:pt x="77" y="13"/>
                      </a:cubicBezTo>
                      <a:cubicBezTo>
                        <a:pt x="76" y="14"/>
                        <a:pt x="78" y="14"/>
                        <a:pt x="78" y="15"/>
                      </a:cubicBezTo>
                      <a:cubicBezTo>
                        <a:pt x="78" y="15"/>
                        <a:pt x="76" y="15"/>
                        <a:pt x="76" y="15"/>
                      </a:cubicBezTo>
                      <a:cubicBezTo>
                        <a:pt x="75" y="14"/>
                        <a:pt x="76" y="13"/>
                        <a:pt x="76" y="12"/>
                      </a:cubicBezTo>
                      <a:cubicBezTo>
                        <a:pt x="76" y="12"/>
                        <a:pt x="73" y="14"/>
                        <a:pt x="73" y="14"/>
                      </a:cubicBezTo>
                      <a:cubicBezTo>
                        <a:pt x="73" y="14"/>
                        <a:pt x="73" y="14"/>
                        <a:pt x="74" y="14"/>
                      </a:cubicBezTo>
                      <a:cubicBezTo>
                        <a:pt x="73" y="14"/>
                        <a:pt x="72" y="16"/>
                        <a:pt x="72" y="16"/>
                      </a:cubicBezTo>
                      <a:cubicBezTo>
                        <a:pt x="71" y="15"/>
                        <a:pt x="73" y="14"/>
                        <a:pt x="72" y="14"/>
                      </a:cubicBezTo>
                      <a:cubicBezTo>
                        <a:pt x="71" y="13"/>
                        <a:pt x="70" y="13"/>
                        <a:pt x="70" y="12"/>
                      </a:cubicBezTo>
                      <a:cubicBezTo>
                        <a:pt x="70" y="12"/>
                        <a:pt x="72" y="12"/>
                        <a:pt x="72" y="12"/>
                      </a:cubicBezTo>
                      <a:cubicBezTo>
                        <a:pt x="72" y="11"/>
                        <a:pt x="69" y="10"/>
                        <a:pt x="68" y="10"/>
                      </a:cubicBezTo>
                      <a:cubicBezTo>
                        <a:pt x="68" y="11"/>
                        <a:pt x="69" y="13"/>
                        <a:pt x="69" y="13"/>
                      </a:cubicBezTo>
                      <a:cubicBezTo>
                        <a:pt x="69" y="13"/>
                        <a:pt x="65" y="14"/>
                        <a:pt x="66" y="14"/>
                      </a:cubicBezTo>
                      <a:cubicBezTo>
                        <a:pt x="66" y="14"/>
                        <a:pt x="68" y="14"/>
                        <a:pt x="68" y="14"/>
                      </a:cubicBezTo>
                      <a:cubicBezTo>
                        <a:pt x="68" y="14"/>
                        <a:pt x="67" y="14"/>
                        <a:pt x="67" y="14"/>
                      </a:cubicBezTo>
                      <a:cubicBezTo>
                        <a:pt x="68" y="16"/>
                        <a:pt x="70" y="14"/>
                        <a:pt x="69" y="14"/>
                      </a:cubicBezTo>
                      <a:cubicBezTo>
                        <a:pt x="70" y="15"/>
                        <a:pt x="69" y="16"/>
                        <a:pt x="69" y="16"/>
                      </a:cubicBezTo>
                      <a:cubicBezTo>
                        <a:pt x="69" y="17"/>
                        <a:pt x="67" y="15"/>
                        <a:pt x="67" y="15"/>
                      </a:cubicBezTo>
                      <a:cubicBezTo>
                        <a:pt x="66" y="15"/>
                        <a:pt x="66" y="14"/>
                        <a:pt x="65" y="14"/>
                      </a:cubicBezTo>
                      <a:cubicBezTo>
                        <a:pt x="65" y="14"/>
                        <a:pt x="64" y="16"/>
                        <a:pt x="63" y="15"/>
                      </a:cubicBezTo>
                      <a:cubicBezTo>
                        <a:pt x="63" y="14"/>
                        <a:pt x="60" y="16"/>
                        <a:pt x="60" y="16"/>
                      </a:cubicBezTo>
                      <a:cubicBezTo>
                        <a:pt x="60" y="16"/>
                        <a:pt x="60" y="19"/>
                        <a:pt x="60" y="19"/>
                      </a:cubicBezTo>
                      <a:cubicBezTo>
                        <a:pt x="60" y="20"/>
                        <a:pt x="61" y="17"/>
                        <a:pt x="62" y="18"/>
                      </a:cubicBezTo>
                      <a:cubicBezTo>
                        <a:pt x="62" y="18"/>
                        <a:pt x="64" y="19"/>
                        <a:pt x="64" y="18"/>
                      </a:cubicBezTo>
                      <a:cubicBezTo>
                        <a:pt x="64" y="19"/>
                        <a:pt x="63" y="19"/>
                        <a:pt x="63" y="20"/>
                      </a:cubicBezTo>
                      <a:cubicBezTo>
                        <a:pt x="62" y="20"/>
                        <a:pt x="63" y="22"/>
                        <a:pt x="62" y="22"/>
                      </a:cubicBezTo>
                      <a:cubicBezTo>
                        <a:pt x="62" y="23"/>
                        <a:pt x="61" y="21"/>
                        <a:pt x="61" y="21"/>
                      </a:cubicBezTo>
                      <a:cubicBezTo>
                        <a:pt x="60" y="21"/>
                        <a:pt x="60" y="23"/>
                        <a:pt x="59" y="23"/>
                      </a:cubicBezTo>
                      <a:cubicBezTo>
                        <a:pt x="59" y="23"/>
                        <a:pt x="59" y="21"/>
                        <a:pt x="59" y="21"/>
                      </a:cubicBezTo>
                      <a:cubicBezTo>
                        <a:pt x="58" y="21"/>
                        <a:pt x="58" y="22"/>
                        <a:pt x="57" y="22"/>
                      </a:cubicBezTo>
                      <a:cubicBezTo>
                        <a:pt x="57" y="22"/>
                        <a:pt x="57" y="20"/>
                        <a:pt x="57" y="20"/>
                      </a:cubicBezTo>
                      <a:cubicBezTo>
                        <a:pt x="57" y="19"/>
                        <a:pt x="56" y="22"/>
                        <a:pt x="55" y="22"/>
                      </a:cubicBezTo>
                      <a:cubicBezTo>
                        <a:pt x="53" y="23"/>
                        <a:pt x="56" y="17"/>
                        <a:pt x="56" y="17"/>
                      </a:cubicBezTo>
                      <a:cubicBezTo>
                        <a:pt x="55" y="17"/>
                        <a:pt x="53" y="18"/>
                        <a:pt x="53" y="18"/>
                      </a:cubicBezTo>
                      <a:cubicBezTo>
                        <a:pt x="52" y="19"/>
                        <a:pt x="54" y="20"/>
                        <a:pt x="54" y="20"/>
                      </a:cubicBezTo>
                      <a:cubicBezTo>
                        <a:pt x="53" y="20"/>
                        <a:pt x="53" y="20"/>
                        <a:pt x="52" y="20"/>
                      </a:cubicBezTo>
                      <a:cubicBezTo>
                        <a:pt x="52" y="20"/>
                        <a:pt x="52" y="21"/>
                        <a:pt x="51" y="22"/>
                      </a:cubicBezTo>
                      <a:cubicBezTo>
                        <a:pt x="52" y="21"/>
                        <a:pt x="47" y="21"/>
                        <a:pt x="49" y="22"/>
                      </a:cubicBezTo>
                      <a:cubicBezTo>
                        <a:pt x="49" y="23"/>
                        <a:pt x="51" y="22"/>
                        <a:pt x="51" y="22"/>
                      </a:cubicBezTo>
                      <a:cubicBezTo>
                        <a:pt x="51" y="22"/>
                        <a:pt x="50" y="23"/>
                        <a:pt x="51" y="23"/>
                      </a:cubicBezTo>
                      <a:cubicBezTo>
                        <a:pt x="51" y="23"/>
                        <a:pt x="52" y="23"/>
                        <a:pt x="52" y="22"/>
                      </a:cubicBezTo>
                      <a:cubicBezTo>
                        <a:pt x="52" y="22"/>
                        <a:pt x="52" y="24"/>
                        <a:pt x="51" y="24"/>
                      </a:cubicBezTo>
                      <a:cubicBezTo>
                        <a:pt x="50" y="24"/>
                        <a:pt x="50" y="23"/>
                        <a:pt x="49" y="23"/>
                      </a:cubicBezTo>
                      <a:cubicBezTo>
                        <a:pt x="48" y="24"/>
                        <a:pt x="48" y="26"/>
                        <a:pt x="47" y="26"/>
                      </a:cubicBezTo>
                      <a:cubicBezTo>
                        <a:pt x="47" y="26"/>
                        <a:pt x="44" y="26"/>
                        <a:pt x="44" y="26"/>
                      </a:cubicBezTo>
                      <a:cubicBezTo>
                        <a:pt x="44" y="29"/>
                        <a:pt x="51" y="25"/>
                        <a:pt x="51" y="25"/>
                      </a:cubicBezTo>
                      <a:cubicBezTo>
                        <a:pt x="52" y="25"/>
                        <a:pt x="53" y="24"/>
                        <a:pt x="54" y="25"/>
                      </a:cubicBezTo>
                      <a:cubicBezTo>
                        <a:pt x="56" y="25"/>
                        <a:pt x="55" y="23"/>
                        <a:pt x="54" y="23"/>
                      </a:cubicBezTo>
                      <a:cubicBezTo>
                        <a:pt x="55" y="23"/>
                        <a:pt x="55" y="23"/>
                        <a:pt x="55" y="23"/>
                      </a:cubicBezTo>
                      <a:cubicBezTo>
                        <a:pt x="56" y="25"/>
                        <a:pt x="57" y="23"/>
                        <a:pt x="58" y="23"/>
                      </a:cubicBezTo>
                      <a:cubicBezTo>
                        <a:pt x="57" y="23"/>
                        <a:pt x="57" y="25"/>
                        <a:pt x="56" y="25"/>
                      </a:cubicBezTo>
                      <a:cubicBezTo>
                        <a:pt x="57" y="25"/>
                        <a:pt x="58" y="25"/>
                        <a:pt x="58" y="25"/>
                      </a:cubicBezTo>
                      <a:cubicBezTo>
                        <a:pt x="58" y="25"/>
                        <a:pt x="56" y="26"/>
                        <a:pt x="56" y="27"/>
                      </a:cubicBezTo>
                      <a:cubicBezTo>
                        <a:pt x="56" y="27"/>
                        <a:pt x="61" y="25"/>
                        <a:pt x="61" y="26"/>
                      </a:cubicBezTo>
                      <a:cubicBezTo>
                        <a:pt x="60" y="27"/>
                        <a:pt x="57" y="26"/>
                        <a:pt x="57" y="28"/>
                      </a:cubicBezTo>
                      <a:cubicBezTo>
                        <a:pt x="56" y="31"/>
                        <a:pt x="54" y="27"/>
                        <a:pt x="54" y="27"/>
                      </a:cubicBezTo>
                      <a:cubicBezTo>
                        <a:pt x="54" y="26"/>
                        <a:pt x="54" y="29"/>
                        <a:pt x="54" y="29"/>
                      </a:cubicBezTo>
                      <a:cubicBezTo>
                        <a:pt x="54" y="29"/>
                        <a:pt x="53" y="27"/>
                        <a:pt x="52" y="27"/>
                      </a:cubicBezTo>
                      <a:cubicBezTo>
                        <a:pt x="51" y="28"/>
                        <a:pt x="49" y="30"/>
                        <a:pt x="49" y="31"/>
                      </a:cubicBezTo>
                      <a:cubicBezTo>
                        <a:pt x="49" y="31"/>
                        <a:pt x="51" y="30"/>
                        <a:pt x="51" y="30"/>
                      </a:cubicBezTo>
                      <a:cubicBezTo>
                        <a:pt x="51" y="31"/>
                        <a:pt x="53" y="30"/>
                        <a:pt x="53" y="31"/>
                      </a:cubicBezTo>
                      <a:cubicBezTo>
                        <a:pt x="53" y="30"/>
                        <a:pt x="50" y="31"/>
                        <a:pt x="50" y="32"/>
                      </a:cubicBezTo>
                      <a:cubicBezTo>
                        <a:pt x="51" y="33"/>
                        <a:pt x="54" y="31"/>
                        <a:pt x="53" y="33"/>
                      </a:cubicBezTo>
                      <a:cubicBezTo>
                        <a:pt x="54" y="31"/>
                        <a:pt x="47" y="34"/>
                        <a:pt x="47" y="34"/>
                      </a:cubicBezTo>
                      <a:cubicBezTo>
                        <a:pt x="47" y="33"/>
                        <a:pt x="53" y="35"/>
                        <a:pt x="52" y="35"/>
                      </a:cubicBezTo>
                      <a:cubicBezTo>
                        <a:pt x="51" y="36"/>
                        <a:pt x="50" y="34"/>
                        <a:pt x="49" y="35"/>
                      </a:cubicBezTo>
                      <a:cubicBezTo>
                        <a:pt x="49" y="35"/>
                        <a:pt x="49" y="35"/>
                        <a:pt x="49" y="35"/>
                      </a:cubicBezTo>
                      <a:cubicBezTo>
                        <a:pt x="49" y="36"/>
                        <a:pt x="46" y="34"/>
                        <a:pt x="45" y="36"/>
                      </a:cubicBezTo>
                      <a:cubicBezTo>
                        <a:pt x="45" y="36"/>
                        <a:pt x="48" y="36"/>
                        <a:pt x="48" y="36"/>
                      </a:cubicBezTo>
                      <a:cubicBezTo>
                        <a:pt x="46" y="38"/>
                        <a:pt x="44" y="36"/>
                        <a:pt x="45" y="39"/>
                      </a:cubicBezTo>
                      <a:cubicBezTo>
                        <a:pt x="45" y="39"/>
                        <a:pt x="43" y="40"/>
                        <a:pt x="43" y="40"/>
                      </a:cubicBezTo>
                      <a:cubicBezTo>
                        <a:pt x="42" y="41"/>
                        <a:pt x="42" y="41"/>
                        <a:pt x="42" y="41"/>
                      </a:cubicBezTo>
                      <a:cubicBezTo>
                        <a:pt x="42" y="42"/>
                        <a:pt x="41" y="42"/>
                        <a:pt x="41" y="42"/>
                      </a:cubicBezTo>
                      <a:cubicBezTo>
                        <a:pt x="41" y="43"/>
                        <a:pt x="42" y="42"/>
                        <a:pt x="42" y="42"/>
                      </a:cubicBezTo>
                      <a:cubicBezTo>
                        <a:pt x="43" y="42"/>
                        <a:pt x="42" y="43"/>
                        <a:pt x="42" y="43"/>
                      </a:cubicBezTo>
                      <a:cubicBezTo>
                        <a:pt x="43" y="43"/>
                        <a:pt x="45" y="44"/>
                        <a:pt x="46" y="43"/>
                      </a:cubicBezTo>
                      <a:cubicBezTo>
                        <a:pt x="44" y="44"/>
                        <a:pt x="44" y="44"/>
                        <a:pt x="42" y="44"/>
                      </a:cubicBezTo>
                      <a:cubicBezTo>
                        <a:pt x="41" y="44"/>
                        <a:pt x="38" y="44"/>
                        <a:pt x="38" y="45"/>
                      </a:cubicBezTo>
                      <a:cubicBezTo>
                        <a:pt x="38" y="45"/>
                        <a:pt x="39" y="45"/>
                        <a:pt x="39" y="45"/>
                      </a:cubicBezTo>
                      <a:cubicBezTo>
                        <a:pt x="39" y="45"/>
                        <a:pt x="38" y="46"/>
                        <a:pt x="38" y="46"/>
                      </a:cubicBezTo>
                      <a:cubicBezTo>
                        <a:pt x="38" y="46"/>
                        <a:pt x="40" y="45"/>
                        <a:pt x="40" y="46"/>
                      </a:cubicBezTo>
                      <a:cubicBezTo>
                        <a:pt x="40" y="46"/>
                        <a:pt x="38" y="48"/>
                        <a:pt x="38" y="48"/>
                      </a:cubicBezTo>
                      <a:cubicBezTo>
                        <a:pt x="38" y="48"/>
                        <a:pt x="39" y="48"/>
                        <a:pt x="39" y="49"/>
                      </a:cubicBezTo>
                      <a:cubicBezTo>
                        <a:pt x="39" y="49"/>
                        <a:pt x="37" y="49"/>
                        <a:pt x="37" y="49"/>
                      </a:cubicBezTo>
                      <a:cubicBezTo>
                        <a:pt x="37" y="49"/>
                        <a:pt x="39" y="50"/>
                        <a:pt x="39" y="50"/>
                      </a:cubicBezTo>
                      <a:cubicBezTo>
                        <a:pt x="38" y="50"/>
                        <a:pt x="37" y="50"/>
                        <a:pt x="37" y="50"/>
                      </a:cubicBezTo>
                      <a:cubicBezTo>
                        <a:pt x="37" y="51"/>
                        <a:pt x="38" y="52"/>
                        <a:pt x="39" y="52"/>
                      </a:cubicBezTo>
                      <a:cubicBezTo>
                        <a:pt x="37" y="52"/>
                        <a:pt x="35" y="52"/>
                        <a:pt x="34" y="54"/>
                      </a:cubicBezTo>
                      <a:cubicBezTo>
                        <a:pt x="34" y="55"/>
                        <a:pt x="30" y="54"/>
                        <a:pt x="30" y="54"/>
                      </a:cubicBezTo>
                      <a:cubicBezTo>
                        <a:pt x="30" y="57"/>
                        <a:pt x="36" y="54"/>
                        <a:pt x="37" y="54"/>
                      </a:cubicBezTo>
                      <a:cubicBezTo>
                        <a:pt x="36" y="54"/>
                        <a:pt x="35" y="56"/>
                        <a:pt x="35" y="56"/>
                      </a:cubicBezTo>
                      <a:cubicBezTo>
                        <a:pt x="32" y="56"/>
                        <a:pt x="34" y="57"/>
                        <a:pt x="33" y="58"/>
                      </a:cubicBezTo>
                      <a:cubicBezTo>
                        <a:pt x="32" y="59"/>
                        <a:pt x="30" y="57"/>
                        <a:pt x="29" y="58"/>
                      </a:cubicBezTo>
                      <a:cubicBezTo>
                        <a:pt x="29" y="59"/>
                        <a:pt x="26" y="61"/>
                        <a:pt x="26" y="61"/>
                      </a:cubicBezTo>
                      <a:cubicBezTo>
                        <a:pt x="26" y="62"/>
                        <a:pt x="27" y="62"/>
                        <a:pt x="27" y="62"/>
                      </a:cubicBezTo>
                      <a:cubicBezTo>
                        <a:pt x="27" y="63"/>
                        <a:pt x="24" y="63"/>
                        <a:pt x="24" y="63"/>
                      </a:cubicBezTo>
                      <a:cubicBezTo>
                        <a:pt x="24" y="63"/>
                        <a:pt x="25" y="64"/>
                        <a:pt x="25" y="65"/>
                      </a:cubicBezTo>
                      <a:cubicBezTo>
                        <a:pt x="25" y="66"/>
                        <a:pt x="27" y="65"/>
                        <a:pt x="28" y="65"/>
                      </a:cubicBezTo>
                      <a:cubicBezTo>
                        <a:pt x="29" y="64"/>
                        <a:pt x="30" y="65"/>
                        <a:pt x="31" y="64"/>
                      </a:cubicBezTo>
                      <a:cubicBezTo>
                        <a:pt x="31" y="64"/>
                        <a:pt x="30" y="63"/>
                        <a:pt x="30" y="62"/>
                      </a:cubicBezTo>
                      <a:cubicBezTo>
                        <a:pt x="30" y="62"/>
                        <a:pt x="32" y="63"/>
                        <a:pt x="33" y="64"/>
                      </a:cubicBezTo>
                      <a:cubicBezTo>
                        <a:pt x="33" y="64"/>
                        <a:pt x="30" y="66"/>
                        <a:pt x="30" y="66"/>
                      </a:cubicBezTo>
                      <a:cubicBezTo>
                        <a:pt x="29" y="66"/>
                        <a:pt x="28" y="67"/>
                        <a:pt x="28" y="66"/>
                      </a:cubicBezTo>
                      <a:cubicBezTo>
                        <a:pt x="27" y="65"/>
                        <a:pt x="26" y="67"/>
                        <a:pt x="25" y="67"/>
                      </a:cubicBezTo>
                      <a:cubicBezTo>
                        <a:pt x="24" y="66"/>
                        <a:pt x="24" y="63"/>
                        <a:pt x="23" y="66"/>
                      </a:cubicBezTo>
                      <a:cubicBezTo>
                        <a:pt x="21" y="70"/>
                        <a:pt x="20" y="65"/>
                        <a:pt x="21" y="65"/>
                      </a:cubicBezTo>
                      <a:cubicBezTo>
                        <a:pt x="19" y="65"/>
                        <a:pt x="21" y="69"/>
                        <a:pt x="19" y="68"/>
                      </a:cubicBezTo>
                      <a:cubicBezTo>
                        <a:pt x="15" y="68"/>
                        <a:pt x="18" y="70"/>
                        <a:pt x="17" y="71"/>
                      </a:cubicBezTo>
                      <a:cubicBezTo>
                        <a:pt x="16" y="71"/>
                        <a:pt x="16" y="69"/>
                        <a:pt x="16" y="69"/>
                      </a:cubicBezTo>
                      <a:cubicBezTo>
                        <a:pt x="14" y="69"/>
                        <a:pt x="12" y="70"/>
                        <a:pt x="11" y="71"/>
                      </a:cubicBezTo>
                      <a:cubicBezTo>
                        <a:pt x="11" y="72"/>
                        <a:pt x="15" y="72"/>
                        <a:pt x="16" y="72"/>
                      </a:cubicBezTo>
                      <a:cubicBezTo>
                        <a:pt x="16" y="72"/>
                        <a:pt x="19" y="71"/>
                        <a:pt x="19" y="71"/>
                      </a:cubicBezTo>
                      <a:cubicBezTo>
                        <a:pt x="20" y="72"/>
                        <a:pt x="15" y="72"/>
                        <a:pt x="15" y="72"/>
                      </a:cubicBezTo>
                      <a:cubicBezTo>
                        <a:pt x="14" y="72"/>
                        <a:pt x="14" y="73"/>
                        <a:pt x="13" y="73"/>
                      </a:cubicBezTo>
                      <a:cubicBezTo>
                        <a:pt x="12" y="73"/>
                        <a:pt x="11" y="73"/>
                        <a:pt x="10" y="73"/>
                      </a:cubicBezTo>
                      <a:cubicBezTo>
                        <a:pt x="8" y="72"/>
                        <a:pt x="7" y="73"/>
                        <a:pt x="9" y="74"/>
                      </a:cubicBezTo>
                      <a:cubicBezTo>
                        <a:pt x="10" y="74"/>
                        <a:pt x="12" y="74"/>
                        <a:pt x="12" y="76"/>
                      </a:cubicBezTo>
                      <a:cubicBezTo>
                        <a:pt x="12" y="76"/>
                        <a:pt x="11" y="78"/>
                        <a:pt x="11" y="77"/>
                      </a:cubicBezTo>
                      <a:cubicBezTo>
                        <a:pt x="10" y="77"/>
                        <a:pt x="12" y="75"/>
                        <a:pt x="10" y="74"/>
                      </a:cubicBezTo>
                      <a:cubicBezTo>
                        <a:pt x="7" y="74"/>
                        <a:pt x="9" y="75"/>
                        <a:pt x="8" y="76"/>
                      </a:cubicBezTo>
                      <a:cubicBezTo>
                        <a:pt x="8" y="76"/>
                        <a:pt x="8" y="73"/>
                        <a:pt x="7" y="73"/>
                      </a:cubicBezTo>
                      <a:cubicBezTo>
                        <a:pt x="7" y="72"/>
                        <a:pt x="5" y="78"/>
                        <a:pt x="6" y="77"/>
                      </a:cubicBezTo>
                      <a:cubicBezTo>
                        <a:pt x="5" y="77"/>
                        <a:pt x="5" y="75"/>
                        <a:pt x="5" y="75"/>
                      </a:cubicBezTo>
                      <a:cubicBezTo>
                        <a:pt x="4" y="75"/>
                        <a:pt x="4" y="77"/>
                        <a:pt x="4" y="77"/>
                      </a:cubicBezTo>
                      <a:cubicBezTo>
                        <a:pt x="3" y="78"/>
                        <a:pt x="1" y="77"/>
                        <a:pt x="1" y="78"/>
                      </a:cubicBezTo>
                      <a:cubicBezTo>
                        <a:pt x="1" y="79"/>
                        <a:pt x="0" y="80"/>
                        <a:pt x="1" y="80"/>
                      </a:cubicBezTo>
                      <a:cubicBezTo>
                        <a:pt x="2" y="80"/>
                        <a:pt x="3" y="80"/>
                        <a:pt x="4" y="81"/>
                      </a:cubicBezTo>
                      <a:cubicBezTo>
                        <a:pt x="4" y="81"/>
                        <a:pt x="0" y="82"/>
                        <a:pt x="1" y="83"/>
                      </a:cubicBezTo>
                      <a:cubicBezTo>
                        <a:pt x="1" y="84"/>
                        <a:pt x="3" y="84"/>
                        <a:pt x="3" y="84"/>
                      </a:cubicBezTo>
                      <a:cubicBezTo>
                        <a:pt x="3" y="84"/>
                        <a:pt x="6" y="83"/>
                        <a:pt x="6" y="84"/>
                      </a:cubicBezTo>
                      <a:cubicBezTo>
                        <a:pt x="5" y="85"/>
                        <a:pt x="2" y="84"/>
                        <a:pt x="1" y="86"/>
                      </a:cubicBezTo>
                      <a:cubicBezTo>
                        <a:pt x="0" y="87"/>
                        <a:pt x="6" y="87"/>
                        <a:pt x="4" y="89"/>
                      </a:cubicBezTo>
                      <a:cubicBezTo>
                        <a:pt x="4" y="89"/>
                        <a:pt x="3" y="87"/>
                        <a:pt x="2" y="88"/>
                      </a:cubicBezTo>
                      <a:cubicBezTo>
                        <a:pt x="1" y="89"/>
                        <a:pt x="1" y="90"/>
                        <a:pt x="2" y="91"/>
                      </a:cubicBezTo>
                      <a:cubicBezTo>
                        <a:pt x="3" y="91"/>
                        <a:pt x="5" y="92"/>
                        <a:pt x="6" y="92"/>
                      </a:cubicBezTo>
                      <a:cubicBezTo>
                        <a:pt x="7" y="91"/>
                        <a:pt x="8" y="89"/>
                        <a:pt x="9" y="90"/>
                      </a:cubicBezTo>
                      <a:cubicBezTo>
                        <a:pt x="8" y="90"/>
                        <a:pt x="7" y="91"/>
                        <a:pt x="7" y="91"/>
                      </a:cubicBezTo>
                      <a:cubicBezTo>
                        <a:pt x="7" y="92"/>
                        <a:pt x="6" y="92"/>
                        <a:pt x="5" y="92"/>
                      </a:cubicBezTo>
                      <a:cubicBezTo>
                        <a:pt x="5" y="92"/>
                        <a:pt x="7" y="93"/>
                        <a:pt x="7" y="94"/>
                      </a:cubicBezTo>
                      <a:cubicBezTo>
                        <a:pt x="7" y="94"/>
                        <a:pt x="4" y="92"/>
                        <a:pt x="5" y="94"/>
                      </a:cubicBezTo>
                      <a:cubicBezTo>
                        <a:pt x="5" y="95"/>
                        <a:pt x="8" y="96"/>
                        <a:pt x="8" y="96"/>
                      </a:cubicBezTo>
                      <a:cubicBezTo>
                        <a:pt x="8" y="97"/>
                        <a:pt x="5" y="95"/>
                        <a:pt x="4" y="96"/>
                      </a:cubicBezTo>
                      <a:cubicBezTo>
                        <a:pt x="2" y="96"/>
                        <a:pt x="4" y="93"/>
                        <a:pt x="3" y="93"/>
                      </a:cubicBezTo>
                      <a:cubicBezTo>
                        <a:pt x="3" y="93"/>
                        <a:pt x="1" y="95"/>
                        <a:pt x="2" y="96"/>
                      </a:cubicBezTo>
                      <a:cubicBezTo>
                        <a:pt x="3" y="96"/>
                        <a:pt x="2" y="98"/>
                        <a:pt x="2" y="98"/>
                      </a:cubicBezTo>
                      <a:cubicBezTo>
                        <a:pt x="3" y="99"/>
                        <a:pt x="4" y="97"/>
                        <a:pt x="5" y="96"/>
                      </a:cubicBezTo>
                      <a:cubicBezTo>
                        <a:pt x="5" y="96"/>
                        <a:pt x="5" y="97"/>
                        <a:pt x="5" y="97"/>
                      </a:cubicBezTo>
                      <a:cubicBezTo>
                        <a:pt x="6" y="97"/>
                        <a:pt x="6" y="96"/>
                        <a:pt x="7" y="96"/>
                      </a:cubicBezTo>
                      <a:cubicBezTo>
                        <a:pt x="7" y="96"/>
                        <a:pt x="7" y="98"/>
                        <a:pt x="6" y="98"/>
                      </a:cubicBezTo>
                      <a:cubicBezTo>
                        <a:pt x="4" y="99"/>
                        <a:pt x="8" y="101"/>
                        <a:pt x="8" y="100"/>
                      </a:cubicBezTo>
                      <a:cubicBezTo>
                        <a:pt x="8" y="102"/>
                        <a:pt x="1" y="100"/>
                        <a:pt x="5" y="103"/>
                      </a:cubicBezTo>
                      <a:cubicBezTo>
                        <a:pt x="7" y="104"/>
                        <a:pt x="8" y="105"/>
                        <a:pt x="10" y="105"/>
                      </a:cubicBezTo>
                      <a:cubicBezTo>
                        <a:pt x="10" y="105"/>
                        <a:pt x="13" y="107"/>
                        <a:pt x="14" y="107"/>
                      </a:cubicBezTo>
                      <a:cubicBezTo>
                        <a:pt x="17" y="107"/>
                        <a:pt x="21" y="104"/>
                        <a:pt x="23" y="102"/>
                      </a:cubicBezTo>
                      <a:cubicBezTo>
                        <a:pt x="24" y="100"/>
                        <a:pt x="25" y="100"/>
                        <a:pt x="27" y="99"/>
                      </a:cubicBezTo>
                      <a:cubicBezTo>
                        <a:pt x="28" y="98"/>
                        <a:pt x="28" y="95"/>
                        <a:pt x="29" y="95"/>
                      </a:cubicBezTo>
                      <a:cubicBezTo>
                        <a:pt x="29" y="95"/>
                        <a:pt x="29" y="98"/>
                        <a:pt x="30" y="98"/>
                      </a:cubicBezTo>
                      <a:cubicBezTo>
                        <a:pt x="32" y="99"/>
                        <a:pt x="31" y="99"/>
                        <a:pt x="31" y="100"/>
                      </a:cubicBezTo>
                      <a:cubicBezTo>
                        <a:pt x="32" y="100"/>
                        <a:pt x="33" y="100"/>
                        <a:pt x="34" y="101"/>
                      </a:cubicBezTo>
                      <a:cubicBezTo>
                        <a:pt x="34" y="102"/>
                        <a:pt x="33" y="100"/>
                        <a:pt x="34" y="101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04" name="Freeform 720" descr="" title="">
                  <a:extLst>
                    <a:ext uri="{FF2B5EF4-FFF2-40B4-BE49-F238E27FC236}">
                      <a16:creationId xmlns:a16="http://schemas.microsoft.com/office/drawing/2014/main" id="{16ADE2EC-8150-404E-83B6-706263D61A6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352822" y="1798587"/>
                  <a:ext cx="7077022" cy="2467917"/>
                </a:xfrm>
                <a:custGeom>
                  <a:avLst/>
                  <a:gdLst>
                    <a:gd name="T0" fmla="*/ 785 w 810"/>
                    <a:gd name="T1" fmla="*/ 109 h 282"/>
                    <a:gd name="T2" fmla="*/ 725 w 810"/>
                    <a:gd name="T3" fmla="*/ 77 h 282"/>
                    <a:gd name="T4" fmla="*/ 665 w 810"/>
                    <a:gd name="T5" fmla="*/ 80 h 282"/>
                    <a:gd name="T6" fmla="*/ 607 w 810"/>
                    <a:gd name="T7" fmla="*/ 65 h 282"/>
                    <a:gd name="T8" fmla="*/ 578 w 810"/>
                    <a:gd name="T9" fmla="*/ 56 h 282"/>
                    <a:gd name="T10" fmla="*/ 555 w 810"/>
                    <a:gd name="T11" fmla="*/ 61 h 282"/>
                    <a:gd name="T12" fmla="*/ 521 w 810"/>
                    <a:gd name="T13" fmla="*/ 59 h 282"/>
                    <a:gd name="T14" fmla="*/ 495 w 810"/>
                    <a:gd name="T15" fmla="*/ 44 h 282"/>
                    <a:gd name="T16" fmla="*/ 469 w 810"/>
                    <a:gd name="T17" fmla="*/ 49 h 282"/>
                    <a:gd name="T18" fmla="*/ 423 w 810"/>
                    <a:gd name="T19" fmla="*/ 43 h 282"/>
                    <a:gd name="T20" fmla="*/ 383 w 810"/>
                    <a:gd name="T21" fmla="*/ 50 h 282"/>
                    <a:gd name="T22" fmla="*/ 423 w 810"/>
                    <a:gd name="T23" fmla="*/ 17 h 282"/>
                    <a:gd name="T24" fmla="*/ 378 w 810"/>
                    <a:gd name="T25" fmla="*/ 7 h 282"/>
                    <a:gd name="T26" fmla="*/ 355 w 810"/>
                    <a:gd name="T27" fmla="*/ 17 h 282"/>
                    <a:gd name="T28" fmla="*/ 320 w 810"/>
                    <a:gd name="T29" fmla="*/ 22 h 282"/>
                    <a:gd name="T30" fmla="*/ 297 w 810"/>
                    <a:gd name="T31" fmla="*/ 32 h 282"/>
                    <a:gd name="T32" fmla="*/ 269 w 810"/>
                    <a:gd name="T33" fmla="*/ 49 h 282"/>
                    <a:gd name="T34" fmla="*/ 247 w 810"/>
                    <a:gd name="T35" fmla="*/ 58 h 282"/>
                    <a:gd name="T36" fmla="*/ 242 w 810"/>
                    <a:gd name="T37" fmla="*/ 50 h 282"/>
                    <a:gd name="T38" fmla="*/ 259 w 810"/>
                    <a:gd name="T39" fmla="*/ 97 h 282"/>
                    <a:gd name="T40" fmla="*/ 227 w 810"/>
                    <a:gd name="T41" fmla="*/ 107 h 282"/>
                    <a:gd name="T42" fmla="*/ 231 w 810"/>
                    <a:gd name="T43" fmla="*/ 88 h 282"/>
                    <a:gd name="T44" fmla="*/ 206 w 810"/>
                    <a:gd name="T45" fmla="*/ 60 h 282"/>
                    <a:gd name="T46" fmla="*/ 191 w 810"/>
                    <a:gd name="T47" fmla="*/ 83 h 282"/>
                    <a:gd name="T48" fmla="*/ 131 w 810"/>
                    <a:gd name="T49" fmla="*/ 90 h 282"/>
                    <a:gd name="T50" fmla="*/ 92 w 810"/>
                    <a:gd name="T51" fmla="*/ 100 h 282"/>
                    <a:gd name="T52" fmla="*/ 84 w 810"/>
                    <a:gd name="T53" fmla="*/ 107 h 282"/>
                    <a:gd name="T54" fmla="*/ 53 w 810"/>
                    <a:gd name="T55" fmla="*/ 120 h 282"/>
                    <a:gd name="T56" fmla="*/ 31 w 810"/>
                    <a:gd name="T57" fmla="*/ 102 h 282"/>
                    <a:gd name="T58" fmla="*/ 29 w 810"/>
                    <a:gd name="T59" fmla="*/ 84 h 282"/>
                    <a:gd name="T60" fmla="*/ 5 w 810"/>
                    <a:gd name="T61" fmla="*/ 88 h 282"/>
                    <a:gd name="T62" fmla="*/ 7 w 810"/>
                    <a:gd name="T63" fmla="*/ 152 h 282"/>
                    <a:gd name="T64" fmla="*/ 16 w 810"/>
                    <a:gd name="T65" fmla="*/ 187 h 282"/>
                    <a:gd name="T66" fmla="*/ 40 w 810"/>
                    <a:gd name="T67" fmla="*/ 223 h 282"/>
                    <a:gd name="T68" fmla="*/ 53 w 810"/>
                    <a:gd name="T69" fmla="*/ 244 h 282"/>
                    <a:gd name="T70" fmla="*/ 82 w 810"/>
                    <a:gd name="T71" fmla="*/ 272 h 282"/>
                    <a:gd name="T72" fmla="*/ 109 w 810"/>
                    <a:gd name="T73" fmla="*/ 250 h 282"/>
                    <a:gd name="T74" fmla="*/ 108 w 810"/>
                    <a:gd name="T75" fmla="*/ 222 h 282"/>
                    <a:gd name="T76" fmla="*/ 160 w 810"/>
                    <a:gd name="T77" fmla="*/ 223 h 282"/>
                    <a:gd name="T78" fmla="*/ 196 w 810"/>
                    <a:gd name="T79" fmla="*/ 196 h 282"/>
                    <a:gd name="T80" fmla="*/ 252 w 810"/>
                    <a:gd name="T81" fmla="*/ 204 h 282"/>
                    <a:gd name="T82" fmla="*/ 331 w 810"/>
                    <a:gd name="T83" fmla="*/ 226 h 282"/>
                    <a:gd name="T84" fmla="*/ 415 w 810"/>
                    <a:gd name="T85" fmla="*/ 231 h 282"/>
                    <a:gd name="T86" fmla="*/ 483 w 810"/>
                    <a:gd name="T87" fmla="*/ 207 h 282"/>
                    <a:gd name="T88" fmla="*/ 521 w 810"/>
                    <a:gd name="T89" fmla="*/ 258 h 282"/>
                    <a:gd name="T90" fmla="*/ 558 w 810"/>
                    <a:gd name="T91" fmla="*/ 226 h 282"/>
                    <a:gd name="T92" fmla="*/ 543 w 810"/>
                    <a:gd name="T93" fmla="*/ 199 h 282"/>
                    <a:gd name="T94" fmla="*/ 591 w 810"/>
                    <a:gd name="T95" fmla="*/ 162 h 282"/>
                    <a:gd name="T96" fmla="*/ 627 w 810"/>
                    <a:gd name="T97" fmla="*/ 165 h 282"/>
                    <a:gd name="T98" fmla="*/ 657 w 810"/>
                    <a:gd name="T99" fmla="*/ 153 h 282"/>
                    <a:gd name="T100" fmla="*/ 669 w 810"/>
                    <a:gd name="T101" fmla="*/ 154 h 282"/>
                    <a:gd name="T102" fmla="*/ 649 w 810"/>
                    <a:gd name="T103" fmla="*/ 210 h 282"/>
                    <a:gd name="T104" fmla="*/ 667 w 810"/>
                    <a:gd name="T105" fmla="*/ 171 h 282"/>
                    <a:gd name="T106" fmla="*/ 710 w 810"/>
                    <a:gd name="T107" fmla="*/ 156 h 282"/>
                    <a:gd name="T108" fmla="*/ 738 w 810"/>
                    <a:gd name="T109" fmla="*/ 121 h 282"/>
                    <a:gd name="T110" fmla="*/ 765 w 810"/>
                    <a:gd name="T111" fmla="*/ 116 h 282"/>
                    <a:gd name="T112" fmla="*/ 802 w 810"/>
                    <a:gd name="T113" fmla="*/ 115 h 282"/>
                    <a:gd name="T114" fmla="*/ 388 w 810"/>
                    <a:gd name="T115" fmla="*/ 212 h 2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810" h="282">
                      <a:moveTo>
                        <a:pt x="808" y="111"/>
                      </a:moveTo>
                      <a:cubicBezTo>
                        <a:pt x="806" y="109"/>
                        <a:pt x="803" y="108"/>
                        <a:pt x="801" y="106"/>
                      </a:cubicBezTo>
                      <a:cubicBezTo>
                        <a:pt x="800" y="105"/>
                        <a:pt x="799" y="104"/>
                        <a:pt x="797" y="103"/>
                      </a:cubicBezTo>
                      <a:cubicBezTo>
                        <a:pt x="796" y="103"/>
                        <a:pt x="794" y="103"/>
                        <a:pt x="793" y="102"/>
                      </a:cubicBezTo>
                      <a:cubicBezTo>
                        <a:pt x="793" y="103"/>
                        <a:pt x="794" y="103"/>
                        <a:pt x="794" y="103"/>
                      </a:cubicBezTo>
                      <a:cubicBezTo>
                        <a:pt x="795" y="103"/>
                        <a:pt x="792" y="104"/>
                        <a:pt x="791" y="103"/>
                      </a:cubicBezTo>
                      <a:cubicBezTo>
                        <a:pt x="791" y="103"/>
                        <a:pt x="792" y="103"/>
                        <a:pt x="792" y="102"/>
                      </a:cubicBezTo>
                      <a:cubicBezTo>
                        <a:pt x="791" y="101"/>
                        <a:pt x="786" y="103"/>
                        <a:pt x="785" y="102"/>
                      </a:cubicBezTo>
                      <a:cubicBezTo>
                        <a:pt x="787" y="103"/>
                        <a:pt x="787" y="103"/>
                        <a:pt x="787" y="106"/>
                      </a:cubicBezTo>
                      <a:cubicBezTo>
                        <a:pt x="786" y="107"/>
                        <a:pt x="788" y="109"/>
                        <a:pt x="788" y="109"/>
                      </a:cubicBezTo>
                      <a:cubicBezTo>
                        <a:pt x="787" y="109"/>
                        <a:pt x="787" y="108"/>
                        <a:pt x="787" y="108"/>
                      </a:cubicBezTo>
                      <a:cubicBezTo>
                        <a:pt x="786" y="107"/>
                        <a:pt x="786" y="109"/>
                        <a:pt x="785" y="109"/>
                      </a:cubicBezTo>
                      <a:cubicBezTo>
                        <a:pt x="785" y="109"/>
                        <a:pt x="783" y="105"/>
                        <a:pt x="783" y="105"/>
                      </a:cubicBezTo>
                      <a:cubicBezTo>
                        <a:pt x="783" y="104"/>
                        <a:pt x="783" y="104"/>
                        <a:pt x="783" y="104"/>
                      </a:cubicBezTo>
                      <a:cubicBezTo>
                        <a:pt x="783" y="103"/>
                        <a:pt x="782" y="102"/>
                        <a:pt x="783" y="101"/>
                      </a:cubicBezTo>
                      <a:cubicBezTo>
                        <a:pt x="784" y="99"/>
                        <a:pt x="782" y="100"/>
                        <a:pt x="781" y="99"/>
                      </a:cubicBezTo>
                      <a:cubicBezTo>
                        <a:pt x="781" y="98"/>
                        <a:pt x="779" y="97"/>
                        <a:pt x="778" y="97"/>
                      </a:cubicBezTo>
                      <a:cubicBezTo>
                        <a:pt x="771" y="93"/>
                        <a:pt x="765" y="89"/>
                        <a:pt x="758" y="87"/>
                      </a:cubicBezTo>
                      <a:cubicBezTo>
                        <a:pt x="756" y="86"/>
                        <a:pt x="755" y="85"/>
                        <a:pt x="754" y="84"/>
                      </a:cubicBezTo>
                      <a:cubicBezTo>
                        <a:pt x="753" y="83"/>
                        <a:pt x="751" y="82"/>
                        <a:pt x="749" y="82"/>
                      </a:cubicBezTo>
                      <a:cubicBezTo>
                        <a:pt x="746" y="81"/>
                        <a:pt x="743" y="80"/>
                        <a:pt x="739" y="78"/>
                      </a:cubicBezTo>
                      <a:cubicBezTo>
                        <a:pt x="736" y="78"/>
                        <a:pt x="732" y="78"/>
                        <a:pt x="730" y="78"/>
                      </a:cubicBezTo>
                      <a:cubicBezTo>
                        <a:pt x="728" y="78"/>
                        <a:pt x="727" y="78"/>
                        <a:pt x="726" y="78"/>
                      </a:cubicBezTo>
                      <a:cubicBezTo>
                        <a:pt x="726" y="78"/>
                        <a:pt x="725" y="77"/>
                        <a:pt x="725" y="77"/>
                      </a:cubicBezTo>
                      <a:cubicBezTo>
                        <a:pt x="724" y="78"/>
                        <a:pt x="724" y="79"/>
                        <a:pt x="723" y="78"/>
                      </a:cubicBezTo>
                      <a:cubicBezTo>
                        <a:pt x="720" y="78"/>
                        <a:pt x="717" y="77"/>
                        <a:pt x="714" y="76"/>
                      </a:cubicBezTo>
                      <a:cubicBezTo>
                        <a:pt x="713" y="76"/>
                        <a:pt x="710" y="75"/>
                        <a:pt x="710" y="77"/>
                      </a:cubicBezTo>
                      <a:cubicBezTo>
                        <a:pt x="709" y="79"/>
                        <a:pt x="708" y="79"/>
                        <a:pt x="710" y="80"/>
                      </a:cubicBezTo>
                      <a:cubicBezTo>
                        <a:pt x="712" y="82"/>
                        <a:pt x="714" y="86"/>
                        <a:pt x="709" y="87"/>
                      </a:cubicBezTo>
                      <a:cubicBezTo>
                        <a:pt x="708" y="88"/>
                        <a:pt x="705" y="88"/>
                        <a:pt x="704" y="86"/>
                      </a:cubicBezTo>
                      <a:cubicBezTo>
                        <a:pt x="703" y="85"/>
                        <a:pt x="703" y="84"/>
                        <a:pt x="700" y="84"/>
                      </a:cubicBezTo>
                      <a:cubicBezTo>
                        <a:pt x="697" y="83"/>
                        <a:pt x="699" y="82"/>
                        <a:pt x="698" y="81"/>
                      </a:cubicBezTo>
                      <a:cubicBezTo>
                        <a:pt x="698" y="80"/>
                        <a:pt x="695" y="79"/>
                        <a:pt x="694" y="80"/>
                      </a:cubicBezTo>
                      <a:cubicBezTo>
                        <a:pt x="691" y="83"/>
                        <a:pt x="686" y="80"/>
                        <a:pt x="682" y="80"/>
                      </a:cubicBezTo>
                      <a:cubicBezTo>
                        <a:pt x="678" y="80"/>
                        <a:pt x="674" y="79"/>
                        <a:pt x="670" y="79"/>
                      </a:cubicBezTo>
                      <a:cubicBezTo>
                        <a:pt x="668" y="79"/>
                        <a:pt x="667" y="79"/>
                        <a:pt x="665" y="80"/>
                      </a:cubicBezTo>
                      <a:cubicBezTo>
                        <a:pt x="663" y="81"/>
                        <a:pt x="664" y="84"/>
                        <a:pt x="664" y="86"/>
                      </a:cubicBezTo>
                      <a:cubicBezTo>
                        <a:pt x="664" y="86"/>
                        <a:pt x="664" y="86"/>
                        <a:pt x="664" y="86"/>
                      </a:cubicBezTo>
                      <a:cubicBezTo>
                        <a:pt x="663" y="86"/>
                        <a:pt x="662" y="81"/>
                        <a:pt x="661" y="80"/>
                      </a:cubicBezTo>
                      <a:cubicBezTo>
                        <a:pt x="660" y="80"/>
                        <a:pt x="656" y="80"/>
                        <a:pt x="655" y="78"/>
                      </a:cubicBezTo>
                      <a:cubicBezTo>
                        <a:pt x="655" y="75"/>
                        <a:pt x="659" y="74"/>
                        <a:pt x="655" y="71"/>
                      </a:cubicBezTo>
                      <a:cubicBezTo>
                        <a:pt x="653" y="70"/>
                        <a:pt x="651" y="69"/>
                        <a:pt x="648" y="68"/>
                      </a:cubicBezTo>
                      <a:cubicBezTo>
                        <a:pt x="642" y="66"/>
                        <a:pt x="635" y="68"/>
                        <a:pt x="629" y="69"/>
                      </a:cubicBezTo>
                      <a:cubicBezTo>
                        <a:pt x="626" y="69"/>
                        <a:pt x="623" y="69"/>
                        <a:pt x="619" y="69"/>
                      </a:cubicBezTo>
                      <a:cubicBezTo>
                        <a:pt x="618" y="69"/>
                        <a:pt x="618" y="69"/>
                        <a:pt x="617" y="69"/>
                      </a:cubicBezTo>
                      <a:cubicBezTo>
                        <a:pt x="615" y="68"/>
                        <a:pt x="617" y="68"/>
                        <a:pt x="618" y="67"/>
                      </a:cubicBezTo>
                      <a:cubicBezTo>
                        <a:pt x="618" y="66"/>
                        <a:pt x="613" y="65"/>
                        <a:pt x="613" y="65"/>
                      </a:cubicBezTo>
                      <a:cubicBezTo>
                        <a:pt x="612" y="64"/>
                        <a:pt x="608" y="65"/>
                        <a:pt x="607" y="65"/>
                      </a:cubicBezTo>
                      <a:cubicBezTo>
                        <a:pt x="607" y="65"/>
                        <a:pt x="611" y="64"/>
                        <a:pt x="610" y="63"/>
                      </a:cubicBezTo>
                      <a:cubicBezTo>
                        <a:pt x="609" y="63"/>
                        <a:pt x="608" y="64"/>
                        <a:pt x="607" y="64"/>
                      </a:cubicBezTo>
                      <a:cubicBezTo>
                        <a:pt x="606" y="63"/>
                        <a:pt x="604" y="62"/>
                        <a:pt x="604" y="62"/>
                      </a:cubicBezTo>
                      <a:cubicBezTo>
                        <a:pt x="603" y="62"/>
                        <a:pt x="600" y="60"/>
                        <a:pt x="602" y="60"/>
                      </a:cubicBezTo>
                      <a:cubicBezTo>
                        <a:pt x="603" y="60"/>
                        <a:pt x="605" y="60"/>
                        <a:pt x="606" y="60"/>
                      </a:cubicBezTo>
                      <a:cubicBezTo>
                        <a:pt x="609" y="60"/>
                        <a:pt x="605" y="57"/>
                        <a:pt x="604" y="57"/>
                      </a:cubicBezTo>
                      <a:cubicBezTo>
                        <a:pt x="602" y="55"/>
                        <a:pt x="597" y="56"/>
                        <a:pt x="594" y="55"/>
                      </a:cubicBezTo>
                      <a:cubicBezTo>
                        <a:pt x="592" y="55"/>
                        <a:pt x="591" y="57"/>
                        <a:pt x="589" y="59"/>
                      </a:cubicBezTo>
                      <a:cubicBezTo>
                        <a:pt x="589" y="59"/>
                        <a:pt x="582" y="63"/>
                        <a:pt x="582" y="60"/>
                      </a:cubicBezTo>
                      <a:cubicBezTo>
                        <a:pt x="583" y="58"/>
                        <a:pt x="584" y="60"/>
                        <a:pt x="586" y="59"/>
                      </a:cubicBezTo>
                      <a:cubicBezTo>
                        <a:pt x="586" y="59"/>
                        <a:pt x="585" y="56"/>
                        <a:pt x="584" y="56"/>
                      </a:cubicBezTo>
                      <a:cubicBezTo>
                        <a:pt x="584" y="56"/>
                        <a:pt x="578" y="56"/>
                        <a:pt x="578" y="56"/>
                      </a:cubicBezTo>
                      <a:cubicBezTo>
                        <a:pt x="579" y="55"/>
                        <a:pt x="581" y="54"/>
                        <a:pt x="583" y="54"/>
                      </a:cubicBezTo>
                      <a:cubicBezTo>
                        <a:pt x="584" y="55"/>
                        <a:pt x="591" y="55"/>
                        <a:pt x="591" y="55"/>
                      </a:cubicBezTo>
                      <a:cubicBezTo>
                        <a:pt x="591" y="54"/>
                        <a:pt x="585" y="54"/>
                        <a:pt x="584" y="53"/>
                      </a:cubicBezTo>
                      <a:cubicBezTo>
                        <a:pt x="582" y="53"/>
                        <a:pt x="580" y="53"/>
                        <a:pt x="578" y="53"/>
                      </a:cubicBezTo>
                      <a:cubicBezTo>
                        <a:pt x="574" y="52"/>
                        <a:pt x="570" y="52"/>
                        <a:pt x="566" y="51"/>
                      </a:cubicBezTo>
                      <a:cubicBezTo>
                        <a:pt x="565" y="51"/>
                        <a:pt x="561" y="50"/>
                        <a:pt x="561" y="50"/>
                      </a:cubicBezTo>
                      <a:cubicBezTo>
                        <a:pt x="561" y="51"/>
                        <a:pt x="562" y="52"/>
                        <a:pt x="561" y="52"/>
                      </a:cubicBezTo>
                      <a:cubicBezTo>
                        <a:pt x="560" y="53"/>
                        <a:pt x="559" y="53"/>
                        <a:pt x="558" y="53"/>
                      </a:cubicBezTo>
                      <a:cubicBezTo>
                        <a:pt x="557" y="53"/>
                        <a:pt x="552" y="54"/>
                        <a:pt x="553" y="56"/>
                      </a:cubicBezTo>
                      <a:cubicBezTo>
                        <a:pt x="554" y="58"/>
                        <a:pt x="556" y="55"/>
                        <a:pt x="557" y="56"/>
                      </a:cubicBezTo>
                      <a:cubicBezTo>
                        <a:pt x="557" y="56"/>
                        <a:pt x="554" y="57"/>
                        <a:pt x="555" y="59"/>
                      </a:cubicBezTo>
                      <a:cubicBezTo>
                        <a:pt x="556" y="59"/>
                        <a:pt x="555" y="60"/>
                        <a:pt x="555" y="61"/>
                      </a:cubicBezTo>
                      <a:cubicBezTo>
                        <a:pt x="556" y="61"/>
                        <a:pt x="557" y="62"/>
                        <a:pt x="557" y="63"/>
                      </a:cubicBezTo>
                      <a:cubicBezTo>
                        <a:pt x="557" y="63"/>
                        <a:pt x="553" y="63"/>
                        <a:pt x="552" y="63"/>
                      </a:cubicBezTo>
                      <a:cubicBezTo>
                        <a:pt x="550" y="63"/>
                        <a:pt x="552" y="62"/>
                        <a:pt x="552" y="62"/>
                      </a:cubicBezTo>
                      <a:cubicBezTo>
                        <a:pt x="551" y="61"/>
                        <a:pt x="548" y="62"/>
                        <a:pt x="548" y="62"/>
                      </a:cubicBezTo>
                      <a:cubicBezTo>
                        <a:pt x="546" y="63"/>
                        <a:pt x="544" y="62"/>
                        <a:pt x="543" y="62"/>
                      </a:cubicBezTo>
                      <a:cubicBezTo>
                        <a:pt x="542" y="62"/>
                        <a:pt x="546" y="63"/>
                        <a:pt x="546" y="63"/>
                      </a:cubicBezTo>
                      <a:cubicBezTo>
                        <a:pt x="549" y="64"/>
                        <a:pt x="546" y="66"/>
                        <a:pt x="545" y="65"/>
                      </a:cubicBezTo>
                      <a:cubicBezTo>
                        <a:pt x="544" y="65"/>
                        <a:pt x="544" y="64"/>
                        <a:pt x="544" y="63"/>
                      </a:cubicBezTo>
                      <a:cubicBezTo>
                        <a:pt x="543" y="63"/>
                        <a:pt x="542" y="63"/>
                        <a:pt x="541" y="63"/>
                      </a:cubicBezTo>
                      <a:cubicBezTo>
                        <a:pt x="539" y="62"/>
                        <a:pt x="537" y="61"/>
                        <a:pt x="534" y="62"/>
                      </a:cubicBezTo>
                      <a:cubicBezTo>
                        <a:pt x="531" y="62"/>
                        <a:pt x="529" y="65"/>
                        <a:pt x="526" y="63"/>
                      </a:cubicBezTo>
                      <a:cubicBezTo>
                        <a:pt x="524" y="62"/>
                        <a:pt x="522" y="61"/>
                        <a:pt x="521" y="59"/>
                      </a:cubicBezTo>
                      <a:cubicBezTo>
                        <a:pt x="520" y="58"/>
                        <a:pt x="518" y="62"/>
                        <a:pt x="517" y="62"/>
                      </a:cubicBezTo>
                      <a:cubicBezTo>
                        <a:pt x="516" y="64"/>
                        <a:pt x="515" y="70"/>
                        <a:pt x="512" y="69"/>
                      </a:cubicBezTo>
                      <a:cubicBezTo>
                        <a:pt x="510" y="68"/>
                        <a:pt x="508" y="68"/>
                        <a:pt x="506" y="66"/>
                      </a:cubicBezTo>
                      <a:cubicBezTo>
                        <a:pt x="505" y="65"/>
                        <a:pt x="503" y="63"/>
                        <a:pt x="502" y="62"/>
                      </a:cubicBezTo>
                      <a:cubicBezTo>
                        <a:pt x="501" y="60"/>
                        <a:pt x="499" y="59"/>
                        <a:pt x="498" y="58"/>
                      </a:cubicBezTo>
                      <a:cubicBezTo>
                        <a:pt x="496" y="56"/>
                        <a:pt x="500" y="57"/>
                        <a:pt x="501" y="57"/>
                      </a:cubicBezTo>
                      <a:cubicBezTo>
                        <a:pt x="502" y="57"/>
                        <a:pt x="504" y="56"/>
                        <a:pt x="504" y="55"/>
                      </a:cubicBezTo>
                      <a:cubicBezTo>
                        <a:pt x="504" y="55"/>
                        <a:pt x="499" y="52"/>
                        <a:pt x="499" y="52"/>
                      </a:cubicBezTo>
                      <a:cubicBezTo>
                        <a:pt x="499" y="52"/>
                        <a:pt x="502" y="52"/>
                        <a:pt x="502" y="51"/>
                      </a:cubicBezTo>
                      <a:cubicBezTo>
                        <a:pt x="501" y="50"/>
                        <a:pt x="499" y="50"/>
                        <a:pt x="499" y="50"/>
                      </a:cubicBezTo>
                      <a:cubicBezTo>
                        <a:pt x="499" y="48"/>
                        <a:pt x="504" y="47"/>
                        <a:pt x="499" y="46"/>
                      </a:cubicBezTo>
                      <a:cubicBezTo>
                        <a:pt x="498" y="46"/>
                        <a:pt x="497" y="44"/>
                        <a:pt x="495" y="44"/>
                      </a:cubicBezTo>
                      <a:cubicBezTo>
                        <a:pt x="494" y="44"/>
                        <a:pt x="492" y="43"/>
                        <a:pt x="491" y="44"/>
                      </a:cubicBezTo>
                      <a:cubicBezTo>
                        <a:pt x="490" y="44"/>
                        <a:pt x="490" y="45"/>
                        <a:pt x="489" y="45"/>
                      </a:cubicBezTo>
                      <a:cubicBezTo>
                        <a:pt x="488" y="44"/>
                        <a:pt x="488" y="44"/>
                        <a:pt x="487" y="44"/>
                      </a:cubicBezTo>
                      <a:cubicBezTo>
                        <a:pt x="486" y="44"/>
                        <a:pt x="484" y="44"/>
                        <a:pt x="483" y="43"/>
                      </a:cubicBezTo>
                      <a:cubicBezTo>
                        <a:pt x="482" y="43"/>
                        <a:pt x="481" y="43"/>
                        <a:pt x="480" y="41"/>
                      </a:cubicBezTo>
                      <a:cubicBezTo>
                        <a:pt x="479" y="41"/>
                        <a:pt x="480" y="40"/>
                        <a:pt x="478" y="41"/>
                      </a:cubicBezTo>
                      <a:cubicBezTo>
                        <a:pt x="478" y="41"/>
                        <a:pt x="477" y="42"/>
                        <a:pt x="476" y="42"/>
                      </a:cubicBezTo>
                      <a:cubicBezTo>
                        <a:pt x="475" y="42"/>
                        <a:pt x="475" y="41"/>
                        <a:pt x="474" y="42"/>
                      </a:cubicBezTo>
                      <a:cubicBezTo>
                        <a:pt x="474" y="43"/>
                        <a:pt x="473" y="44"/>
                        <a:pt x="473" y="45"/>
                      </a:cubicBezTo>
                      <a:cubicBezTo>
                        <a:pt x="473" y="46"/>
                        <a:pt x="475" y="46"/>
                        <a:pt x="474" y="47"/>
                      </a:cubicBezTo>
                      <a:cubicBezTo>
                        <a:pt x="473" y="48"/>
                        <a:pt x="474" y="48"/>
                        <a:pt x="473" y="48"/>
                      </a:cubicBezTo>
                      <a:cubicBezTo>
                        <a:pt x="472" y="48"/>
                        <a:pt x="470" y="48"/>
                        <a:pt x="469" y="49"/>
                      </a:cubicBezTo>
                      <a:cubicBezTo>
                        <a:pt x="470" y="48"/>
                        <a:pt x="473" y="50"/>
                        <a:pt x="473" y="50"/>
                      </a:cubicBezTo>
                      <a:cubicBezTo>
                        <a:pt x="472" y="51"/>
                        <a:pt x="469" y="49"/>
                        <a:pt x="467" y="49"/>
                      </a:cubicBezTo>
                      <a:cubicBezTo>
                        <a:pt x="465" y="49"/>
                        <a:pt x="462" y="49"/>
                        <a:pt x="459" y="49"/>
                      </a:cubicBezTo>
                      <a:cubicBezTo>
                        <a:pt x="458" y="49"/>
                        <a:pt x="458" y="48"/>
                        <a:pt x="457" y="48"/>
                      </a:cubicBezTo>
                      <a:cubicBezTo>
                        <a:pt x="456" y="47"/>
                        <a:pt x="453" y="48"/>
                        <a:pt x="452" y="48"/>
                      </a:cubicBezTo>
                      <a:cubicBezTo>
                        <a:pt x="451" y="47"/>
                        <a:pt x="449" y="47"/>
                        <a:pt x="448" y="46"/>
                      </a:cubicBezTo>
                      <a:cubicBezTo>
                        <a:pt x="448" y="45"/>
                        <a:pt x="450" y="45"/>
                        <a:pt x="450" y="44"/>
                      </a:cubicBezTo>
                      <a:cubicBezTo>
                        <a:pt x="451" y="43"/>
                        <a:pt x="442" y="43"/>
                        <a:pt x="441" y="43"/>
                      </a:cubicBezTo>
                      <a:cubicBezTo>
                        <a:pt x="436" y="42"/>
                        <a:pt x="432" y="43"/>
                        <a:pt x="427" y="43"/>
                      </a:cubicBezTo>
                      <a:cubicBezTo>
                        <a:pt x="424" y="43"/>
                        <a:pt x="425" y="43"/>
                        <a:pt x="426" y="45"/>
                      </a:cubicBezTo>
                      <a:cubicBezTo>
                        <a:pt x="426" y="46"/>
                        <a:pt x="424" y="45"/>
                        <a:pt x="424" y="45"/>
                      </a:cubicBezTo>
                      <a:cubicBezTo>
                        <a:pt x="422" y="45"/>
                        <a:pt x="423" y="44"/>
                        <a:pt x="423" y="43"/>
                      </a:cubicBezTo>
                      <a:cubicBezTo>
                        <a:pt x="423" y="41"/>
                        <a:pt x="422" y="38"/>
                        <a:pt x="420" y="40"/>
                      </a:cubicBezTo>
                      <a:cubicBezTo>
                        <a:pt x="420" y="42"/>
                        <a:pt x="416" y="42"/>
                        <a:pt x="414" y="41"/>
                      </a:cubicBezTo>
                      <a:cubicBezTo>
                        <a:pt x="413" y="40"/>
                        <a:pt x="415" y="38"/>
                        <a:pt x="411" y="39"/>
                      </a:cubicBezTo>
                      <a:cubicBezTo>
                        <a:pt x="410" y="39"/>
                        <a:pt x="409" y="39"/>
                        <a:pt x="408" y="39"/>
                      </a:cubicBezTo>
                      <a:cubicBezTo>
                        <a:pt x="407" y="38"/>
                        <a:pt x="406" y="39"/>
                        <a:pt x="404" y="40"/>
                      </a:cubicBezTo>
                      <a:cubicBezTo>
                        <a:pt x="402" y="42"/>
                        <a:pt x="407" y="41"/>
                        <a:pt x="407" y="42"/>
                      </a:cubicBezTo>
                      <a:cubicBezTo>
                        <a:pt x="407" y="44"/>
                        <a:pt x="403" y="43"/>
                        <a:pt x="402" y="44"/>
                      </a:cubicBezTo>
                      <a:cubicBezTo>
                        <a:pt x="401" y="45"/>
                        <a:pt x="399" y="45"/>
                        <a:pt x="397" y="46"/>
                      </a:cubicBezTo>
                      <a:cubicBezTo>
                        <a:pt x="395" y="47"/>
                        <a:pt x="393" y="47"/>
                        <a:pt x="390" y="47"/>
                      </a:cubicBezTo>
                      <a:cubicBezTo>
                        <a:pt x="388" y="47"/>
                        <a:pt x="388" y="47"/>
                        <a:pt x="387" y="49"/>
                      </a:cubicBezTo>
                      <a:cubicBezTo>
                        <a:pt x="386" y="50"/>
                        <a:pt x="382" y="51"/>
                        <a:pt x="381" y="51"/>
                      </a:cubicBezTo>
                      <a:cubicBezTo>
                        <a:pt x="381" y="50"/>
                        <a:pt x="383" y="50"/>
                        <a:pt x="383" y="50"/>
                      </a:cubicBezTo>
                      <a:cubicBezTo>
                        <a:pt x="385" y="49"/>
                        <a:pt x="385" y="47"/>
                        <a:pt x="386" y="46"/>
                      </a:cubicBezTo>
                      <a:cubicBezTo>
                        <a:pt x="387" y="44"/>
                        <a:pt x="388" y="46"/>
                        <a:pt x="389" y="45"/>
                      </a:cubicBezTo>
                      <a:cubicBezTo>
                        <a:pt x="390" y="45"/>
                        <a:pt x="390" y="44"/>
                        <a:pt x="391" y="44"/>
                      </a:cubicBezTo>
                      <a:cubicBezTo>
                        <a:pt x="394" y="42"/>
                        <a:pt x="398" y="41"/>
                        <a:pt x="401" y="39"/>
                      </a:cubicBezTo>
                      <a:cubicBezTo>
                        <a:pt x="403" y="38"/>
                        <a:pt x="405" y="37"/>
                        <a:pt x="407" y="36"/>
                      </a:cubicBezTo>
                      <a:cubicBezTo>
                        <a:pt x="411" y="33"/>
                        <a:pt x="416" y="31"/>
                        <a:pt x="420" y="29"/>
                      </a:cubicBezTo>
                      <a:cubicBezTo>
                        <a:pt x="423" y="28"/>
                        <a:pt x="426" y="26"/>
                        <a:pt x="423" y="23"/>
                      </a:cubicBezTo>
                      <a:cubicBezTo>
                        <a:pt x="422" y="22"/>
                        <a:pt x="422" y="24"/>
                        <a:pt x="421" y="23"/>
                      </a:cubicBezTo>
                      <a:cubicBezTo>
                        <a:pt x="420" y="22"/>
                        <a:pt x="419" y="22"/>
                        <a:pt x="418" y="21"/>
                      </a:cubicBezTo>
                      <a:cubicBezTo>
                        <a:pt x="418" y="20"/>
                        <a:pt x="423" y="22"/>
                        <a:pt x="423" y="22"/>
                      </a:cubicBezTo>
                      <a:cubicBezTo>
                        <a:pt x="424" y="22"/>
                        <a:pt x="427" y="22"/>
                        <a:pt x="425" y="20"/>
                      </a:cubicBezTo>
                      <a:cubicBezTo>
                        <a:pt x="424" y="19"/>
                        <a:pt x="424" y="18"/>
                        <a:pt x="423" y="17"/>
                      </a:cubicBezTo>
                      <a:cubicBezTo>
                        <a:pt x="422" y="15"/>
                        <a:pt x="421" y="19"/>
                        <a:pt x="420" y="19"/>
                      </a:cubicBezTo>
                      <a:cubicBezTo>
                        <a:pt x="420" y="18"/>
                        <a:pt x="420" y="17"/>
                        <a:pt x="420" y="17"/>
                      </a:cubicBezTo>
                      <a:cubicBezTo>
                        <a:pt x="420" y="16"/>
                        <a:pt x="420" y="16"/>
                        <a:pt x="419" y="15"/>
                      </a:cubicBezTo>
                      <a:cubicBezTo>
                        <a:pt x="419" y="14"/>
                        <a:pt x="417" y="13"/>
                        <a:pt x="416" y="13"/>
                      </a:cubicBezTo>
                      <a:cubicBezTo>
                        <a:pt x="414" y="12"/>
                        <a:pt x="413" y="12"/>
                        <a:pt x="411" y="11"/>
                      </a:cubicBezTo>
                      <a:cubicBezTo>
                        <a:pt x="409" y="11"/>
                        <a:pt x="409" y="11"/>
                        <a:pt x="406" y="12"/>
                      </a:cubicBezTo>
                      <a:cubicBezTo>
                        <a:pt x="404" y="12"/>
                        <a:pt x="397" y="9"/>
                        <a:pt x="396" y="12"/>
                      </a:cubicBezTo>
                      <a:cubicBezTo>
                        <a:pt x="395" y="13"/>
                        <a:pt x="389" y="14"/>
                        <a:pt x="388" y="13"/>
                      </a:cubicBezTo>
                      <a:cubicBezTo>
                        <a:pt x="388" y="13"/>
                        <a:pt x="394" y="9"/>
                        <a:pt x="392" y="8"/>
                      </a:cubicBezTo>
                      <a:cubicBezTo>
                        <a:pt x="392" y="8"/>
                        <a:pt x="385" y="9"/>
                        <a:pt x="384" y="8"/>
                      </a:cubicBezTo>
                      <a:cubicBezTo>
                        <a:pt x="384" y="7"/>
                        <a:pt x="386" y="7"/>
                        <a:pt x="386" y="7"/>
                      </a:cubicBezTo>
                      <a:cubicBezTo>
                        <a:pt x="386" y="6"/>
                        <a:pt x="378" y="7"/>
                        <a:pt x="378" y="7"/>
                      </a:cubicBezTo>
                      <a:cubicBezTo>
                        <a:pt x="379" y="5"/>
                        <a:pt x="383" y="6"/>
                        <a:pt x="384" y="5"/>
                      </a:cubicBezTo>
                      <a:cubicBezTo>
                        <a:pt x="385" y="4"/>
                        <a:pt x="387" y="5"/>
                        <a:pt x="386" y="4"/>
                      </a:cubicBezTo>
                      <a:cubicBezTo>
                        <a:pt x="386" y="3"/>
                        <a:pt x="386" y="2"/>
                        <a:pt x="385" y="2"/>
                      </a:cubicBezTo>
                      <a:cubicBezTo>
                        <a:pt x="382" y="2"/>
                        <a:pt x="381" y="1"/>
                        <a:pt x="378" y="1"/>
                      </a:cubicBezTo>
                      <a:cubicBezTo>
                        <a:pt x="376" y="0"/>
                        <a:pt x="374" y="1"/>
                        <a:pt x="372" y="2"/>
                      </a:cubicBezTo>
                      <a:cubicBezTo>
                        <a:pt x="368" y="3"/>
                        <a:pt x="364" y="6"/>
                        <a:pt x="362" y="8"/>
                      </a:cubicBezTo>
                      <a:cubicBezTo>
                        <a:pt x="361" y="9"/>
                        <a:pt x="361" y="9"/>
                        <a:pt x="362" y="10"/>
                      </a:cubicBezTo>
                      <a:cubicBezTo>
                        <a:pt x="363" y="10"/>
                        <a:pt x="362" y="11"/>
                        <a:pt x="362" y="12"/>
                      </a:cubicBezTo>
                      <a:cubicBezTo>
                        <a:pt x="362" y="14"/>
                        <a:pt x="366" y="13"/>
                        <a:pt x="366" y="14"/>
                      </a:cubicBezTo>
                      <a:cubicBezTo>
                        <a:pt x="366" y="13"/>
                        <a:pt x="361" y="14"/>
                        <a:pt x="360" y="14"/>
                      </a:cubicBezTo>
                      <a:cubicBezTo>
                        <a:pt x="359" y="14"/>
                        <a:pt x="353" y="13"/>
                        <a:pt x="352" y="14"/>
                      </a:cubicBezTo>
                      <a:cubicBezTo>
                        <a:pt x="352" y="13"/>
                        <a:pt x="355" y="17"/>
                        <a:pt x="355" y="17"/>
                      </a:cubicBezTo>
                      <a:cubicBezTo>
                        <a:pt x="356" y="18"/>
                        <a:pt x="351" y="16"/>
                        <a:pt x="350" y="16"/>
                      </a:cubicBezTo>
                      <a:cubicBezTo>
                        <a:pt x="349" y="16"/>
                        <a:pt x="347" y="17"/>
                        <a:pt x="345" y="18"/>
                      </a:cubicBezTo>
                      <a:cubicBezTo>
                        <a:pt x="345" y="18"/>
                        <a:pt x="345" y="18"/>
                        <a:pt x="344" y="18"/>
                      </a:cubicBezTo>
                      <a:cubicBezTo>
                        <a:pt x="342" y="18"/>
                        <a:pt x="344" y="18"/>
                        <a:pt x="343" y="17"/>
                      </a:cubicBezTo>
                      <a:cubicBezTo>
                        <a:pt x="343" y="18"/>
                        <a:pt x="338" y="20"/>
                        <a:pt x="338" y="20"/>
                      </a:cubicBezTo>
                      <a:cubicBezTo>
                        <a:pt x="338" y="19"/>
                        <a:pt x="340" y="18"/>
                        <a:pt x="340" y="18"/>
                      </a:cubicBezTo>
                      <a:cubicBezTo>
                        <a:pt x="340" y="17"/>
                        <a:pt x="335" y="18"/>
                        <a:pt x="334" y="17"/>
                      </a:cubicBezTo>
                      <a:cubicBezTo>
                        <a:pt x="334" y="17"/>
                        <a:pt x="336" y="16"/>
                        <a:pt x="336" y="16"/>
                      </a:cubicBezTo>
                      <a:cubicBezTo>
                        <a:pt x="335" y="17"/>
                        <a:pt x="330" y="18"/>
                        <a:pt x="328" y="18"/>
                      </a:cubicBezTo>
                      <a:cubicBezTo>
                        <a:pt x="323" y="19"/>
                        <a:pt x="329" y="19"/>
                        <a:pt x="330" y="20"/>
                      </a:cubicBezTo>
                      <a:cubicBezTo>
                        <a:pt x="329" y="19"/>
                        <a:pt x="324" y="21"/>
                        <a:pt x="323" y="21"/>
                      </a:cubicBezTo>
                      <a:cubicBezTo>
                        <a:pt x="322" y="21"/>
                        <a:pt x="321" y="21"/>
                        <a:pt x="320" y="22"/>
                      </a:cubicBezTo>
                      <a:cubicBezTo>
                        <a:pt x="319" y="23"/>
                        <a:pt x="317" y="22"/>
                        <a:pt x="315" y="22"/>
                      </a:cubicBezTo>
                      <a:cubicBezTo>
                        <a:pt x="314" y="22"/>
                        <a:pt x="313" y="24"/>
                        <a:pt x="311" y="24"/>
                      </a:cubicBezTo>
                      <a:cubicBezTo>
                        <a:pt x="309" y="25"/>
                        <a:pt x="308" y="24"/>
                        <a:pt x="307" y="25"/>
                      </a:cubicBezTo>
                      <a:cubicBezTo>
                        <a:pt x="306" y="26"/>
                        <a:pt x="305" y="27"/>
                        <a:pt x="304" y="27"/>
                      </a:cubicBezTo>
                      <a:cubicBezTo>
                        <a:pt x="302" y="27"/>
                        <a:pt x="300" y="27"/>
                        <a:pt x="299" y="27"/>
                      </a:cubicBezTo>
                      <a:cubicBezTo>
                        <a:pt x="299" y="27"/>
                        <a:pt x="302" y="29"/>
                        <a:pt x="302" y="29"/>
                      </a:cubicBezTo>
                      <a:cubicBezTo>
                        <a:pt x="301" y="30"/>
                        <a:pt x="295" y="30"/>
                        <a:pt x="295" y="30"/>
                      </a:cubicBezTo>
                      <a:cubicBezTo>
                        <a:pt x="295" y="30"/>
                        <a:pt x="299" y="30"/>
                        <a:pt x="299" y="30"/>
                      </a:cubicBezTo>
                      <a:cubicBezTo>
                        <a:pt x="299" y="30"/>
                        <a:pt x="297" y="30"/>
                        <a:pt x="296" y="30"/>
                      </a:cubicBezTo>
                      <a:cubicBezTo>
                        <a:pt x="297" y="30"/>
                        <a:pt x="299" y="31"/>
                        <a:pt x="299" y="31"/>
                      </a:cubicBezTo>
                      <a:cubicBezTo>
                        <a:pt x="298" y="31"/>
                        <a:pt x="298" y="31"/>
                        <a:pt x="297" y="31"/>
                      </a:cubicBezTo>
                      <a:cubicBezTo>
                        <a:pt x="298" y="31"/>
                        <a:pt x="297" y="32"/>
                        <a:pt x="297" y="32"/>
                      </a:cubicBezTo>
                      <a:cubicBezTo>
                        <a:pt x="297" y="33"/>
                        <a:pt x="294" y="32"/>
                        <a:pt x="294" y="32"/>
                      </a:cubicBezTo>
                      <a:cubicBezTo>
                        <a:pt x="294" y="33"/>
                        <a:pt x="296" y="33"/>
                        <a:pt x="296" y="34"/>
                      </a:cubicBezTo>
                      <a:cubicBezTo>
                        <a:pt x="297" y="34"/>
                        <a:pt x="295" y="34"/>
                        <a:pt x="295" y="34"/>
                      </a:cubicBezTo>
                      <a:cubicBezTo>
                        <a:pt x="295" y="36"/>
                        <a:pt x="299" y="34"/>
                        <a:pt x="298" y="36"/>
                      </a:cubicBezTo>
                      <a:cubicBezTo>
                        <a:pt x="296" y="38"/>
                        <a:pt x="301" y="39"/>
                        <a:pt x="298" y="40"/>
                      </a:cubicBezTo>
                      <a:cubicBezTo>
                        <a:pt x="296" y="40"/>
                        <a:pt x="294" y="40"/>
                        <a:pt x="292" y="40"/>
                      </a:cubicBezTo>
                      <a:cubicBezTo>
                        <a:pt x="291" y="41"/>
                        <a:pt x="291" y="42"/>
                        <a:pt x="289" y="41"/>
                      </a:cubicBezTo>
                      <a:cubicBezTo>
                        <a:pt x="288" y="41"/>
                        <a:pt x="287" y="41"/>
                        <a:pt x="286" y="41"/>
                      </a:cubicBezTo>
                      <a:cubicBezTo>
                        <a:pt x="282" y="42"/>
                        <a:pt x="278" y="42"/>
                        <a:pt x="274" y="42"/>
                      </a:cubicBezTo>
                      <a:cubicBezTo>
                        <a:pt x="272" y="42"/>
                        <a:pt x="270" y="42"/>
                        <a:pt x="269" y="43"/>
                      </a:cubicBezTo>
                      <a:cubicBezTo>
                        <a:pt x="268" y="44"/>
                        <a:pt x="267" y="45"/>
                        <a:pt x="267" y="46"/>
                      </a:cubicBezTo>
                      <a:cubicBezTo>
                        <a:pt x="267" y="47"/>
                        <a:pt x="269" y="48"/>
                        <a:pt x="269" y="49"/>
                      </a:cubicBezTo>
                      <a:cubicBezTo>
                        <a:pt x="268" y="51"/>
                        <a:pt x="268" y="52"/>
                        <a:pt x="269" y="53"/>
                      </a:cubicBezTo>
                      <a:cubicBezTo>
                        <a:pt x="271" y="55"/>
                        <a:pt x="274" y="54"/>
                        <a:pt x="276" y="56"/>
                      </a:cubicBezTo>
                      <a:cubicBezTo>
                        <a:pt x="276" y="56"/>
                        <a:pt x="278" y="60"/>
                        <a:pt x="278" y="60"/>
                      </a:cubicBezTo>
                      <a:cubicBezTo>
                        <a:pt x="274" y="60"/>
                        <a:pt x="273" y="60"/>
                        <a:pt x="270" y="58"/>
                      </a:cubicBezTo>
                      <a:cubicBezTo>
                        <a:pt x="267" y="56"/>
                        <a:pt x="262" y="54"/>
                        <a:pt x="258" y="54"/>
                      </a:cubicBezTo>
                      <a:cubicBezTo>
                        <a:pt x="256" y="54"/>
                        <a:pt x="257" y="53"/>
                        <a:pt x="255" y="52"/>
                      </a:cubicBezTo>
                      <a:cubicBezTo>
                        <a:pt x="254" y="52"/>
                        <a:pt x="250" y="52"/>
                        <a:pt x="250" y="54"/>
                      </a:cubicBezTo>
                      <a:cubicBezTo>
                        <a:pt x="250" y="55"/>
                        <a:pt x="254" y="55"/>
                        <a:pt x="254" y="55"/>
                      </a:cubicBezTo>
                      <a:cubicBezTo>
                        <a:pt x="254" y="55"/>
                        <a:pt x="251" y="56"/>
                        <a:pt x="252" y="56"/>
                      </a:cubicBezTo>
                      <a:cubicBezTo>
                        <a:pt x="254" y="57"/>
                        <a:pt x="255" y="56"/>
                        <a:pt x="256" y="58"/>
                      </a:cubicBezTo>
                      <a:cubicBezTo>
                        <a:pt x="256" y="60"/>
                        <a:pt x="253" y="59"/>
                        <a:pt x="252" y="59"/>
                      </a:cubicBezTo>
                      <a:cubicBezTo>
                        <a:pt x="250" y="58"/>
                        <a:pt x="249" y="57"/>
                        <a:pt x="247" y="58"/>
                      </a:cubicBezTo>
                      <a:cubicBezTo>
                        <a:pt x="245" y="58"/>
                        <a:pt x="246" y="61"/>
                        <a:pt x="247" y="62"/>
                      </a:cubicBezTo>
                      <a:cubicBezTo>
                        <a:pt x="248" y="63"/>
                        <a:pt x="250" y="63"/>
                        <a:pt x="251" y="63"/>
                      </a:cubicBezTo>
                      <a:cubicBezTo>
                        <a:pt x="253" y="64"/>
                        <a:pt x="255" y="64"/>
                        <a:pt x="256" y="65"/>
                      </a:cubicBezTo>
                      <a:cubicBezTo>
                        <a:pt x="257" y="66"/>
                        <a:pt x="257" y="67"/>
                        <a:pt x="257" y="67"/>
                      </a:cubicBezTo>
                      <a:cubicBezTo>
                        <a:pt x="258" y="67"/>
                        <a:pt x="259" y="67"/>
                        <a:pt x="260" y="67"/>
                      </a:cubicBezTo>
                      <a:cubicBezTo>
                        <a:pt x="260" y="67"/>
                        <a:pt x="257" y="68"/>
                        <a:pt x="257" y="68"/>
                      </a:cubicBezTo>
                      <a:cubicBezTo>
                        <a:pt x="255" y="68"/>
                        <a:pt x="255" y="67"/>
                        <a:pt x="254" y="66"/>
                      </a:cubicBezTo>
                      <a:cubicBezTo>
                        <a:pt x="252" y="65"/>
                        <a:pt x="249" y="65"/>
                        <a:pt x="246" y="65"/>
                      </a:cubicBezTo>
                      <a:cubicBezTo>
                        <a:pt x="245" y="65"/>
                        <a:pt x="240" y="64"/>
                        <a:pt x="242" y="62"/>
                      </a:cubicBezTo>
                      <a:cubicBezTo>
                        <a:pt x="243" y="62"/>
                        <a:pt x="242" y="61"/>
                        <a:pt x="242" y="60"/>
                      </a:cubicBezTo>
                      <a:cubicBezTo>
                        <a:pt x="241" y="59"/>
                        <a:pt x="242" y="58"/>
                        <a:pt x="242" y="57"/>
                      </a:cubicBezTo>
                      <a:cubicBezTo>
                        <a:pt x="243" y="55"/>
                        <a:pt x="244" y="51"/>
                        <a:pt x="242" y="50"/>
                      </a:cubicBezTo>
                      <a:cubicBezTo>
                        <a:pt x="238" y="49"/>
                        <a:pt x="241" y="54"/>
                        <a:pt x="240" y="56"/>
                      </a:cubicBezTo>
                      <a:cubicBezTo>
                        <a:pt x="238" y="58"/>
                        <a:pt x="235" y="59"/>
                        <a:pt x="233" y="61"/>
                      </a:cubicBezTo>
                      <a:cubicBezTo>
                        <a:pt x="230" y="64"/>
                        <a:pt x="231" y="63"/>
                        <a:pt x="233" y="65"/>
                      </a:cubicBezTo>
                      <a:cubicBezTo>
                        <a:pt x="234" y="66"/>
                        <a:pt x="237" y="69"/>
                        <a:pt x="237" y="71"/>
                      </a:cubicBezTo>
                      <a:cubicBezTo>
                        <a:pt x="237" y="71"/>
                        <a:pt x="236" y="73"/>
                        <a:pt x="235" y="73"/>
                      </a:cubicBezTo>
                      <a:cubicBezTo>
                        <a:pt x="234" y="75"/>
                        <a:pt x="233" y="77"/>
                        <a:pt x="233" y="79"/>
                      </a:cubicBezTo>
                      <a:cubicBezTo>
                        <a:pt x="233" y="79"/>
                        <a:pt x="234" y="84"/>
                        <a:pt x="235" y="84"/>
                      </a:cubicBezTo>
                      <a:cubicBezTo>
                        <a:pt x="237" y="84"/>
                        <a:pt x="239" y="84"/>
                        <a:pt x="241" y="83"/>
                      </a:cubicBezTo>
                      <a:cubicBezTo>
                        <a:pt x="243" y="82"/>
                        <a:pt x="246" y="83"/>
                        <a:pt x="248" y="84"/>
                      </a:cubicBezTo>
                      <a:cubicBezTo>
                        <a:pt x="251" y="84"/>
                        <a:pt x="253" y="86"/>
                        <a:pt x="254" y="89"/>
                      </a:cubicBezTo>
                      <a:cubicBezTo>
                        <a:pt x="255" y="91"/>
                        <a:pt x="251" y="94"/>
                        <a:pt x="253" y="95"/>
                      </a:cubicBezTo>
                      <a:cubicBezTo>
                        <a:pt x="253" y="95"/>
                        <a:pt x="259" y="97"/>
                        <a:pt x="259" y="97"/>
                      </a:cubicBezTo>
                      <a:cubicBezTo>
                        <a:pt x="259" y="98"/>
                        <a:pt x="252" y="96"/>
                        <a:pt x="251" y="96"/>
                      </a:cubicBezTo>
                      <a:cubicBezTo>
                        <a:pt x="251" y="96"/>
                        <a:pt x="250" y="93"/>
                        <a:pt x="250" y="93"/>
                      </a:cubicBezTo>
                      <a:cubicBezTo>
                        <a:pt x="251" y="91"/>
                        <a:pt x="252" y="90"/>
                        <a:pt x="250" y="89"/>
                      </a:cubicBezTo>
                      <a:cubicBezTo>
                        <a:pt x="248" y="88"/>
                        <a:pt x="249" y="86"/>
                        <a:pt x="247" y="85"/>
                      </a:cubicBezTo>
                      <a:cubicBezTo>
                        <a:pt x="245" y="85"/>
                        <a:pt x="243" y="86"/>
                        <a:pt x="241" y="86"/>
                      </a:cubicBezTo>
                      <a:cubicBezTo>
                        <a:pt x="241" y="86"/>
                        <a:pt x="237" y="87"/>
                        <a:pt x="237" y="88"/>
                      </a:cubicBezTo>
                      <a:cubicBezTo>
                        <a:pt x="238" y="88"/>
                        <a:pt x="239" y="88"/>
                        <a:pt x="238" y="88"/>
                      </a:cubicBezTo>
                      <a:cubicBezTo>
                        <a:pt x="238" y="89"/>
                        <a:pt x="236" y="90"/>
                        <a:pt x="237" y="91"/>
                      </a:cubicBezTo>
                      <a:cubicBezTo>
                        <a:pt x="241" y="93"/>
                        <a:pt x="238" y="96"/>
                        <a:pt x="236" y="98"/>
                      </a:cubicBezTo>
                      <a:cubicBezTo>
                        <a:pt x="235" y="99"/>
                        <a:pt x="234" y="101"/>
                        <a:pt x="234" y="102"/>
                      </a:cubicBezTo>
                      <a:cubicBezTo>
                        <a:pt x="233" y="103"/>
                        <a:pt x="231" y="104"/>
                        <a:pt x="229" y="104"/>
                      </a:cubicBezTo>
                      <a:cubicBezTo>
                        <a:pt x="228" y="105"/>
                        <a:pt x="227" y="105"/>
                        <a:pt x="227" y="107"/>
                      </a:cubicBezTo>
                      <a:cubicBezTo>
                        <a:pt x="226" y="109"/>
                        <a:pt x="224" y="108"/>
                        <a:pt x="223" y="108"/>
                      </a:cubicBezTo>
                      <a:cubicBezTo>
                        <a:pt x="220" y="107"/>
                        <a:pt x="218" y="108"/>
                        <a:pt x="216" y="107"/>
                      </a:cubicBezTo>
                      <a:cubicBezTo>
                        <a:pt x="215" y="107"/>
                        <a:pt x="214" y="106"/>
                        <a:pt x="213" y="106"/>
                      </a:cubicBezTo>
                      <a:cubicBezTo>
                        <a:pt x="211" y="106"/>
                        <a:pt x="211" y="105"/>
                        <a:pt x="210" y="104"/>
                      </a:cubicBezTo>
                      <a:cubicBezTo>
                        <a:pt x="210" y="104"/>
                        <a:pt x="212" y="103"/>
                        <a:pt x="212" y="104"/>
                      </a:cubicBezTo>
                      <a:cubicBezTo>
                        <a:pt x="213" y="106"/>
                        <a:pt x="215" y="106"/>
                        <a:pt x="215" y="105"/>
                      </a:cubicBezTo>
                      <a:cubicBezTo>
                        <a:pt x="216" y="104"/>
                        <a:pt x="221" y="107"/>
                        <a:pt x="223" y="105"/>
                      </a:cubicBezTo>
                      <a:cubicBezTo>
                        <a:pt x="223" y="104"/>
                        <a:pt x="221" y="103"/>
                        <a:pt x="223" y="103"/>
                      </a:cubicBezTo>
                      <a:cubicBezTo>
                        <a:pt x="224" y="102"/>
                        <a:pt x="226" y="101"/>
                        <a:pt x="227" y="100"/>
                      </a:cubicBezTo>
                      <a:cubicBezTo>
                        <a:pt x="228" y="98"/>
                        <a:pt x="227" y="98"/>
                        <a:pt x="230" y="97"/>
                      </a:cubicBezTo>
                      <a:cubicBezTo>
                        <a:pt x="233" y="95"/>
                        <a:pt x="229" y="93"/>
                        <a:pt x="231" y="91"/>
                      </a:cubicBezTo>
                      <a:cubicBezTo>
                        <a:pt x="233" y="90"/>
                        <a:pt x="233" y="89"/>
                        <a:pt x="231" y="88"/>
                      </a:cubicBezTo>
                      <a:cubicBezTo>
                        <a:pt x="230" y="88"/>
                        <a:pt x="229" y="87"/>
                        <a:pt x="228" y="86"/>
                      </a:cubicBezTo>
                      <a:cubicBezTo>
                        <a:pt x="227" y="84"/>
                        <a:pt x="228" y="81"/>
                        <a:pt x="228" y="79"/>
                      </a:cubicBezTo>
                      <a:cubicBezTo>
                        <a:pt x="228" y="77"/>
                        <a:pt x="227" y="75"/>
                        <a:pt x="228" y="73"/>
                      </a:cubicBezTo>
                      <a:cubicBezTo>
                        <a:pt x="228" y="71"/>
                        <a:pt x="230" y="71"/>
                        <a:pt x="230" y="69"/>
                      </a:cubicBezTo>
                      <a:cubicBezTo>
                        <a:pt x="229" y="67"/>
                        <a:pt x="227" y="66"/>
                        <a:pt x="226" y="65"/>
                      </a:cubicBezTo>
                      <a:cubicBezTo>
                        <a:pt x="225" y="64"/>
                        <a:pt x="224" y="63"/>
                        <a:pt x="225" y="62"/>
                      </a:cubicBezTo>
                      <a:cubicBezTo>
                        <a:pt x="227" y="61"/>
                        <a:pt x="227" y="59"/>
                        <a:pt x="228" y="57"/>
                      </a:cubicBezTo>
                      <a:cubicBezTo>
                        <a:pt x="229" y="56"/>
                        <a:pt x="230" y="53"/>
                        <a:pt x="229" y="52"/>
                      </a:cubicBezTo>
                      <a:cubicBezTo>
                        <a:pt x="229" y="51"/>
                        <a:pt x="225" y="50"/>
                        <a:pt x="223" y="49"/>
                      </a:cubicBezTo>
                      <a:cubicBezTo>
                        <a:pt x="221" y="49"/>
                        <a:pt x="219" y="49"/>
                        <a:pt x="217" y="49"/>
                      </a:cubicBezTo>
                      <a:cubicBezTo>
                        <a:pt x="216" y="49"/>
                        <a:pt x="213" y="48"/>
                        <a:pt x="212" y="49"/>
                      </a:cubicBezTo>
                      <a:cubicBezTo>
                        <a:pt x="209" y="51"/>
                        <a:pt x="209" y="58"/>
                        <a:pt x="206" y="60"/>
                      </a:cubicBezTo>
                      <a:cubicBezTo>
                        <a:pt x="204" y="63"/>
                        <a:pt x="198" y="64"/>
                        <a:pt x="198" y="68"/>
                      </a:cubicBezTo>
                      <a:cubicBezTo>
                        <a:pt x="198" y="69"/>
                        <a:pt x="201" y="68"/>
                        <a:pt x="201" y="68"/>
                      </a:cubicBezTo>
                      <a:cubicBezTo>
                        <a:pt x="202" y="69"/>
                        <a:pt x="201" y="73"/>
                        <a:pt x="201" y="73"/>
                      </a:cubicBezTo>
                      <a:cubicBezTo>
                        <a:pt x="200" y="75"/>
                        <a:pt x="202" y="76"/>
                        <a:pt x="199" y="76"/>
                      </a:cubicBezTo>
                      <a:cubicBezTo>
                        <a:pt x="199" y="77"/>
                        <a:pt x="198" y="77"/>
                        <a:pt x="198" y="78"/>
                      </a:cubicBezTo>
                      <a:cubicBezTo>
                        <a:pt x="199" y="79"/>
                        <a:pt x="200" y="79"/>
                        <a:pt x="201" y="79"/>
                      </a:cubicBezTo>
                      <a:cubicBezTo>
                        <a:pt x="202" y="79"/>
                        <a:pt x="206" y="79"/>
                        <a:pt x="206" y="80"/>
                      </a:cubicBezTo>
                      <a:cubicBezTo>
                        <a:pt x="206" y="82"/>
                        <a:pt x="206" y="84"/>
                        <a:pt x="208" y="85"/>
                      </a:cubicBezTo>
                      <a:cubicBezTo>
                        <a:pt x="210" y="86"/>
                        <a:pt x="212" y="85"/>
                        <a:pt x="210" y="87"/>
                      </a:cubicBezTo>
                      <a:cubicBezTo>
                        <a:pt x="209" y="88"/>
                        <a:pt x="209" y="90"/>
                        <a:pt x="208" y="91"/>
                      </a:cubicBezTo>
                      <a:cubicBezTo>
                        <a:pt x="207" y="93"/>
                        <a:pt x="202" y="88"/>
                        <a:pt x="201" y="87"/>
                      </a:cubicBezTo>
                      <a:cubicBezTo>
                        <a:pt x="198" y="85"/>
                        <a:pt x="194" y="84"/>
                        <a:pt x="191" y="83"/>
                      </a:cubicBezTo>
                      <a:cubicBezTo>
                        <a:pt x="189" y="82"/>
                        <a:pt x="188" y="81"/>
                        <a:pt x="186" y="80"/>
                      </a:cubicBezTo>
                      <a:cubicBezTo>
                        <a:pt x="185" y="80"/>
                        <a:pt x="183" y="79"/>
                        <a:pt x="182" y="79"/>
                      </a:cubicBezTo>
                      <a:cubicBezTo>
                        <a:pt x="179" y="79"/>
                        <a:pt x="176" y="78"/>
                        <a:pt x="173" y="78"/>
                      </a:cubicBezTo>
                      <a:cubicBezTo>
                        <a:pt x="169" y="78"/>
                        <a:pt x="165" y="78"/>
                        <a:pt x="168" y="83"/>
                      </a:cubicBezTo>
                      <a:cubicBezTo>
                        <a:pt x="170" y="84"/>
                        <a:pt x="169" y="86"/>
                        <a:pt x="167" y="87"/>
                      </a:cubicBezTo>
                      <a:cubicBezTo>
                        <a:pt x="166" y="88"/>
                        <a:pt x="163" y="86"/>
                        <a:pt x="164" y="89"/>
                      </a:cubicBezTo>
                      <a:cubicBezTo>
                        <a:pt x="165" y="90"/>
                        <a:pt x="157" y="90"/>
                        <a:pt x="161" y="87"/>
                      </a:cubicBezTo>
                      <a:cubicBezTo>
                        <a:pt x="162" y="86"/>
                        <a:pt x="159" y="84"/>
                        <a:pt x="158" y="85"/>
                      </a:cubicBezTo>
                      <a:cubicBezTo>
                        <a:pt x="156" y="85"/>
                        <a:pt x="154" y="86"/>
                        <a:pt x="153" y="87"/>
                      </a:cubicBezTo>
                      <a:cubicBezTo>
                        <a:pt x="150" y="89"/>
                        <a:pt x="147" y="87"/>
                        <a:pt x="144" y="88"/>
                      </a:cubicBezTo>
                      <a:cubicBezTo>
                        <a:pt x="141" y="89"/>
                        <a:pt x="139" y="91"/>
                        <a:pt x="137" y="91"/>
                      </a:cubicBezTo>
                      <a:cubicBezTo>
                        <a:pt x="136" y="91"/>
                        <a:pt x="130" y="91"/>
                        <a:pt x="131" y="90"/>
                      </a:cubicBezTo>
                      <a:cubicBezTo>
                        <a:pt x="133" y="90"/>
                        <a:pt x="133" y="90"/>
                        <a:pt x="133" y="89"/>
                      </a:cubicBezTo>
                      <a:cubicBezTo>
                        <a:pt x="133" y="86"/>
                        <a:pt x="135" y="87"/>
                        <a:pt x="135" y="85"/>
                      </a:cubicBezTo>
                      <a:cubicBezTo>
                        <a:pt x="136" y="84"/>
                        <a:pt x="129" y="86"/>
                        <a:pt x="129" y="86"/>
                      </a:cubicBezTo>
                      <a:cubicBezTo>
                        <a:pt x="128" y="86"/>
                        <a:pt x="127" y="86"/>
                        <a:pt x="127" y="87"/>
                      </a:cubicBezTo>
                      <a:cubicBezTo>
                        <a:pt x="127" y="88"/>
                        <a:pt x="127" y="89"/>
                        <a:pt x="127" y="90"/>
                      </a:cubicBezTo>
                      <a:cubicBezTo>
                        <a:pt x="126" y="90"/>
                        <a:pt x="124" y="89"/>
                        <a:pt x="123" y="89"/>
                      </a:cubicBezTo>
                      <a:cubicBezTo>
                        <a:pt x="121" y="89"/>
                        <a:pt x="118" y="90"/>
                        <a:pt x="116" y="91"/>
                      </a:cubicBezTo>
                      <a:cubicBezTo>
                        <a:pt x="113" y="92"/>
                        <a:pt x="110" y="94"/>
                        <a:pt x="107" y="95"/>
                      </a:cubicBezTo>
                      <a:cubicBezTo>
                        <a:pt x="105" y="95"/>
                        <a:pt x="104" y="96"/>
                        <a:pt x="103" y="98"/>
                      </a:cubicBezTo>
                      <a:cubicBezTo>
                        <a:pt x="103" y="99"/>
                        <a:pt x="103" y="102"/>
                        <a:pt x="101" y="102"/>
                      </a:cubicBezTo>
                      <a:cubicBezTo>
                        <a:pt x="99" y="102"/>
                        <a:pt x="97" y="103"/>
                        <a:pt x="95" y="103"/>
                      </a:cubicBezTo>
                      <a:cubicBezTo>
                        <a:pt x="94" y="103"/>
                        <a:pt x="93" y="101"/>
                        <a:pt x="92" y="100"/>
                      </a:cubicBezTo>
                      <a:cubicBezTo>
                        <a:pt x="90" y="98"/>
                        <a:pt x="87" y="99"/>
                        <a:pt x="89" y="96"/>
                      </a:cubicBezTo>
                      <a:cubicBezTo>
                        <a:pt x="90" y="94"/>
                        <a:pt x="93" y="95"/>
                        <a:pt x="94" y="94"/>
                      </a:cubicBezTo>
                      <a:cubicBezTo>
                        <a:pt x="96" y="94"/>
                        <a:pt x="98" y="95"/>
                        <a:pt x="97" y="93"/>
                      </a:cubicBezTo>
                      <a:cubicBezTo>
                        <a:pt x="96" y="92"/>
                        <a:pt x="95" y="90"/>
                        <a:pt x="94" y="89"/>
                      </a:cubicBezTo>
                      <a:cubicBezTo>
                        <a:pt x="92" y="87"/>
                        <a:pt x="89" y="88"/>
                        <a:pt x="87" y="88"/>
                      </a:cubicBezTo>
                      <a:cubicBezTo>
                        <a:pt x="86" y="88"/>
                        <a:pt x="80" y="87"/>
                        <a:pt x="80" y="87"/>
                      </a:cubicBezTo>
                      <a:cubicBezTo>
                        <a:pt x="80" y="87"/>
                        <a:pt x="83" y="88"/>
                        <a:pt x="83" y="88"/>
                      </a:cubicBezTo>
                      <a:cubicBezTo>
                        <a:pt x="84" y="89"/>
                        <a:pt x="84" y="90"/>
                        <a:pt x="84" y="91"/>
                      </a:cubicBezTo>
                      <a:cubicBezTo>
                        <a:pt x="84" y="92"/>
                        <a:pt x="84" y="94"/>
                        <a:pt x="84" y="95"/>
                      </a:cubicBezTo>
                      <a:cubicBezTo>
                        <a:pt x="83" y="96"/>
                        <a:pt x="82" y="97"/>
                        <a:pt x="82" y="98"/>
                      </a:cubicBezTo>
                      <a:cubicBezTo>
                        <a:pt x="83" y="100"/>
                        <a:pt x="87" y="100"/>
                        <a:pt x="86" y="103"/>
                      </a:cubicBezTo>
                      <a:cubicBezTo>
                        <a:pt x="85" y="104"/>
                        <a:pt x="84" y="106"/>
                        <a:pt x="84" y="107"/>
                      </a:cubicBezTo>
                      <a:cubicBezTo>
                        <a:pt x="84" y="107"/>
                        <a:pt x="84" y="111"/>
                        <a:pt x="84" y="111"/>
                      </a:cubicBezTo>
                      <a:cubicBezTo>
                        <a:pt x="84" y="111"/>
                        <a:pt x="83" y="108"/>
                        <a:pt x="83" y="108"/>
                      </a:cubicBezTo>
                      <a:cubicBezTo>
                        <a:pt x="82" y="108"/>
                        <a:pt x="81" y="110"/>
                        <a:pt x="80" y="109"/>
                      </a:cubicBezTo>
                      <a:cubicBezTo>
                        <a:pt x="80" y="109"/>
                        <a:pt x="82" y="108"/>
                        <a:pt x="82" y="107"/>
                      </a:cubicBezTo>
                      <a:cubicBezTo>
                        <a:pt x="81" y="106"/>
                        <a:pt x="79" y="106"/>
                        <a:pt x="78" y="106"/>
                      </a:cubicBezTo>
                      <a:cubicBezTo>
                        <a:pt x="77" y="106"/>
                        <a:pt x="76" y="105"/>
                        <a:pt x="75" y="106"/>
                      </a:cubicBezTo>
                      <a:cubicBezTo>
                        <a:pt x="73" y="106"/>
                        <a:pt x="72" y="108"/>
                        <a:pt x="70" y="108"/>
                      </a:cubicBezTo>
                      <a:cubicBezTo>
                        <a:pt x="68" y="110"/>
                        <a:pt x="67" y="110"/>
                        <a:pt x="65" y="112"/>
                      </a:cubicBezTo>
                      <a:cubicBezTo>
                        <a:pt x="63" y="114"/>
                        <a:pt x="61" y="114"/>
                        <a:pt x="64" y="116"/>
                      </a:cubicBezTo>
                      <a:cubicBezTo>
                        <a:pt x="65" y="117"/>
                        <a:pt x="67" y="120"/>
                        <a:pt x="66" y="121"/>
                      </a:cubicBezTo>
                      <a:cubicBezTo>
                        <a:pt x="65" y="122"/>
                        <a:pt x="59" y="120"/>
                        <a:pt x="58" y="120"/>
                      </a:cubicBezTo>
                      <a:cubicBezTo>
                        <a:pt x="57" y="119"/>
                        <a:pt x="54" y="120"/>
                        <a:pt x="53" y="120"/>
                      </a:cubicBezTo>
                      <a:cubicBezTo>
                        <a:pt x="54" y="119"/>
                        <a:pt x="49" y="115"/>
                        <a:pt x="48" y="117"/>
                      </a:cubicBezTo>
                      <a:cubicBezTo>
                        <a:pt x="43" y="121"/>
                        <a:pt x="54" y="122"/>
                        <a:pt x="54" y="124"/>
                      </a:cubicBezTo>
                      <a:cubicBezTo>
                        <a:pt x="53" y="128"/>
                        <a:pt x="50" y="126"/>
                        <a:pt x="47" y="126"/>
                      </a:cubicBezTo>
                      <a:cubicBezTo>
                        <a:pt x="44" y="125"/>
                        <a:pt x="43" y="123"/>
                        <a:pt x="40" y="122"/>
                      </a:cubicBezTo>
                      <a:cubicBezTo>
                        <a:pt x="38" y="121"/>
                        <a:pt x="38" y="120"/>
                        <a:pt x="37" y="118"/>
                      </a:cubicBezTo>
                      <a:cubicBezTo>
                        <a:pt x="37" y="116"/>
                        <a:pt x="36" y="116"/>
                        <a:pt x="35" y="115"/>
                      </a:cubicBezTo>
                      <a:cubicBezTo>
                        <a:pt x="35" y="114"/>
                        <a:pt x="38" y="112"/>
                        <a:pt x="38" y="112"/>
                      </a:cubicBezTo>
                      <a:cubicBezTo>
                        <a:pt x="39" y="109"/>
                        <a:pt x="34" y="107"/>
                        <a:pt x="32" y="107"/>
                      </a:cubicBezTo>
                      <a:cubicBezTo>
                        <a:pt x="30" y="106"/>
                        <a:pt x="30" y="104"/>
                        <a:pt x="28" y="104"/>
                      </a:cubicBezTo>
                      <a:cubicBezTo>
                        <a:pt x="29" y="103"/>
                        <a:pt x="24" y="99"/>
                        <a:pt x="24" y="99"/>
                      </a:cubicBezTo>
                      <a:cubicBezTo>
                        <a:pt x="26" y="98"/>
                        <a:pt x="28" y="101"/>
                        <a:pt x="29" y="102"/>
                      </a:cubicBezTo>
                      <a:cubicBezTo>
                        <a:pt x="30" y="103"/>
                        <a:pt x="31" y="103"/>
                        <a:pt x="31" y="102"/>
                      </a:cubicBezTo>
                      <a:cubicBezTo>
                        <a:pt x="32" y="102"/>
                        <a:pt x="33" y="103"/>
                        <a:pt x="33" y="103"/>
                      </a:cubicBezTo>
                      <a:cubicBezTo>
                        <a:pt x="36" y="104"/>
                        <a:pt x="38" y="105"/>
                        <a:pt x="41" y="105"/>
                      </a:cubicBezTo>
                      <a:cubicBezTo>
                        <a:pt x="43" y="106"/>
                        <a:pt x="46" y="106"/>
                        <a:pt x="49" y="107"/>
                      </a:cubicBezTo>
                      <a:cubicBezTo>
                        <a:pt x="54" y="109"/>
                        <a:pt x="58" y="109"/>
                        <a:pt x="63" y="106"/>
                      </a:cubicBezTo>
                      <a:cubicBezTo>
                        <a:pt x="65" y="105"/>
                        <a:pt x="66" y="104"/>
                        <a:pt x="68" y="103"/>
                      </a:cubicBezTo>
                      <a:cubicBezTo>
                        <a:pt x="71" y="101"/>
                        <a:pt x="69" y="100"/>
                        <a:pt x="69" y="97"/>
                      </a:cubicBezTo>
                      <a:cubicBezTo>
                        <a:pt x="69" y="94"/>
                        <a:pt x="62" y="93"/>
                        <a:pt x="60" y="91"/>
                      </a:cubicBezTo>
                      <a:cubicBezTo>
                        <a:pt x="57" y="89"/>
                        <a:pt x="53" y="87"/>
                        <a:pt x="50" y="86"/>
                      </a:cubicBezTo>
                      <a:cubicBezTo>
                        <a:pt x="47" y="84"/>
                        <a:pt x="43" y="82"/>
                        <a:pt x="40" y="82"/>
                      </a:cubicBezTo>
                      <a:cubicBezTo>
                        <a:pt x="39" y="81"/>
                        <a:pt x="39" y="82"/>
                        <a:pt x="38" y="82"/>
                      </a:cubicBezTo>
                      <a:cubicBezTo>
                        <a:pt x="37" y="82"/>
                        <a:pt x="36" y="81"/>
                        <a:pt x="35" y="81"/>
                      </a:cubicBezTo>
                      <a:cubicBezTo>
                        <a:pt x="33" y="80"/>
                        <a:pt x="31" y="84"/>
                        <a:pt x="29" y="84"/>
                      </a:cubicBezTo>
                      <a:cubicBezTo>
                        <a:pt x="29" y="83"/>
                        <a:pt x="33" y="80"/>
                        <a:pt x="29" y="80"/>
                      </a:cubicBezTo>
                      <a:cubicBezTo>
                        <a:pt x="28" y="80"/>
                        <a:pt x="24" y="78"/>
                        <a:pt x="24" y="78"/>
                      </a:cubicBezTo>
                      <a:cubicBezTo>
                        <a:pt x="25" y="77"/>
                        <a:pt x="29" y="80"/>
                        <a:pt x="29" y="78"/>
                      </a:cubicBezTo>
                      <a:cubicBezTo>
                        <a:pt x="29" y="77"/>
                        <a:pt x="25" y="75"/>
                        <a:pt x="24" y="75"/>
                      </a:cubicBezTo>
                      <a:cubicBezTo>
                        <a:pt x="23" y="76"/>
                        <a:pt x="20" y="78"/>
                        <a:pt x="20" y="78"/>
                      </a:cubicBezTo>
                      <a:cubicBezTo>
                        <a:pt x="20" y="77"/>
                        <a:pt x="20" y="77"/>
                        <a:pt x="19" y="76"/>
                      </a:cubicBezTo>
                      <a:cubicBezTo>
                        <a:pt x="17" y="76"/>
                        <a:pt x="17" y="77"/>
                        <a:pt x="16" y="78"/>
                      </a:cubicBezTo>
                      <a:cubicBezTo>
                        <a:pt x="16" y="78"/>
                        <a:pt x="16" y="78"/>
                        <a:pt x="16" y="77"/>
                      </a:cubicBezTo>
                      <a:cubicBezTo>
                        <a:pt x="15" y="78"/>
                        <a:pt x="14" y="80"/>
                        <a:pt x="13" y="80"/>
                      </a:cubicBezTo>
                      <a:cubicBezTo>
                        <a:pt x="12" y="81"/>
                        <a:pt x="10" y="81"/>
                        <a:pt x="10" y="81"/>
                      </a:cubicBezTo>
                      <a:cubicBezTo>
                        <a:pt x="9" y="83"/>
                        <a:pt x="5" y="83"/>
                        <a:pt x="6" y="85"/>
                      </a:cubicBezTo>
                      <a:cubicBezTo>
                        <a:pt x="9" y="87"/>
                        <a:pt x="5" y="85"/>
                        <a:pt x="5" y="88"/>
                      </a:cubicBezTo>
                      <a:cubicBezTo>
                        <a:pt x="5" y="90"/>
                        <a:pt x="9" y="91"/>
                        <a:pt x="10" y="92"/>
                      </a:cubicBezTo>
                      <a:cubicBezTo>
                        <a:pt x="12" y="93"/>
                        <a:pt x="14" y="95"/>
                        <a:pt x="13" y="97"/>
                      </a:cubicBezTo>
                      <a:cubicBezTo>
                        <a:pt x="12" y="99"/>
                        <a:pt x="9" y="100"/>
                        <a:pt x="9" y="102"/>
                      </a:cubicBezTo>
                      <a:cubicBezTo>
                        <a:pt x="10" y="104"/>
                        <a:pt x="12" y="106"/>
                        <a:pt x="13" y="108"/>
                      </a:cubicBezTo>
                      <a:cubicBezTo>
                        <a:pt x="14" y="110"/>
                        <a:pt x="12" y="110"/>
                        <a:pt x="12" y="112"/>
                      </a:cubicBezTo>
                      <a:cubicBezTo>
                        <a:pt x="12" y="114"/>
                        <a:pt x="15" y="116"/>
                        <a:pt x="13" y="117"/>
                      </a:cubicBezTo>
                      <a:cubicBezTo>
                        <a:pt x="11" y="118"/>
                        <a:pt x="14" y="121"/>
                        <a:pt x="14" y="122"/>
                      </a:cubicBezTo>
                      <a:cubicBezTo>
                        <a:pt x="16" y="124"/>
                        <a:pt x="18" y="124"/>
                        <a:pt x="15" y="126"/>
                      </a:cubicBezTo>
                      <a:cubicBezTo>
                        <a:pt x="13" y="128"/>
                        <a:pt x="14" y="128"/>
                        <a:pt x="15" y="129"/>
                      </a:cubicBezTo>
                      <a:cubicBezTo>
                        <a:pt x="20" y="132"/>
                        <a:pt x="23" y="134"/>
                        <a:pt x="18" y="138"/>
                      </a:cubicBezTo>
                      <a:cubicBezTo>
                        <a:pt x="13" y="143"/>
                        <a:pt x="8" y="147"/>
                        <a:pt x="4" y="152"/>
                      </a:cubicBezTo>
                      <a:cubicBezTo>
                        <a:pt x="6" y="152"/>
                        <a:pt x="6" y="151"/>
                        <a:pt x="7" y="152"/>
                      </a:cubicBezTo>
                      <a:cubicBezTo>
                        <a:pt x="8" y="154"/>
                        <a:pt x="10" y="154"/>
                        <a:pt x="11" y="155"/>
                      </a:cubicBezTo>
                      <a:cubicBezTo>
                        <a:pt x="17" y="157"/>
                        <a:pt x="9" y="157"/>
                        <a:pt x="7" y="157"/>
                      </a:cubicBezTo>
                      <a:cubicBezTo>
                        <a:pt x="5" y="157"/>
                        <a:pt x="4" y="158"/>
                        <a:pt x="4" y="160"/>
                      </a:cubicBezTo>
                      <a:cubicBezTo>
                        <a:pt x="4" y="162"/>
                        <a:pt x="2" y="163"/>
                        <a:pt x="1" y="165"/>
                      </a:cubicBezTo>
                      <a:cubicBezTo>
                        <a:pt x="0" y="166"/>
                        <a:pt x="1" y="168"/>
                        <a:pt x="2" y="170"/>
                      </a:cubicBezTo>
                      <a:cubicBezTo>
                        <a:pt x="2" y="172"/>
                        <a:pt x="0" y="174"/>
                        <a:pt x="1" y="175"/>
                      </a:cubicBezTo>
                      <a:cubicBezTo>
                        <a:pt x="3" y="176"/>
                        <a:pt x="3" y="176"/>
                        <a:pt x="3" y="178"/>
                      </a:cubicBezTo>
                      <a:cubicBezTo>
                        <a:pt x="2" y="180"/>
                        <a:pt x="4" y="181"/>
                        <a:pt x="4" y="183"/>
                      </a:cubicBezTo>
                      <a:cubicBezTo>
                        <a:pt x="4" y="184"/>
                        <a:pt x="7" y="186"/>
                        <a:pt x="8" y="186"/>
                      </a:cubicBezTo>
                      <a:cubicBezTo>
                        <a:pt x="8" y="186"/>
                        <a:pt x="9" y="185"/>
                        <a:pt x="10" y="185"/>
                      </a:cubicBezTo>
                      <a:cubicBezTo>
                        <a:pt x="11" y="185"/>
                        <a:pt x="11" y="187"/>
                        <a:pt x="12" y="187"/>
                      </a:cubicBezTo>
                      <a:cubicBezTo>
                        <a:pt x="14" y="186"/>
                        <a:pt x="14" y="185"/>
                        <a:pt x="16" y="187"/>
                      </a:cubicBezTo>
                      <a:cubicBezTo>
                        <a:pt x="18" y="188"/>
                        <a:pt x="18" y="188"/>
                        <a:pt x="18" y="190"/>
                      </a:cubicBezTo>
                      <a:cubicBezTo>
                        <a:pt x="17" y="195"/>
                        <a:pt x="21" y="199"/>
                        <a:pt x="24" y="201"/>
                      </a:cubicBezTo>
                      <a:cubicBezTo>
                        <a:pt x="26" y="202"/>
                        <a:pt x="27" y="203"/>
                        <a:pt x="25" y="204"/>
                      </a:cubicBezTo>
                      <a:cubicBezTo>
                        <a:pt x="24" y="206"/>
                        <a:pt x="23" y="205"/>
                        <a:pt x="21" y="205"/>
                      </a:cubicBezTo>
                      <a:cubicBezTo>
                        <a:pt x="19" y="205"/>
                        <a:pt x="22" y="214"/>
                        <a:pt x="24" y="213"/>
                      </a:cubicBezTo>
                      <a:cubicBezTo>
                        <a:pt x="25" y="212"/>
                        <a:pt x="26" y="209"/>
                        <a:pt x="27" y="210"/>
                      </a:cubicBezTo>
                      <a:cubicBezTo>
                        <a:pt x="28" y="210"/>
                        <a:pt x="29" y="211"/>
                        <a:pt x="31" y="211"/>
                      </a:cubicBezTo>
                      <a:cubicBezTo>
                        <a:pt x="33" y="211"/>
                        <a:pt x="35" y="212"/>
                        <a:pt x="35" y="214"/>
                      </a:cubicBezTo>
                      <a:cubicBezTo>
                        <a:pt x="35" y="215"/>
                        <a:pt x="34" y="215"/>
                        <a:pt x="34" y="215"/>
                      </a:cubicBezTo>
                      <a:cubicBezTo>
                        <a:pt x="33" y="216"/>
                        <a:pt x="34" y="218"/>
                        <a:pt x="35" y="218"/>
                      </a:cubicBezTo>
                      <a:cubicBezTo>
                        <a:pt x="36" y="219"/>
                        <a:pt x="38" y="218"/>
                        <a:pt x="39" y="219"/>
                      </a:cubicBezTo>
                      <a:cubicBezTo>
                        <a:pt x="40" y="220"/>
                        <a:pt x="40" y="222"/>
                        <a:pt x="40" y="223"/>
                      </a:cubicBezTo>
                      <a:cubicBezTo>
                        <a:pt x="40" y="224"/>
                        <a:pt x="43" y="223"/>
                        <a:pt x="44" y="223"/>
                      </a:cubicBezTo>
                      <a:cubicBezTo>
                        <a:pt x="45" y="224"/>
                        <a:pt x="47" y="227"/>
                        <a:pt x="48" y="225"/>
                      </a:cubicBezTo>
                      <a:cubicBezTo>
                        <a:pt x="49" y="223"/>
                        <a:pt x="50" y="224"/>
                        <a:pt x="51" y="225"/>
                      </a:cubicBezTo>
                      <a:cubicBezTo>
                        <a:pt x="53" y="227"/>
                        <a:pt x="53" y="226"/>
                        <a:pt x="55" y="226"/>
                      </a:cubicBezTo>
                      <a:cubicBezTo>
                        <a:pt x="56" y="226"/>
                        <a:pt x="57" y="229"/>
                        <a:pt x="58" y="228"/>
                      </a:cubicBezTo>
                      <a:cubicBezTo>
                        <a:pt x="60" y="227"/>
                        <a:pt x="62" y="229"/>
                        <a:pt x="63" y="230"/>
                      </a:cubicBezTo>
                      <a:cubicBezTo>
                        <a:pt x="65" y="231"/>
                        <a:pt x="62" y="232"/>
                        <a:pt x="62" y="232"/>
                      </a:cubicBezTo>
                      <a:cubicBezTo>
                        <a:pt x="60" y="233"/>
                        <a:pt x="63" y="234"/>
                        <a:pt x="63" y="234"/>
                      </a:cubicBezTo>
                      <a:cubicBezTo>
                        <a:pt x="63" y="234"/>
                        <a:pt x="60" y="234"/>
                        <a:pt x="61" y="236"/>
                      </a:cubicBezTo>
                      <a:cubicBezTo>
                        <a:pt x="63" y="237"/>
                        <a:pt x="62" y="238"/>
                        <a:pt x="61" y="239"/>
                      </a:cubicBezTo>
                      <a:cubicBezTo>
                        <a:pt x="61" y="240"/>
                        <a:pt x="58" y="240"/>
                        <a:pt x="57" y="240"/>
                      </a:cubicBezTo>
                      <a:cubicBezTo>
                        <a:pt x="55" y="240"/>
                        <a:pt x="54" y="242"/>
                        <a:pt x="53" y="244"/>
                      </a:cubicBezTo>
                      <a:cubicBezTo>
                        <a:pt x="54" y="244"/>
                        <a:pt x="58" y="244"/>
                        <a:pt x="58" y="245"/>
                      </a:cubicBezTo>
                      <a:cubicBezTo>
                        <a:pt x="58" y="246"/>
                        <a:pt x="53" y="247"/>
                        <a:pt x="53" y="248"/>
                      </a:cubicBezTo>
                      <a:cubicBezTo>
                        <a:pt x="53" y="249"/>
                        <a:pt x="55" y="249"/>
                        <a:pt x="55" y="251"/>
                      </a:cubicBezTo>
                      <a:cubicBezTo>
                        <a:pt x="55" y="251"/>
                        <a:pt x="52" y="252"/>
                        <a:pt x="52" y="252"/>
                      </a:cubicBezTo>
                      <a:cubicBezTo>
                        <a:pt x="51" y="253"/>
                        <a:pt x="51" y="254"/>
                        <a:pt x="50" y="255"/>
                      </a:cubicBezTo>
                      <a:cubicBezTo>
                        <a:pt x="50" y="256"/>
                        <a:pt x="48" y="255"/>
                        <a:pt x="48" y="257"/>
                      </a:cubicBezTo>
                      <a:cubicBezTo>
                        <a:pt x="47" y="258"/>
                        <a:pt x="49" y="260"/>
                        <a:pt x="51" y="260"/>
                      </a:cubicBezTo>
                      <a:cubicBezTo>
                        <a:pt x="53" y="261"/>
                        <a:pt x="55" y="262"/>
                        <a:pt x="58" y="264"/>
                      </a:cubicBezTo>
                      <a:cubicBezTo>
                        <a:pt x="59" y="265"/>
                        <a:pt x="60" y="266"/>
                        <a:pt x="61" y="266"/>
                      </a:cubicBezTo>
                      <a:cubicBezTo>
                        <a:pt x="62" y="268"/>
                        <a:pt x="62" y="267"/>
                        <a:pt x="64" y="266"/>
                      </a:cubicBezTo>
                      <a:cubicBezTo>
                        <a:pt x="67" y="266"/>
                        <a:pt x="70" y="269"/>
                        <a:pt x="73" y="269"/>
                      </a:cubicBezTo>
                      <a:cubicBezTo>
                        <a:pt x="76" y="269"/>
                        <a:pt x="79" y="271"/>
                        <a:pt x="82" y="272"/>
                      </a:cubicBezTo>
                      <a:cubicBezTo>
                        <a:pt x="85" y="273"/>
                        <a:pt x="87" y="272"/>
                        <a:pt x="90" y="272"/>
                      </a:cubicBezTo>
                      <a:cubicBezTo>
                        <a:pt x="91" y="273"/>
                        <a:pt x="92" y="274"/>
                        <a:pt x="92" y="275"/>
                      </a:cubicBezTo>
                      <a:cubicBezTo>
                        <a:pt x="92" y="276"/>
                        <a:pt x="93" y="276"/>
                        <a:pt x="94" y="276"/>
                      </a:cubicBezTo>
                      <a:cubicBezTo>
                        <a:pt x="97" y="277"/>
                        <a:pt x="99" y="282"/>
                        <a:pt x="103" y="280"/>
                      </a:cubicBezTo>
                      <a:cubicBezTo>
                        <a:pt x="104" y="279"/>
                        <a:pt x="106" y="278"/>
                        <a:pt x="105" y="277"/>
                      </a:cubicBezTo>
                      <a:cubicBezTo>
                        <a:pt x="104" y="276"/>
                        <a:pt x="103" y="275"/>
                        <a:pt x="102" y="274"/>
                      </a:cubicBezTo>
                      <a:cubicBezTo>
                        <a:pt x="100" y="272"/>
                        <a:pt x="99" y="270"/>
                        <a:pt x="100" y="267"/>
                      </a:cubicBezTo>
                      <a:cubicBezTo>
                        <a:pt x="100" y="265"/>
                        <a:pt x="99" y="263"/>
                        <a:pt x="97" y="262"/>
                      </a:cubicBezTo>
                      <a:cubicBezTo>
                        <a:pt x="95" y="261"/>
                        <a:pt x="98" y="259"/>
                        <a:pt x="99" y="258"/>
                      </a:cubicBezTo>
                      <a:cubicBezTo>
                        <a:pt x="100" y="256"/>
                        <a:pt x="100" y="254"/>
                        <a:pt x="103" y="254"/>
                      </a:cubicBezTo>
                      <a:cubicBezTo>
                        <a:pt x="104" y="254"/>
                        <a:pt x="105" y="253"/>
                        <a:pt x="106" y="252"/>
                      </a:cubicBezTo>
                      <a:cubicBezTo>
                        <a:pt x="107" y="251"/>
                        <a:pt x="108" y="251"/>
                        <a:pt x="109" y="250"/>
                      </a:cubicBezTo>
                      <a:cubicBezTo>
                        <a:pt x="108" y="250"/>
                        <a:pt x="106" y="249"/>
                        <a:pt x="106" y="248"/>
                      </a:cubicBezTo>
                      <a:cubicBezTo>
                        <a:pt x="106" y="247"/>
                        <a:pt x="108" y="248"/>
                        <a:pt x="108" y="248"/>
                      </a:cubicBezTo>
                      <a:cubicBezTo>
                        <a:pt x="108" y="247"/>
                        <a:pt x="106" y="244"/>
                        <a:pt x="105" y="243"/>
                      </a:cubicBezTo>
                      <a:cubicBezTo>
                        <a:pt x="104" y="241"/>
                        <a:pt x="103" y="241"/>
                        <a:pt x="101" y="241"/>
                      </a:cubicBezTo>
                      <a:cubicBezTo>
                        <a:pt x="98" y="241"/>
                        <a:pt x="100" y="239"/>
                        <a:pt x="98" y="238"/>
                      </a:cubicBezTo>
                      <a:cubicBezTo>
                        <a:pt x="97" y="237"/>
                        <a:pt x="94" y="237"/>
                        <a:pt x="96" y="235"/>
                      </a:cubicBezTo>
                      <a:cubicBezTo>
                        <a:pt x="97" y="233"/>
                        <a:pt x="99" y="232"/>
                        <a:pt x="97" y="231"/>
                      </a:cubicBezTo>
                      <a:cubicBezTo>
                        <a:pt x="96" y="229"/>
                        <a:pt x="98" y="228"/>
                        <a:pt x="99" y="227"/>
                      </a:cubicBezTo>
                      <a:cubicBezTo>
                        <a:pt x="99" y="226"/>
                        <a:pt x="101" y="223"/>
                        <a:pt x="101" y="224"/>
                      </a:cubicBezTo>
                      <a:cubicBezTo>
                        <a:pt x="102" y="225"/>
                        <a:pt x="103" y="227"/>
                        <a:pt x="104" y="228"/>
                      </a:cubicBezTo>
                      <a:cubicBezTo>
                        <a:pt x="106" y="228"/>
                        <a:pt x="107" y="227"/>
                        <a:pt x="107" y="226"/>
                      </a:cubicBezTo>
                      <a:cubicBezTo>
                        <a:pt x="106" y="224"/>
                        <a:pt x="106" y="223"/>
                        <a:pt x="108" y="222"/>
                      </a:cubicBezTo>
                      <a:cubicBezTo>
                        <a:pt x="110" y="221"/>
                        <a:pt x="110" y="219"/>
                        <a:pt x="112" y="219"/>
                      </a:cubicBezTo>
                      <a:cubicBezTo>
                        <a:pt x="114" y="218"/>
                        <a:pt x="116" y="215"/>
                        <a:pt x="118" y="216"/>
                      </a:cubicBezTo>
                      <a:cubicBezTo>
                        <a:pt x="120" y="216"/>
                        <a:pt x="120" y="218"/>
                        <a:pt x="122" y="216"/>
                      </a:cubicBezTo>
                      <a:cubicBezTo>
                        <a:pt x="124" y="215"/>
                        <a:pt x="124" y="216"/>
                        <a:pt x="126" y="217"/>
                      </a:cubicBezTo>
                      <a:cubicBezTo>
                        <a:pt x="128" y="217"/>
                        <a:pt x="130" y="217"/>
                        <a:pt x="132" y="218"/>
                      </a:cubicBezTo>
                      <a:cubicBezTo>
                        <a:pt x="134" y="219"/>
                        <a:pt x="134" y="221"/>
                        <a:pt x="136" y="223"/>
                      </a:cubicBezTo>
                      <a:cubicBezTo>
                        <a:pt x="136" y="223"/>
                        <a:pt x="136" y="220"/>
                        <a:pt x="138" y="221"/>
                      </a:cubicBezTo>
                      <a:cubicBezTo>
                        <a:pt x="139" y="221"/>
                        <a:pt x="140" y="223"/>
                        <a:pt x="142" y="223"/>
                      </a:cubicBezTo>
                      <a:cubicBezTo>
                        <a:pt x="143" y="224"/>
                        <a:pt x="144" y="222"/>
                        <a:pt x="145" y="221"/>
                      </a:cubicBezTo>
                      <a:cubicBezTo>
                        <a:pt x="147" y="219"/>
                        <a:pt x="148" y="221"/>
                        <a:pt x="150" y="221"/>
                      </a:cubicBezTo>
                      <a:cubicBezTo>
                        <a:pt x="152" y="221"/>
                        <a:pt x="153" y="219"/>
                        <a:pt x="155" y="220"/>
                      </a:cubicBezTo>
                      <a:cubicBezTo>
                        <a:pt x="157" y="221"/>
                        <a:pt x="158" y="222"/>
                        <a:pt x="160" y="223"/>
                      </a:cubicBezTo>
                      <a:cubicBezTo>
                        <a:pt x="162" y="224"/>
                        <a:pt x="161" y="223"/>
                        <a:pt x="163" y="222"/>
                      </a:cubicBezTo>
                      <a:cubicBezTo>
                        <a:pt x="164" y="221"/>
                        <a:pt x="168" y="222"/>
                        <a:pt x="169" y="222"/>
                      </a:cubicBezTo>
                      <a:cubicBezTo>
                        <a:pt x="170" y="222"/>
                        <a:pt x="172" y="220"/>
                        <a:pt x="172" y="219"/>
                      </a:cubicBezTo>
                      <a:cubicBezTo>
                        <a:pt x="172" y="217"/>
                        <a:pt x="169" y="217"/>
                        <a:pt x="168" y="216"/>
                      </a:cubicBezTo>
                      <a:cubicBezTo>
                        <a:pt x="161" y="213"/>
                        <a:pt x="171" y="214"/>
                        <a:pt x="169" y="210"/>
                      </a:cubicBezTo>
                      <a:cubicBezTo>
                        <a:pt x="168" y="209"/>
                        <a:pt x="166" y="209"/>
                        <a:pt x="169" y="208"/>
                      </a:cubicBezTo>
                      <a:cubicBezTo>
                        <a:pt x="170" y="207"/>
                        <a:pt x="172" y="208"/>
                        <a:pt x="173" y="207"/>
                      </a:cubicBezTo>
                      <a:cubicBezTo>
                        <a:pt x="177" y="207"/>
                        <a:pt x="166" y="202"/>
                        <a:pt x="171" y="200"/>
                      </a:cubicBezTo>
                      <a:cubicBezTo>
                        <a:pt x="172" y="200"/>
                        <a:pt x="174" y="200"/>
                        <a:pt x="175" y="200"/>
                      </a:cubicBezTo>
                      <a:cubicBezTo>
                        <a:pt x="178" y="200"/>
                        <a:pt x="180" y="200"/>
                        <a:pt x="183" y="199"/>
                      </a:cubicBezTo>
                      <a:cubicBezTo>
                        <a:pt x="185" y="198"/>
                        <a:pt x="187" y="198"/>
                        <a:pt x="189" y="198"/>
                      </a:cubicBezTo>
                      <a:cubicBezTo>
                        <a:pt x="191" y="197"/>
                        <a:pt x="193" y="196"/>
                        <a:pt x="196" y="196"/>
                      </a:cubicBezTo>
                      <a:cubicBezTo>
                        <a:pt x="200" y="195"/>
                        <a:pt x="204" y="194"/>
                        <a:pt x="208" y="192"/>
                      </a:cubicBezTo>
                      <a:cubicBezTo>
                        <a:pt x="211" y="190"/>
                        <a:pt x="217" y="190"/>
                        <a:pt x="219" y="194"/>
                      </a:cubicBezTo>
                      <a:cubicBezTo>
                        <a:pt x="220" y="196"/>
                        <a:pt x="219" y="196"/>
                        <a:pt x="220" y="198"/>
                      </a:cubicBezTo>
                      <a:cubicBezTo>
                        <a:pt x="220" y="201"/>
                        <a:pt x="224" y="198"/>
                        <a:pt x="226" y="199"/>
                      </a:cubicBezTo>
                      <a:cubicBezTo>
                        <a:pt x="227" y="199"/>
                        <a:pt x="226" y="200"/>
                        <a:pt x="227" y="200"/>
                      </a:cubicBezTo>
                      <a:cubicBezTo>
                        <a:pt x="228" y="201"/>
                        <a:pt x="228" y="200"/>
                        <a:pt x="228" y="200"/>
                      </a:cubicBezTo>
                      <a:cubicBezTo>
                        <a:pt x="229" y="199"/>
                        <a:pt x="230" y="200"/>
                        <a:pt x="231" y="201"/>
                      </a:cubicBezTo>
                      <a:cubicBezTo>
                        <a:pt x="232" y="201"/>
                        <a:pt x="232" y="201"/>
                        <a:pt x="231" y="202"/>
                      </a:cubicBezTo>
                      <a:cubicBezTo>
                        <a:pt x="230" y="205"/>
                        <a:pt x="237" y="203"/>
                        <a:pt x="239" y="202"/>
                      </a:cubicBezTo>
                      <a:cubicBezTo>
                        <a:pt x="239" y="202"/>
                        <a:pt x="248" y="197"/>
                        <a:pt x="248" y="198"/>
                      </a:cubicBezTo>
                      <a:cubicBezTo>
                        <a:pt x="248" y="199"/>
                        <a:pt x="246" y="201"/>
                        <a:pt x="248" y="202"/>
                      </a:cubicBezTo>
                      <a:cubicBezTo>
                        <a:pt x="250" y="202"/>
                        <a:pt x="251" y="203"/>
                        <a:pt x="252" y="204"/>
                      </a:cubicBezTo>
                      <a:cubicBezTo>
                        <a:pt x="255" y="207"/>
                        <a:pt x="256" y="210"/>
                        <a:pt x="258" y="213"/>
                      </a:cubicBezTo>
                      <a:cubicBezTo>
                        <a:pt x="260" y="216"/>
                        <a:pt x="261" y="219"/>
                        <a:pt x="263" y="221"/>
                      </a:cubicBezTo>
                      <a:cubicBezTo>
                        <a:pt x="266" y="224"/>
                        <a:pt x="266" y="217"/>
                        <a:pt x="269" y="220"/>
                      </a:cubicBezTo>
                      <a:cubicBezTo>
                        <a:pt x="273" y="224"/>
                        <a:pt x="275" y="222"/>
                        <a:pt x="280" y="221"/>
                      </a:cubicBezTo>
                      <a:cubicBezTo>
                        <a:pt x="282" y="220"/>
                        <a:pt x="283" y="223"/>
                        <a:pt x="284" y="224"/>
                      </a:cubicBezTo>
                      <a:cubicBezTo>
                        <a:pt x="285" y="226"/>
                        <a:pt x="287" y="226"/>
                        <a:pt x="288" y="228"/>
                      </a:cubicBezTo>
                      <a:cubicBezTo>
                        <a:pt x="289" y="230"/>
                        <a:pt x="291" y="230"/>
                        <a:pt x="293" y="230"/>
                      </a:cubicBezTo>
                      <a:cubicBezTo>
                        <a:pt x="296" y="229"/>
                        <a:pt x="295" y="230"/>
                        <a:pt x="296" y="231"/>
                      </a:cubicBezTo>
                      <a:cubicBezTo>
                        <a:pt x="298" y="235"/>
                        <a:pt x="304" y="230"/>
                        <a:pt x="307" y="230"/>
                      </a:cubicBezTo>
                      <a:cubicBezTo>
                        <a:pt x="310" y="229"/>
                        <a:pt x="313" y="226"/>
                        <a:pt x="316" y="225"/>
                      </a:cubicBezTo>
                      <a:cubicBezTo>
                        <a:pt x="320" y="222"/>
                        <a:pt x="322" y="222"/>
                        <a:pt x="327" y="223"/>
                      </a:cubicBezTo>
                      <a:cubicBezTo>
                        <a:pt x="329" y="223"/>
                        <a:pt x="329" y="224"/>
                        <a:pt x="331" y="226"/>
                      </a:cubicBezTo>
                      <a:cubicBezTo>
                        <a:pt x="332" y="227"/>
                        <a:pt x="334" y="227"/>
                        <a:pt x="336" y="227"/>
                      </a:cubicBezTo>
                      <a:cubicBezTo>
                        <a:pt x="338" y="227"/>
                        <a:pt x="339" y="228"/>
                        <a:pt x="341" y="228"/>
                      </a:cubicBezTo>
                      <a:cubicBezTo>
                        <a:pt x="343" y="230"/>
                        <a:pt x="344" y="228"/>
                        <a:pt x="346" y="227"/>
                      </a:cubicBezTo>
                      <a:cubicBezTo>
                        <a:pt x="349" y="224"/>
                        <a:pt x="344" y="222"/>
                        <a:pt x="346" y="219"/>
                      </a:cubicBezTo>
                      <a:cubicBezTo>
                        <a:pt x="347" y="217"/>
                        <a:pt x="351" y="213"/>
                        <a:pt x="353" y="214"/>
                      </a:cubicBezTo>
                      <a:cubicBezTo>
                        <a:pt x="357" y="216"/>
                        <a:pt x="362" y="216"/>
                        <a:pt x="366" y="218"/>
                      </a:cubicBezTo>
                      <a:cubicBezTo>
                        <a:pt x="368" y="219"/>
                        <a:pt x="367" y="221"/>
                        <a:pt x="368" y="222"/>
                      </a:cubicBezTo>
                      <a:cubicBezTo>
                        <a:pt x="369" y="225"/>
                        <a:pt x="371" y="225"/>
                        <a:pt x="374" y="226"/>
                      </a:cubicBezTo>
                      <a:cubicBezTo>
                        <a:pt x="378" y="227"/>
                        <a:pt x="382" y="224"/>
                        <a:pt x="386" y="225"/>
                      </a:cubicBezTo>
                      <a:cubicBezTo>
                        <a:pt x="387" y="225"/>
                        <a:pt x="389" y="225"/>
                        <a:pt x="390" y="226"/>
                      </a:cubicBezTo>
                      <a:cubicBezTo>
                        <a:pt x="392" y="227"/>
                        <a:pt x="394" y="227"/>
                        <a:pt x="396" y="229"/>
                      </a:cubicBezTo>
                      <a:cubicBezTo>
                        <a:pt x="401" y="233"/>
                        <a:pt x="409" y="233"/>
                        <a:pt x="415" y="231"/>
                      </a:cubicBezTo>
                      <a:cubicBezTo>
                        <a:pt x="419" y="230"/>
                        <a:pt x="422" y="228"/>
                        <a:pt x="426" y="227"/>
                      </a:cubicBezTo>
                      <a:cubicBezTo>
                        <a:pt x="428" y="225"/>
                        <a:pt x="431" y="227"/>
                        <a:pt x="433" y="227"/>
                      </a:cubicBezTo>
                      <a:cubicBezTo>
                        <a:pt x="435" y="228"/>
                        <a:pt x="436" y="226"/>
                        <a:pt x="438" y="227"/>
                      </a:cubicBezTo>
                      <a:cubicBezTo>
                        <a:pt x="439" y="228"/>
                        <a:pt x="443" y="231"/>
                        <a:pt x="445" y="230"/>
                      </a:cubicBezTo>
                      <a:cubicBezTo>
                        <a:pt x="446" y="230"/>
                        <a:pt x="448" y="229"/>
                        <a:pt x="449" y="228"/>
                      </a:cubicBezTo>
                      <a:cubicBezTo>
                        <a:pt x="452" y="227"/>
                        <a:pt x="453" y="227"/>
                        <a:pt x="453" y="225"/>
                      </a:cubicBezTo>
                      <a:cubicBezTo>
                        <a:pt x="453" y="221"/>
                        <a:pt x="456" y="217"/>
                        <a:pt x="458" y="215"/>
                      </a:cubicBezTo>
                      <a:cubicBezTo>
                        <a:pt x="459" y="214"/>
                        <a:pt x="460" y="212"/>
                        <a:pt x="459" y="211"/>
                      </a:cubicBezTo>
                      <a:cubicBezTo>
                        <a:pt x="458" y="210"/>
                        <a:pt x="455" y="210"/>
                        <a:pt x="457" y="208"/>
                      </a:cubicBezTo>
                      <a:cubicBezTo>
                        <a:pt x="460" y="205"/>
                        <a:pt x="465" y="205"/>
                        <a:pt x="470" y="204"/>
                      </a:cubicBezTo>
                      <a:cubicBezTo>
                        <a:pt x="472" y="204"/>
                        <a:pt x="474" y="204"/>
                        <a:pt x="476" y="205"/>
                      </a:cubicBezTo>
                      <a:cubicBezTo>
                        <a:pt x="478" y="206"/>
                        <a:pt x="481" y="206"/>
                        <a:pt x="483" y="207"/>
                      </a:cubicBezTo>
                      <a:cubicBezTo>
                        <a:pt x="486" y="208"/>
                        <a:pt x="487" y="212"/>
                        <a:pt x="489" y="215"/>
                      </a:cubicBezTo>
                      <a:cubicBezTo>
                        <a:pt x="490" y="218"/>
                        <a:pt x="492" y="221"/>
                        <a:pt x="493" y="224"/>
                      </a:cubicBezTo>
                      <a:cubicBezTo>
                        <a:pt x="493" y="225"/>
                        <a:pt x="493" y="227"/>
                        <a:pt x="494" y="229"/>
                      </a:cubicBezTo>
                      <a:cubicBezTo>
                        <a:pt x="494" y="230"/>
                        <a:pt x="497" y="230"/>
                        <a:pt x="498" y="230"/>
                      </a:cubicBezTo>
                      <a:cubicBezTo>
                        <a:pt x="502" y="231"/>
                        <a:pt x="507" y="233"/>
                        <a:pt x="508" y="237"/>
                      </a:cubicBezTo>
                      <a:cubicBezTo>
                        <a:pt x="509" y="240"/>
                        <a:pt x="510" y="242"/>
                        <a:pt x="514" y="242"/>
                      </a:cubicBezTo>
                      <a:cubicBezTo>
                        <a:pt x="515" y="242"/>
                        <a:pt x="517" y="242"/>
                        <a:pt x="518" y="242"/>
                      </a:cubicBezTo>
                      <a:cubicBezTo>
                        <a:pt x="520" y="242"/>
                        <a:pt x="520" y="240"/>
                        <a:pt x="522" y="240"/>
                      </a:cubicBezTo>
                      <a:cubicBezTo>
                        <a:pt x="525" y="240"/>
                        <a:pt x="528" y="237"/>
                        <a:pt x="530" y="241"/>
                      </a:cubicBezTo>
                      <a:cubicBezTo>
                        <a:pt x="530" y="243"/>
                        <a:pt x="530" y="243"/>
                        <a:pt x="529" y="244"/>
                      </a:cubicBezTo>
                      <a:cubicBezTo>
                        <a:pt x="527" y="246"/>
                        <a:pt x="527" y="247"/>
                        <a:pt x="526" y="249"/>
                      </a:cubicBezTo>
                      <a:cubicBezTo>
                        <a:pt x="525" y="252"/>
                        <a:pt x="523" y="255"/>
                        <a:pt x="521" y="258"/>
                      </a:cubicBezTo>
                      <a:cubicBezTo>
                        <a:pt x="520" y="260"/>
                        <a:pt x="519" y="259"/>
                        <a:pt x="518" y="258"/>
                      </a:cubicBezTo>
                      <a:cubicBezTo>
                        <a:pt x="516" y="257"/>
                        <a:pt x="516" y="258"/>
                        <a:pt x="514" y="259"/>
                      </a:cubicBezTo>
                      <a:cubicBezTo>
                        <a:pt x="513" y="259"/>
                        <a:pt x="511" y="260"/>
                        <a:pt x="511" y="260"/>
                      </a:cubicBezTo>
                      <a:cubicBezTo>
                        <a:pt x="510" y="261"/>
                        <a:pt x="513" y="265"/>
                        <a:pt x="513" y="267"/>
                      </a:cubicBezTo>
                      <a:cubicBezTo>
                        <a:pt x="512" y="268"/>
                        <a:pt x="512" y="270"/>
                        <a:pt x="512" y="271"/>
                      </a:cubicBezTo>
                      <a:cubicBezTo>
                        <a:pt x="511" y="273"/>
                        <a:pt x="509" y="272"/>
                        <a:pt x="509" y="274"/>
                      </a:cubicBezTo>
                      <a:cubicBezTo>
                        <a:pt x="511" y="273"/>
                        <a:pt x="512" y="274"/>
                        <a:pt x="514" y="272"/>
                      </a:cubicBezTo>
                      <a:cubicBezTo>
                        <a:pt x="515" y="270"/>
                        <a:pt x="517" y="272"/>
                        <a:pt x="519" y="272"/>
                      </a:cubicBezTo>
                      <a:cubicBezTo>
                        <a:pt x="523" y="274"/>
                        <a:pt x="527" y="272"/>
                        <a:pt x="531" y="269"/>
                      </a:cubicBezTo>
                      <a:cubicBezTo>
                        <a:pt x="534" y="266"/>
                        <a:pt x="537" y="262"/>
                        <a:pt x="540" y="259"/>
                      </a:cubicBezTo>
                      <a:cubicBezTo>
                        <a:pt x="543" y="255"/>
                        <a:pt x="546" y="251"/>
                        <a:pt x="549" y="247"/>
                      </a:cubicBezTo>
                      <a:cubicBezTo>
                        <a:pt x="554" y="240"/>
                        <a:pt x="559" y="235"/>
                        <a:pt x="558" y="226"/>
                      </a:cubicBezTo>
                      <a:cubicBezTo>
                        <a:pt x="558" y="222"/>
                        <a:pt x="559" y="220"/>
                        <a:pt x="561" y="217"/>
                      </a:cubicBezTo>
                      <a:cubicBezTo>
                        <a:pt x="562" y="215"/>
                        <a:pt x="562" y="214"/>
                        <a:pt x="563" y="212"/>
                      </a:cubicBezTo>
                      <a:cubicBezTo>
                        <a:pt x="563" y="212"/>
                        <a:pt x="563" y="211"/>
                        <a:pt x="563" y="210"/>
                      </a:cubicBezTo>
                      <a:cubicBezTo>
                        <a:pt x="563" y="209"/>
                        <a:pt x="561" y="208"/>
                        <a:pt x="561" y="207"/>
                      </a:cubicBezTo>
                      <a:cubicBezTo>
                        <a:pt x="561" y="207"/>
                        <a:pt x="563" y="208"/>
                        <a:pt x="563" y="207"/>
                      </a:cubicBezTo>
                      <a:cubicBezTo>
                        <a:pt x="562" y="206"/>
                        <a:pt x="562" y="205"/>
                        <a:pt x="561" y="205"/>
                      </a:cubicBezTo>
                      <a:cubicBezTo>
                        <a:pt x="560" y="204"/>
                        <a:pt x="558" y="201"/>
                        <a:pt x="557" y="200"/>
                      </a:cubicBezTo>
                      <a:cubicBezTo>
                        <a:pt x="556" y="200"/>
                        <a:pt x="551" y="198"/>
                        <a:pt x="550" y="199"/>
                      </a:cubicBezTo>
                      <a:cubicBezTo>
                        <a:pt x="550" y="200"/>
                        <a:pt x="551" y="201"/>
                        <a:pt x="550" y="201"/>
                      </a:cubicBezTo>
                      <a:cubicBezTo>
                        <a:pt x="548" y="201"/>
                        <a:pt x="548" y="203"/>
                        <a:pt x="547" y="203"/>
                      </a:cubicBezTo>
                      <a:cubicBezTo>
                        <a:pt x="545" y="205"/>
                        <a:pt x="544" y="202"/>
                        <a:pt x="544" y="201"/>
                      </a:cubicBezTo>
                      <a:cubicBezTo>
                        <a:pt x="544" y="199"/>
                        <a:pt x="546" y="198"/>
                        <a:pt x="543" y="199"/>
                      </a:cubicBezTo>
                      <a:cubicBezTo>
                        <a:pt x="540" y="200"/>
                        <a:pt x="544" y="202"/>
                        <a:pt x="540" y="202"/>
                      </a:cubicBezTo>
                      <a:cubicBezTo>
                        <a:pt x="539" y="202"/>
                        <a:pt x="541" y="197"/>
                        <a:pt x="540" y="196"/>
                      </a:cubicBezTo>
                      <a:cubicBezTo>
                        <a:pt x="540" y="197"/>
                        <a:pt x="529" y="197"/>
                        <a:pt x="534" y="194"/>
                      </a:cubicBezTo>
                      <a:cubicBezTo>
                        <a:pt x="538" y="191"/>
                        <a:pt x="542" y="188"/>
                        <a:pt x="546" y="185"/>
                      </a:cubicBezTo>
                      <a:cubicBezTo>
                        <a:pt x="547" y="184"/>
                        <a:pt x="548" y="182"/>
                        <a:pt x="549" y="181"/>
                      </a:cubicBezTo>
                      <a:cubicBezTo>
                        <a:pt x="552" y="179"/>
                        <a:pt x="555" y="177"/>
                        <a:pt x="557" y="175"/>
                      </a:cubicBezTo>
                      <a:cubicBezTo>
                        <a:pt x="558" y="174"/>
                        <a:pt x="559" y="172"/>
                        <a:pt x="561" y="171"/>
                      </a:cubicBezTo>
                      <a:cubicBezTo>
                        <a:pt x="563" y="169"/>
                        <a:pt x="565" y="167"/>
                        <a:pt x="567" y="165"/>
                      </a:cubicBezTo>
                      <a:cubicBezTo>
                        <a:pt x="571" y="162"/>
                        <a:pt x="577" y="162"/>
                        <a:pt x="582" y="162"/>
                      </a:cubicBezTo>
                      <a:cubicBezTo>
                        <a:pt x="583" y="162"/>
                        <a:pt x="584" y="162"/>
                        <a:pt x="585" y="162"/>
                      </a:cubicBezTo>
                      <a:cubicBezTo>
                        <a:pt x="586" y="163"/>
                        <a:pt x="586" y="164"/>
                        <a:pt x="587" y="164"/>
                      </a:cubicBezTo>
                      <a:cubicBezTo>
                        <a:pt x="588" y="163"/>
                        <a:pt x="590" y="163"/>
                        <a:pt x="591" y="162"/>
                      </a:cubicBezTo>
                      <a:cubicBezTo>
                        <a:pt x="592" y="162"/>
                        <a:pt x="593" y="163"/>
                        <a:pt x="594" y="163"/>
                      </a:cubicBezTo>
                      <a:cubicBezTo>
                        <a:pt x="595" y="163"/>
                        <a:pt x="596" y="163"/>
                        <a:pt x="597" y="163"/>
                      </a:cubicBezTo>
                      <a:cubicBezTo>
                        <a:pt x="597" y="162"/>
                        <a:pt x="598" y="163"/>
                        <a:pt x="599" y="163"/>
                      </a:cubicBezTo>
                      <a:cubicBezTo>
                        <a:pt x="601" y="163"/>
                        <a:pt x="601" y="160"/>
                        <a:pt x="604" y="160"/>
                      </a:cubicBezTo>
                      <a:cubicBezTo>
                        <a:pt x="605" y="160"/>
                        <a:pt x="607" y="160"/>
                        <a:pt x="608" y="160"/>
                      </a:cubicBezTo>
                      <a:cubicBezTo>
                        <a:pt x="609" y="161"/>
                        <a:pt x="610" y="162"/>
                        <a:pt x="611" y="162"/>
                      </a:cubicBezTo>
                      <a:cubicBezTo>
                        <a:pt x="612" y="163"/>
                        <a:pt x="616" y="161"/>
                        <a:pt x="616" y="164"/>
                      </a:cubicBezTo>
                      <a:cubicBezTo>
                        <a:pt x="616" y="164"/>
                        <a:pt x="613" y="164"/>
                        <a:pt x="613" y="165"/>
                      </a:cubicBezTo>
                      <a:cubicBezTo>
                        <a:pt x="612" y="167"/>
                        <a:pt x="616" y="166"/>
                        <a:pt x="616" y="166"/>
                      </a:cubicBezTo>
                      <a:cubicBezTo>
                        <a:pt x="618" y="166"/>
                        <a:pt x="620" y="166"/>
                        <a:pt x="621" y="166"/>
                      </a:cubicBezTo>
                      <a:cubicBezTo>
                        <a:pt x="622" y="165"/>
                        <a:pt x="622" y="165"/>
                        <a:pt x="623" y="164"/>
                      </a:cubicBezTo>
                      <a:cubicBezTo>
                        <a:pt x="624" y="164"/>
                        <a:pt x="625" y="165"/>
                        <a:pt x="627" y="165"/>
                      </a:cubicBezTo>
                      <a:cubicBezTo>
                        <a:pt x="628" y="165"/>
                        <a:pt x="635" y="163"/>
                        <a:pt x="631" y="162"/>
                      </a:cubicBezTo>
                      <a:cubicBezTo>
                        <a:pt x="629" y="162"/>
                        <a:pt x="628" y="163"/>
                        <a:pt x="628" y="160"/>
                      </a:cubicBezTo>
                      <a:cubicBezTo>
                        <a:pt x="628" y="159"/>
                        <a:pt x="630" y="156"/>
                        <a:pt x="631" y="155"/>
                      </a:cubicBezTo>
                      <a:cubicBezTo>
                        <a:pt x="633" y="154"/>
                        <a:pt x="634" y="153"/>
                        <a:pt x="636" y="151"/>
                      </a:cubicBezTo>
                      <a:cubicBezTo>
                        <a:pt x="637" y="150"/>
                        <a:pt x="639" y="150"/>
                        <a:pt x="640" y="148"/>
                      </a:cubicBezTo>
                      <a:cubicBezTo>
                        <a:pt x="641" y="146"/>
                        <a:pt x="642" y="145"/>
                        <a:pt x="644" y="145"/>
                      </a:cubicBezTo>
                      <a:cubicBezTo>
                        <a:pt x="646" y="145"/>
                        <a:pt x="649" y="144"/>
                        <a:pt x="651" y="144"/>
                      </a:cubicBezTo>
                      <a:cubicBezTo>
                        <a:pt x="653" y="144"/>
                        <a:pt x="654" y="146"/>
                        <a:pt x="655" y="146"/>
                      </a:cubicBezTo>
                      <a:cubicBezTo>
                        <a:pt x="656" y="145"/>
                        <a:pt x="657" y="143"/>
                        <a:pt x="658" y="144"/>
                      </a:cubicBezTo>
                      <a:cubicBezTo>
                        <a:pt x="659" y="145"/>
                        <a:pt x="656" y="148"/>
                        <a:pt x="656" y="149"/>
                      </a:cubicBezTo>
                      <a:cubicBezTo>
                        <a:pt x="656" y="151"/>
                        <a:pt x="657" y="149"/>
                        <a:pt x="659" y="150"/>
                      </a:cubicBezTo>
                      <a:cubicBezTo>
                        <a:pt x="659" y="150"/>
                        <a:pt x="657" y="152"/>
                        <a:pt x="657" y="153"/>
                      </a:cubicBezTo>
                      <a:cubicBezTo>
                        <a:pt x="657" y="154"/>
                        <a:pt x="664" y="149"/>
                        <a:pt x="664" y="149"/>
                      </a:cubicBezTo>
                      <a:cubicBezTo>
                        <a:pt x="665" y="148"/>
                        <a:pt x="666" y="147"/>
                        <a:pt x="668" y="146"/>
                      </a:cubicBezTo>
                      <a:cubicBezTo>
                        <a:pt x="669" y="145"/>
                        <a:pt x="672" y="147"/>
                        <a:pt x="672" y="145"/>
                      </a:cubicBezTo>
                      <a:cubicBezTo>
                        <a:pt x="671" y="143"/>
                        <a:pt x="672" y="139"/>
                        <a:pt x="675" y="139"/>
                      </a:cubicBezTo>
                      <a:cubicBezTo>
                        <a:pt x="676" y="138"/>
                        <a:pt x="678" y="137"/>
                        <a:pt x="679" y="138"/>
                      </a:cubicBezTo>
                      <a:cubicBezTo>
                        <a:pt x="680" y="138"/>
                        <a:pt x="682" y="140"/>
                        <a:pt x="683" y="139"/>
                      </a:cubicBezTo>
                      <a:cubicBezTo>
                        <a:pt x="681" y="140"/>
                        <a:pt x="678" y="139"/>
                        <a:pt x="677" y="142"/>
                      </a:cubicBezTo>
                      <a:cubicBezTo>
                        <a:pt x="677" y="143"/>
                        <a:pt x="677" y="144"/>
                        <a:pt x="677" y="145"/>
                      </a:cubicBezTo>
                      <a:cubicBezTo>
                        <a:pt x="677" y="146"/>
                        <a:pt x="675" y="146"/>
                        <a:pt x="676" y="147"/>
                      </a:cubicBezTo>
                      <a:cubicBezTo>
                        <a:pt x="676" y="148"/>
                        <a:pt x="677" y="148"/>
                        <a:pt x="676" y="149"/>
                      </a:cubicBezTo>
                      <a:cubicBezTo>
                        <a:pt x="675" y="149"/>
                        <a:pt x="674" y="150"/>
                        <a:pt x="675" y="151"/>
                      </a:cubicBezTo>
                      <a:cubicBezTo>
                        <a:pt x="675" y="151"/>
                        <a:pt x="669" y="153"/>
                        <a:pt x="669" y="154"/>
                      </a:cubicBezTo>
                      <a:cubicBezTo>
                        <a:pt x="667" y="155"/>
                        <a:pt x="666" y="157"/>
                        <a:pt x="664" y="158"/>
                      </a:cubicBezTo>
                      <a:cubicBezTo>
                        <a:pt x="662" y="160"/>
                        <a:pt x="660" y="161"/>
                        <a:pt x="658" y="163"/>
                      </a:cubicBezTo>
                      <a:cubicBezTo>
                        <a:pt x="654" y="166"/>
                        <a:pt x="651" y="173"/>
                        <a:pt x="646" y="173"/>
                      </a:cubicBezTo>
                      <a:cubicBezTo>
                        <a:pt x="645" y="173"/>
                        <a:pt x="641" y="174"/>
                        <a:pt x="641" y="175"/>
                      </a:cubicBezTo>
                      <a:cubicBezTo>
                        <a:pt x="641" y="178"/>
                        <a:pt x="641" y="179"/>
                        <a:pt x="638" y="181"/>
                      </a:cubicBezTo>
                      <a:cubicBezTo>
                        <a:pt x="634" y="184"/>
                        <a:pt x="634" y="190"/>
                        <a:pt x="635" y="195"/>
                      </a:cubicBezTo>
                      <a:cubicBezTo>
                        <a:pt x="636" y="200"/>
                        <a:pt x="635" y="206"/>
                        <a:pt x="638" y="210"/>
                      </a:cubicBezTo>
                      <a:cubicBezTo>
                        <a:pt x="639" y="212"/>
                        <a:pt x="639" y="215"/>
                        <a:pt x="639" y="217"/>
                      </a:cubicBezTo>
                      <a:cubicBezTo>
                        <a:pt x="639" y="217"/>
                        <a:pt x="639" y="219"/>
                        <a:pt x="640" y="219"/>
                      </a:cubicBezTo>
                      <a:cubicBezTo>
                        <a:pt x="641" y="219"/>
                        <a:pt x="639" y="222"/>
                        <a:pt x="640" y="222"/>
                      </a:cubicBezTo>
                      <a:cubicBezTo>
                        <a:pt x="640" y="222"/>
                        <a:pt x="645" y="218"/>
                        <a:pt x="645" y="217"/>
                      </a:cubicBezTo>
                      <a:cubicBezTo>
                        <a:pt x="647" y="215"/>
                        <a:pt x="648" y="213"/>
                        <a:pt x="649" y="210"/>
                      </a:cubicBezTo>
                      <a:cubicBezTo>
                        <a:pt x="650" y="208"/>
                        <a:pt x="654" y="206"/>
                        <a:pt x="655" y="206"/>
                      </a:cubicBezTo>
                      <a:cubicBezTo>
                        <a:pt x="658" y="208"/>
                        <a:pt x="655" y="202"/>
                        <a:pt x="656" y="201"/>
                      </a:cubicBezTo>
                      <a:cubicBezTo>
                        <a:pt x="658" y="198"/>
                        <a:pt x="659" y="197"/>
                        <a:pt x="662" y="197"/>
                      </a:cubicBezTo>
                      <a:cubicBezTo>
                        <a:pt x="665" y="197"/>
                        <a:pt x="669" y="197"/>
                        <a:pt x="667" y="194"/>
                      </a:cubicBezTo>
                      <a:cubicBezTo>
                        <a:pt x="664" y="191"/>
                        <a:pt x="666" y="188"/>
                        <a:pt x="669" y="186"/>
                      </a:cubicBezTo>
                      <a:cubicBezTo>
                        <a:pt x="670" y="185"/>
                        <a:pt x="670" y="187"/>
                        <a:pt x="671" y="187"/>
                      </a:cubicBezTo>
                      <a:cubicBezTo>
                        <a:pt x="673" y="187"/>
                        <a:pt x="673" y="184"/>
                        <a:pt x="673" y="183"/>
                      </a:cubicBezTo>
                      <a:cubicBezTo>
                        <a:pt x="671" y="181"/>
                        <a:pt x="669" y="180"/>
                        <a:pt x="671" y="177"/>
                      </a:cubicBezTo>
                      <a:cubicBezTo>
                        <a:pt x="671" y="177"/>
                        <a:pt x="674" y="176"/>
                        <a:pt x="673" y="175"/>
                      </a:cubicBezTo>
                      <a:cubicBezTo>
                        <a:pt x="672" y="175"/>
                        <a:pt x="671" y="173"/>
                        <a:pt x="670" y="173"/>
                      </a:cubicBezTo>
                      <a:cubicBezTo>
                        <a:pt x="669" y="173"/>
                        <a:pt x="670" y="174"/>
                        <a:pt x="669" y="174"/>
                      </a:cubicBezTo>
                      <a:cubicBezTo>
                        <a:pt x="667" y="174"/>
                        <a:pt x="666" y="173"/>
                        <a:pt x="667" y="171"/>
                      </a:cubicBezTo>
                      <a:cubicBezTo>
                        <a:pt x="668" y="169"/>
                        <a:pt x="670" y="168"/>
                        <a:pt x="672" y="165"/>
                      </a:cubicBezTo>
                      <a:cubicBezTo>
                        <a:pt x="673" y="163"/>
                        <a:pt x="673" y="160"/>
                        <a:pt x="676" y="158"/>
                      </a:cubicBezTo>
                      <a:cubicBezTo>
                        <a:pt x="677" y="157"/>
                        <a:pt x="677" y="159"/>
                        <a:pt x="677" y="159"/>
                      </a:cubicBezTo>
                      <a:cubicBezTo>
                        <a:pt x="679" y="159"/>
                        <a:pt x="679" y="157"/>
                        <a:pt x="680" y="158"/>
                      </a:cubicBezTo>
                      <a:cubicBezTo>
                        <a:pt x="681" y="158"/>
                        <a:pt x="681" y="159"/>
                        <a:pt x="682" y="158"/>
                      </a:cubicBezTo>
                      <a:cubicBezTo>
                        <a:pt x="684" y="157"/>
                        <a:pt x="685" y="156"/>
                        <a:pt x="687" y="155"/>
                      </a:cubicBezTo>
                      <a:cubicBezTo>
                        <a:pt x="690" y="154"/>
                        <a:pt x="686" y="158"/>
                        <a:pt x="688" y="159"/>
                      </a:cubicBezTo>
                      <a:cubicBezTo>
                        <a:pt x="688" y="160"/>
                        <a:pt x="692" y="156"/>
                        <a:pt x="693" y="156"/>
                      </a:cubicBezTo>
                      <a:cubicBezTo>
                        <a:pt x="695" y="155"/>
                        <a:pt x="697" y="154"/>
                        <a:pt x="700" y="154"/>
                      </a:cubicBezTo>
                      <a:cubicBezTo>
                        <a:pt x="702" y="154"/>
                        <a:pt x="704" y="154"/>
                        <a:pt x="705" y="156"/>
                      </a:cubicBezTo>
                      <a:cubicBezTo>
                        <a:pt x="706" y="156"/>
                        <a:pt x="707" y="157"/>
                        <a:pt x="708" y="158"/>
                      </a:cubicBezTo>
                      <a:cubicBezTo>
                        <a:pt x="709" y="159"/>
                        <a:pt x="709" y="156"/>
                        <a:pt x="710" y="156"/>
                      </a:cubicBezTo>
                      <a:cubicBezTo>
                        <a:pt x="718" y="149"/>
                        <a:pt x="727" y="146"/>
                        <a:pt x="736" y="142"/>
                      </a:cubicBezTo>
                      <a:cubicBezTo>
                        <a:pt x="738" y="141"/>
                        <a:pt x="741" y="140"/>
                        <a:pt x="742" y="138"/>
                      </a:cubicBezTo>
                      <a:cubicBezTo>
                        <a:pt x="743" y="136"/>
                        <a:pt x="743" y="139"/>
                        <a:pt x="745" y="139"/>
                      </a:cubicBezTo>
                      <a:cubicBezTo>
                        <a:pt x="746" y="139"/>
                        <a:pt x="748" y="139"/>
                        <a:pt x="749" y="139"/>
                      </a:cubicBezTo>
                      <a:cubicBezTo>
                        <a:pt x="750" y="140"/>
                        <a:pt x="751" y="141"/>
                        <a:pt x="752" y="141"/>
                      </a:cubicBezTo>
                      <a:cubicBezTo>
                        <a:pt x="755" y="141"/>
                        <a:pt x="755" y="137"/>
                        <a:pt x="754" y="135"/>
                      </a:cubicBezTo>
                      <a:cubicBezTo>
                        <a:pt x="754" y="134"/>
                        <a:pt x="750" y="132"/>
                        <a:pt x="751" y="131"/>
                      </a:cubicBezTo>
                      <a:cubicBezTo>
                        <a:pt x="751" y="130"/>
                        <a:pt x="749" y="125"/>
                        <a:pt x="748" y="126"/>
                      </a:cubicBezTo>
                      <a:cubicBezTo>
                        <a:pt x="748" y="127"/>
                        <a:pt x="746" y="125"/>
                        <a:pt x="745" y="125"/>
                      </a:cubicBezTo>
                      <a:cubicBezTo>
                        <a:pt x="744" y="124"/>
                        <a:pt x="745" y="123"/>
                        <a:pt x="744" y="122"/>
                      </a:cubicBezTo>
                      <a:cubicBezTo>
                        <a:pt x="744" y="121"/>
                        <a:pt x="741" y="122"/>
                        <a:pt x="741" y="122"/>
                      </a:cubicBezTo>
                      <a:cubicBezTo>
                        <a:pt x="740" y="123"/>
                        <a:pt x="737" y="122"/>
                        <a:pt x="738" y="121"/>
                      </a:cubicBezTo>
                      <a:cubicBezTo>
                        <a:pt x="738" y="120"/>
                        <a:pt x="741" y="121"/>
                        <a:pt x="742" y="121"/>
                      </a:cubicBezTo>
                      <a:cubicBezTo>
                        <a:pt x="742" y="120"/>
                        <a:pt x="739" y="120"/>
                        <a:pt x="739" y="120"/>
                      </a:cubicBezTo>
                      <a:cubicBezTo>
                        <a:pt x="739" y="117"/>
                        <a:pt x="747" y="122"/>
                        <a:pt x="748" y="122"/>
                      </a:cubicBezTo>
                      <a:cubicBezTo>
                        <a:pt x="750" y="123"/>
                        <a:pt x="756" y="121"/>
                        <a:pt x="758" y="119"/>
                      </a:cubicBezTo>
                      <a:cubicBezTo>
                        <a:pt x="759" y="118"/>
                        <a:pt x="757" y="118"/>
                        <a:pt x="757" y="117"/>
                      </a:cubicBezTo>
                      <a:cubicBezTo>
                        <a:pt x="757" y="117"/>
                        <a:pt x="761" y="117"/>
                        <a:pt x="761" y="115"/>
                      </a:cubicBezTo>
                      <a:cubicBezTo>
                        <a:pt x="760" y="114"/>
                        <a:pt x="758" y="113"/>
                        <a:pt x="759" y="112"/>
                      </a:cubicBezTo>
                      <a:cubicBezTo>
                        <a:pt x="759" y="111"/>
                        <a:pt x="761" y="109"/>
                        <a:pt x="761" y="109"/>
                      </a:cubicBezTo>
                      <a:cubicBezTo>
                        <a:pt x="762" y="109"/>
                        <a:pt x="766" y="110"/>
                        <a:pt x="766" y="109"/>
                      </a:cubicBezTo>
                      <a:cubicBezTo>
                        <a:pt x="765" y="110"/>
                        <a:pt x="762" y="111"/>
                        <a:pt x="763" y="112"/>
                      </a:cubicBezTo>
                      <a:cubicBezTo>
                        <a:pt x="764" y="113"/>
                        <a:pt x="765" y="114"/>
                        <a:pt x="765" y="114"/>
                      </a:cubicBezTo>
                      <a:cubicBezTo>
                        <a:pt x="765" y="115"/>
                        <a:pt x="764" y="116"/>
                        <a:pt x="765" y="116"/>
                      </a:cubicBezTo>
                      <a:cubicBezTo>
                        <a:pt x="767" y="116"/>
                        <a:pt x="769" y="115"/>
                        <a:pt x="771" y="115"/>
                      </a:cubicBezTo>
                      <a:cubicBezTo>
                        <a:pt x="773" y="115"/>
                        <a:pt x="775" y="115"/>
                        <a:pt x="777" y="116"/>
                      </a:cubicBezTo>
                      <a:cubicBezTo>
                        <a:pt x="778" y="117"/>
                        <a:pt x="778" y="117"/>
                        <a:pt x="778" y="119"/>
                      </a:cubicBezTo>
                      <a:cubicBezTo>
                        <a:pt x="778" y="120"/>
                        <a:pt x="782" y="121"/>
                        <a:pt x="783" y="121"/>
                      </a:cubicBezTo>
                      <a:cubicBezTo>
                        <a:pt x="784" y="122"/>
                        <a:pt x="790" y="126"/>
                        <a:pt x="791" y="124"/>
                      </a:cubicBezTo>
                      <a:cubicBezTo>
                        <a:pt x="790" y="127"/>
                        <a:pt x="796" y="124"/>
                        <a:pt x="796" y="124"/>
                      </a:cubicBezTo>
                      <a:cubicBezTo>
                        <a:pt x="796" y="123"/>
                        <a:pt x="792" y="123"/>
                        <a:pt x="793" y="122"/>
                      </a:cubicBezTo>
                      <a:cubicBezTo>
                        <a:pt x="793" y="120"/>
                        <a:pt x="796" y="122"/>
                        <a:pt x="796" y="122"/>
                      </a:cubicBezTo>
                      <a:cubicBezTo>
                        <a:pt x="796" y="120"/>
                        <a:pt x="795" y="122"/>
                        <a:pt x="796" y="119"/>
                      </a:cubicBezTo>
                      <a:cubicBezTo>
                        <a:pt x="796" y="118"/>
                        <a:pt x="796" y="117"/>
                        <a:pt x="796" y="116"/>
                      </a:cubicBezTo>
                      <a:cubicBezTo>
                        <a:pt x="795" y="115"/>
                        <a:pt x="794" y="115"/>
                        <a:pt x="794" y="114"/>
                      </a:cubicBezTo>
                      <a:cubicBezTo>
                        <a:pt x="794" y="114"/>
                        <a:pt x="801" y="116"/>
                        <a:pt x="802" y="115"/>
                      </a:cubicBezTo>
                      <a:cubicBezTo>
                        <a:pt x="802" y="115"/>
                        <a:pt x="801" y="114"/>
                        <a:pt x="800" y="114"/>
                      </a:cubicBezTo>
                      <a:cubicBezTo>
                        <a:pt x="801" y="114"/>
                        <a:pt x="804" y="115"/>
                        <a:pt x="805" y="114"/>
                      </a:cubicBezTo>
                      <a:cubicBezTo>
                        <a:pt x="805" y="113"/>
                        <a:pt x="805" y="112"/>
                        <a:pt x="806" y="111"/>
                      </a:cubicBezTo>
                      <a:cubicBezTo>
                        <a:pt x="806" y="111"/>
                        <a:pt x="809" y="111"/>
                        <a:pt x="809" y="111"/>
                      </a:cubicBezTo>
                      <a:cubicBezTo>
                        <a:pt x="809" y="111"/>
                        <a:pt x="808" y="111"/>
                        <a:pt x="808" y="111"/>
                      </a:cubicBezTo>
                      <a:cubicBezTo>
                        <a:pt x="807" y="110"/>
                        <a:pt x="810" y="111"/>
                        <a:pt x="808" y="111"/>
                      </a:cubicBezTo>
                      <a:close/>
                      <a:moveTo>
                        <a:pt x="405" y="192"/>
                      </a:moveTo>
                      <a:cubicBezTo>
                        <a:pt x="404" y="195"/>
                        <a:pt x="404" y="198"/>
                        <a:pt x="403" y="201"/>
                      </a:cubicBezTo>
                      <a:cubicBezTo>
                        <a:pt x="402" y="203"/>
                        <a:pt x="399" y="202"/>
                        <a:pt x="399" y="204"/>
                      </a:cubicBezTo>
                      <a:cubicBezTo>
                        <a:pt x="399" y="204"/>
                        <a:pt x="401" y="204"/>
                        <a:pt x="402" y="204"/>
                      </a:cubicBezTo>
                      <a:cubicBezTo>
                        <a:pt x="402" y="204"/>
                        <a:pt x="393" y="210"/>
                        <a:pt x="392" y="210"/>
                      </a:cubicBezTo>
                      <a:cubicBezTo>
                        <a:pt x="391" y="211"/>
                        <a:pt x="390" y="212"/>
                        <a:pt x="388" y="212"/>
                      </a:cubicBezTo>
                      <a:cubicBezTo>
                        <a:pt x="387" y="213"/>
                        <a:pt x="386" y="215"/>
                        <a:pt x="385" y="216"/>
                      </a:cubicBezTo>
                      <a:cubicBezTo>
                        <a:pt x="384" y="217"/>
                        <a:pt x="377" y="219"/>
                        <a:pt x="376" y="217"/>
                      </a:cubicBezTo>
                      <a:cubicBezTo>
                        <a:pt x="376" y="216"/>
                        <a:pt x="383" y="214"/>
                        <a:pt x="384" y="213"/>
                      </a:cubicBezTo>
                      <a:cubicBezTo>
                        <a:pt x="387" y="211"/>
                        <a:pt x="390" y="208"/>
                        <a:pt x="393" y="206"/>
                      </a:cubicBezTo>
                      <a:cubicBezTo>
                        <a:pt x="395" y="205"/>
                        <a:pt x="395" y="202"/>
                        <a:pt x="397" y="201"/>
                      </a:cubicBezTo>
                      <a:cubicBezTo>
                        <a:pt x="399" y="198"/>
                        <a:pt x="401" y="195"/>
                        <a:pt x="402" y="192"/>
                      </a:cubicBezTo>
                      <a:cubicBezTo>
                        <a:pt x="402" y="190"/>
                        <a:pt x="402" y="190"/>
                        <a:pt x="404" y="189"/>
                      </a:cubicBezTo>
                      <a:cubicBezTo>
                        <a:pt x="406" y="188"/>
                        <a:pt x="405" y="191"/>
                        <a:pt x="405" y="192"/>
                      </a:cubicBezTo>
                      <a:cubicBezTo>
                        <a:pt x="404" y="193"/>
                        <a:pt x="405" y="190"/>
                        <a:pt x="405" y="192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05" name="Freeform 721" descr="" title="">
                  <a:extLst>
                    <a:ext uri="{FF2B5EF4-FFF2-40B4-BE49-F238E27FC236}">
                      <a16:creationId xmlns:a16="http://schemas.microsoft.com/office/drawing/2014/main" id="{42BB8142-123C-4154-AE23-417B17666E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63530" y="3539244"/>
                  <a:ext cx="131110" cy="280175"/>
                </a:xfrm>
                <a:custGeom>
                  <a:avLst/>
                  <a:gdLst>
                    <a:gd name="T0" fmla="*/ 13 w 15"/>
                    <a:gd name="T1" fmla="*/ 26 h 32"/>
                    <a:gd name="T2" fmla="*/ 10 w 15"/>
                    <a:gd name="T3" fmla="*/ 13 h 32"/>
                    <a:gd name="T4" fmla="*/ 9 w 15"/>
                    <a:gd name="T5" fmla="*/ 4 h 32"/>
                    <a:gd name="T6" fmla="*/ 9 w 15"/>
                    <a:gd name="T7" fmla="*/ 1 h 32"/>
                    <a:gd name="T8" fmla="*/ 6 w 15"/>
                    <a:gd name="T9" fmla="*/ 0 h 32"/>
                    <a:gd name="T10" fmla="*/ 7 w 15"/>
                    <a:gd name="T11" fmla="*/ 3 h 32"/>
                    <a:gd name="T12" fmla="*/ 6 w 15"/>
                    <a:gd name="T13" fmla="*/ 5 h 32"/>
                    <a:gd name="T14" fmla="*/ 4 w 15"/>
                    <a:gd name="T15" fmla="*/ 7 h 32"/>
                    <a:gd name="T16" fmla="*/ 4 w 15"/>
                    <a:gd name="T17" fmla="*/ 9 h 32"/>
                    <a:gd name="T18" fmla="*/ 2 w 15"/>
                    <a:gd name="T19" fmla="*/ 14 h 32"/>
                    <a:gd name="T20" fmla="*/ 5 w 15"/>
                    <a:gd name="T21" fmla="*/ 20 h 32"/>
                    <a:gd name="T22" fmla="*/ 6 w 15"/>
                    <a:gd name="T23" fmla="*/ 32 h 32"/>
                    <a:gd name="T24" fmla="*/ 15 w 15"/>
                    <a:gd name="T25" fmla="*/ 32 h 32"/>
                    <a:gd name="T26" fmla="*/ 13 w 15"/>
                    <a:gd name="T27" fmla="*/ 26 h 32"/>
                    <a:gd name="T28" fmla="*/ 13 w 15"/>
                    <a:gd name="T29" fmla="*/ 26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" h="32">
                      <a:moveTo>
                        <a:pt x="13" y="26"/>
                      </a:moveTo>
                      <a:cubicBezTo>
                        <a:pt x="13" y="22"/>
                        <a:pt x="9" y="17"/>
                        <a:pt x="10" y="13"/>
                      </a:cubicBezTo>
                      <a:cubicBezTo>
                        <a:pt x="11" y="10"/>
                        <a:pt x="10" y="7"/>
                        <a:pt x="9" y="4"/>
                      </a:cubicBezTo>
                      <a:cubicBezTo>
                        <a:pt x="9" y="3"/>
                        <a:pt x="9" y="2"/>
                        <a:pt x="9" y="1"/>
                      </a:cubicBezTo>
                      <a:cubicBezTo>
                        <a:pt x="9" y="0"/>
                        <a:pt x="6" y="0"/>
                        <a:pt x="6" y="0"/>
                      </a:cubicBezTo>
                      <a:cubicBezTo>
                        <a:pt x="6" y="1"/>
                        <a:pt x="7" y="2"/>
                        <a:pt x="7" y="3"/>
                      </a:cubicBezTo>
                      <a:cubicBezTo>
                        <a:pt x="8" y="4"/>
                        <a:pt x="7" y="5"/>
                        <a:pt x="6" y="5"/>
                      </a:cubicBezTo>
                      <a:cubicBezTo>
                        <a:pt x="5" y="6"/>
                        <a:pt x="4" y="5"/>
                        <a:pt x="4" y="7"/>
                      </a:cubicBezTo>
                      <a:cubicBezTo>
                        <a:pt x="4" y="8"/>
                        <a:pt x="4" y="8"/>
                        <a:pt x="4" y="9"/>
                      </a:cubicBezTo>
                      <a:cubicBezTo>
                        <a:pt x="3" y="11"/>
                        <a:pt x="3" y="13"/>
                        <a:pt x="2" y="14"/>
                      </a:cubicBezTo>
                      <a:cubicBezTo>
                        <a:pt x="0" y="15"/>
                        <a:pt x="4" y="18"/>
                        <a:pt x="5" y="20"/>
                      </a:cubicBezTo>
                      <a:cubicBezTo>
                        <a:pt x="6" y="22"/>
                        <a:pt x="4" y="32"/>
                        <a:pt x="6" y="32"/>
                      </a:cubicBezTo>
                      <a:cubicBezTo>
                        <a:pt x="9" y="32"/>
                        <a:pt x="12" y="32"/>
                        <a:pt x="15" y="32"/>
                      </a:cubicBezTo>
                      <a:cubicBezTo>
                        <a:pt x="15" y="30"/>
                        <a:pt x="14" y="28"/>
                        <a:pt x="13" y="26"/>
                      </a:cubicBezTo>
                      <a:cubicBezTo>
                        <a:pt x="13" y="24"/>
                        <a:pt x="13" y="27"/>
                        <a:pt x="13" y="26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06" name="Freeform 722" descr="" title="">
                  <a:extLst>
                    <a:ext uri="{FF2B5EF4-FFF2-40B4-BE49-F238E27FC236}">
                      <a16:creationId xmlns:a16="http://schemas.microsoft.com/office/drawing/2014/main" id="{C75C8922-0B17-4153-BAEE-B74143E4CD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90346" y="3810473"/>
                  <a:ext cx="131110" cy="202676"/>
                </a:xfrm>
                <a:custGeom>
                  <a:avLst/>
                  <a:gdLst>
                    <a:gd name="T0" fmla="*/ 12 w 15"/>
                    <a:gd name="T1" fmla="*/ 1 h 23"/>
                    <a:gd name="T2" fmla="*/ 7 w 15"/>
                    <a:gd name="T3" fmla="*/ 1 h 23"/>
                    <a:gd name="T4" fmla="*/ 2 w 15"/>
                    <a:gd name="T5" fmla="*/ 2 h 23"/>
                    <a:gd name="T6" fmla="*/ 1 w 15"/>
                    <a:gd name="T7" fmla="*/ 7 h 23"/>
                    <a:gd name="T8" fmla="*/ 2 w 15"/>
                    <a:gd name="T9" fmla="*/ 11 h 23"/>
                    <a:gd name="T10" fmla="*/ 1 w 15"/>
                    <a:gd name="T11" fmla="*/ 23 h 23"/>
                    <a:gd name="T12" fmla="*/ 4 w 15"/>
                    <a:gd name="T13" fmla="*/ 20 h 23"/>
                    <a:gd name="T14" fmla="*/ 7 w 15"/>
                    <a:gd name="T15" fmla="*/ 20 h 23"/>
                    <a:gd name="T16" fmla="*/ 9 w 15"/>
                    <a:gd name="T17" fmla="*/ 23 h 23"/>
                    <a:gd name="T18" fmla="*/ 9 w 15"/>
                    <a:gd name="T19" fmla="*/ 20 h 23"/>
                    <a:gd name="T20" fmla="*/ 6 w 15"/>
                    <a:gd name="T21" fmla="*/ 16 h 23"/>
                    <a:gd name="T22" fmla="*/ 4 w 15"/>
                    <a:gd name="T23" fmla="*/ 7 h 23"/>
                    <a:gd name="T24" fmla="*/ 9 w 15"/>
                    <a:gd name="T25" fmla="*/ 3 h 23"/>
                    <a:gd name="T26" fmla="*/ 15 w 15"/>
                    <a:gd name="T27" fmla="*/ 6 h 23"/>
                    <a:gd name="T28" fmla="*/ 12 w 15"/>
                    <a:gd name="T29" fmla="*/ 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" h="23">
                      <a:moveTo>
                        <a:pt x="12" y="1"/>
                      </a:moveTo>
                      <a:cubicBezTo>
                        <a:pt x="11" y="1"/>
                        <a:pt x="9" y="1"/>
                        <a:pt x="7" y="1"/>
                      </a:cubicBezTo>
                      <a:cubicBezTo>
                        <a:pt x="5" y="1"/>
                        <a:pt x="3" y="0"/>
                        <a:pt x="2" y="2"/>
                      </a:cubicBezTo>
                      <a:cubicBezTo>
                        <a:pt x="2" y="4"/>
                        <a:pt x="1" y="5"/>
                        <a:pt x="1" y="7"/>
                      </a:cubicBezTo>
                      <a:cubicBezTo>
                        <a:pt x="1" y="8"/>
                        <a:pt x="2" y="9"/>
                        <a:pt x="2" y="11"/>
                      </a:cubicBezTo>
                      <a:cubicBezTo>
                        <a:pt x="2" y="12"/>
                        <a:pt x="0" y="23"/>
                        <a:pt x="1" y="23"/>
                      </a:cubicBezTo>
                      <a:cubicBezTo>
                        <a:pt x="3" y="22"/>
                        <a:pt x="1" y="19"/>
                        <a:pt x="4" y="20"/>
                      </a:cubicBezTo>
                      <a:cubicBezTo>
                        <a:pt x="5" y="20"/>
                        <a:pt x="7" y="19"/>
                        <a:pt x="7" y="20"/>
                      </a:cubicBezTo>
                      <a:cubicBezTo>
                        <a:pt x="8" y="20"/>
                        <a:pt x="8" y="23"/>
                        <a:pt x="9" y="23"/>
                      </a:cubicBezTo>
                      <a:cubicBezTo>
                        <a:pt x="9" y="23"/>
                        <a:pt x="9" y="20"/>
                        <a:pt x="9" y="20"/>
                      </a:cubicBezTo>
                      <a:cubicBezTo>
                        <a:pt x="9" y="18"/>
                        <a:pt x="7" y="17"/>
                        <a:pt x="6" y="16"/>
                      </a:cubicBezTo>
                      <a:cubicBezTo>
                        <a:pt x="5" y="14"/>
                        <a:pt x="2" y="9"/>
                        <a:pt x="4" y="7"/>
                      </a:cubicBezTo>
                      <a:cubicBezTo>
                        <a:pt x="7" y="5"/>
                        <a:pt x="6" y="4"/>
                        <a:pt x="9" y="3"/>
                      </a:cubicBezTo>
                      <a:cubicBezTo>
                        <a:pt x="11" y="2"/>
                        <a:pt x="14" y="4"/>
                        <a:pt x="15" y="6"/>
                      </a:cubicBezTo>
                      <a:cubicBezTo>
                        <a:pt x="14" y="4"/>
                        <a:pt x="13" y="2"/>
                        <a:pt x="12" y="1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07" name="Freeform 723" descr="" title="">
                  <a:extLst>
                    <a:ext uri="{FF2B5EF4-FFF2-40B4-BE49-F238E27FC236}">
                      <a16:creationId xmlns:a16="http://schemas.microsoft.com/office/drawing/2014/main" id="{5A58ADAE-8C05-4401-BA11-662DB12AD1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99035" y="4406591"/>
                  <a:ext cx="184748" cy="220563"/>
                </a:xfrm>
                <a:custGeom>
                  <a:avLst/>
                  <a:gdLst>
                    <a:gd name="T0" fmla="*/ 5 w 21"/>
                    <a:gd name="T1" fmla="*/ 1 h 25"/>
                    <a:gd name="T2" fmla="*/ 4 w 21"/>
                    <a:gd name="T3" fmla="*/ 7 h 25"/>
                    <a:gd name="T4" fmla="*/ 1 w 21"/>
                    <a:gd name="T5" fmla="*/ 9 h 25"/>
                    <a:gd name="T6" fmla="*/ 3 w 21"/>
                    <a:gd name="T7" fmla="*/ 11 h 25"/>
                    <a:gd name="T8" fmla="*/ 2 w 21"/>
                    <a:gd name="T9" fmla="*/ 14 h 25"/>
                    <a:gd name="T10" fmla="*/ 3 w 21"/>
                    <a:gd name="T11" fmla="*/ 16 h 25"/>
                    <a:gd name="T12" fmla="*/ 1 w 21"/>
                    <a:gd name="T13" fmla="*/ 20 h 25"/>
                    <a:gd name="T14" fmla="*/ 3 w 21"/>
                    <a:gd name="T15" fmla="*/ 21 h 25"/>
                    <a:gd name="T16" fmla="*/ 0 w 21"/>
                    <a:gd name="T17" fmla="*/ 24 h 25"/>
                    <a:gd name="T18" fmla="*/ 2 w 21"/>
                    <a:gd name="T19" fmla="*/ 23 h 25"/>
                    <a:gd name="T20" fmla="*/ 3 w 21"/>
                    <a:gd name="T21" fmla="*/ 24 h 25"/>
                    <a:gd name="T22" fmla="*/ 6 w 21"/>
                    <a:gd name="T23" fmla="*/ 22 h 25"/>
                    <a:gd name="T24" fmla="*/ 8 w 21"/>
                    <a:gd name="T25" fmla="*/ 22 h 25"/>
                    <a:gd name="T26" fmla="*/ 9 w 21"/>
                    <a:gd name="T27" fmla="*/ 22 h 25"/>
                    <a:gd name="T28" fmla="*/ 12 w 21"/>
                    <a:gd name="T29" fmla="*/ 21 h 25"/>
                    <a:gd name="T30" fmla="*/ 14 w 21"/>
                    <a:gd name="T31" fmla="*/ 20 h 25"/>
                    <a:gd name="T32" fmla="*/ 17 w 21"/>
                    <a:gd name="T33" fmla="*/ 18 h 25"/>
                    <a:gd name="T34" fmla="*/ 20 w 21"/>
                    <a:gd name="T35" fmla="*/ 20 h 25"/>
                    <a:gd name="T36" fmla="*/ 19 w 21"/>
                    <a:gd name="T37" fmla="*/ 16 h 25"/>
                    <a:gd name="T38" fmla="*/ 17 w 21"/>
                    <a:gd name="T39" fmla="*/ 12 h 25"/>
                    <a:gd name="T40" fmla="*/ 12 w 21"/>
                    <a:gd name="T41" fmla="*/ 0 h 25"/>
                    <a:gd name="T42" fmla="*/ 5 w 21"/>
                    <a:gd name="T43" fmla="*/ 1 h 25"/>
                    <a:gd name="T44" fmla="*/ 5 w 21"/>
                    <a:gd name="T45" fmla="*/ 1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1" h="25">
                      <a:moveTo>
                        <a:pt x="5" y="1"/>
                      </a:moveTo>
                      <a:cubicBezTo>
                        <a:pt x="3" y="2"/>
                        <a:pt x="2" y="6"/>
                        <a:pt x="4" y="7"/>
                      </a:cubicBezTo>
                      <a:cubicBezTo>
                        <a:pt x="7" y="10"/>
                        <a:pt x="2" y="9"/>
                        <a:pt x="1" y="9"/>
                      </a:cubicBezTo>
                      <a:cubicBezTo>
                        <a:pt x="1" y="9"/>
                        <a:pt x="3" y="11"/>
                        <a:pt x="3" y="11"/>
                      </a:cubicBezTo>
                      <a:cubicBezTo>
                        <a:pt x="3" y="13"/>
                        <a:pt x="3" y="13"/>
                        <a:pt x="2" y="14"/>
                      </a:cubicBezTo>
                      <a:cubicBezTo>
                        <a:pt x="2" y="14"/>
                        <a:pt x="3" y="15"/>
                        <a:pt x="3" y="16"/>
                      </a:cubicBezTo>
                      <a:cubicBezTo>
                        <a:pt x="2" y="17"/>
                        <a:pt x="1" y="20"/>
                        <a:pt x="1" y="20"/>
                      </a:cubicBezTo>
                      <a:cubicBezTo>
                        <a:pt x="1" y="20"/>
                        <a:pt x="3" y="20"/>
                        <a:pt x="3" y="21"/>
                      </a:cubicBezTo>
                      <a:cubicBezTo>
                        <a:pt x="3" y="21"/>
                        <a:pt x="0" y="23"/>
                        <a:pt x="0" y="24"/>
                      </a:cubicBezTo>
                      <a:cubicBezTo>
                        <a:pt x="0" y="24"/>
                        <a:pt x="1" y="23"/>
                        <a:pt x="2" y="23"/>
                      </a:cubicBezTo>
                      <a:cubicBezTo>
                        <a:pt x="2" y="23"/>
                        <a:pt x="2" y="25"/>
                        <a:pt x="3" y="24"/>
                      </a:cubicBezTo>
                      <a:cubicBezTo>
                        <a:pt x="3" y="23"/>
                        <a:pt x="5" y="22"/>
                        <a:pt x="6" y="22"/>
                      </a:cubicBezTo>
                      <a:cubicBezTo>
                        <a:pt x="7" y="21"/>
                        <a:pt x="6" y="25"/>
                        <a:pt x="8" y="22"/>
                      </a:cubicBezTo>
                      <a:cubicBezTo>
                        <a:pt x="9" y="20"/>
                        <a:pt x="8" y="21"/>
                        <a:pt x="9" y="22"/>
                      </a:cubicBezTo>
                      <a:cubicBezTo>
                        <a:pt x="9" y="22"/>
                        <a:pt x="12" y="21"/>
                        <a:pt x="12" y="21"/>
                      </a:cubicBezTo>
                      <a:cubicBezTo>
                        <a:pt x="14" y="21"/>
                        <a:pt x="13" y="20"/>
                        <a:pt x="14" y="20"/>
                      </a:cubicBezTo>
                      <a:cubicBezTo>
                        <a:pt x="16" y="20"/>
                        <a:pt x="16" y="19"/>
                        <a:pt x="17" y="18"/>
                      </a:cubicBezTo>
                      <a:cubicBezTo>
                        <a:pt x="18" y="16"/>
                        <a:pt x="19" y="19"/>
                        <a:pt x="20" y="20"/>
                      </a:cubicBezTo>
                      <a:cubicBezTo>
                        <a:pt x="21" y="20"/>
                        <a:pt x="19" y="16"/>
                        <a:pt x="19" y="16"/>
                      </a:cubicBezTo>
                      <a:cubicBezTo>
                        <a:pt x="18" y="15"/>
                        <a:pt x="17" y="14"/>
                        <a:pt x="17" y="12"/>
                      </a:cubicBezTo>
                      <a:cubicBezTo>
                        <a:pt x="17" y="7"/>
                        <a:pt x="14" y="4"/>
                        <a:pt x="12" y="0"/>
                      </a:cubicBezTo>
                      <a:cubicBezTo>
                        <a:pt x="10" y="2"/>
                        <a:pt x="8" y="1"/>
                        <a:pt x="5" y="1"/>
                      </a:cubicBezTo>
                      <a:cubicBezTo>
                        <a:pt x="5" y="2"/>
                        <a:pt x="6" y="1"/>
                        <a:pt x="5" y="1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08" name="Freeform 724" descr="" title="">
                  <a:extLst>
                    <a:ext uri="{FF2B5EF4-FFF2-40B4-BE49-F238E27FC236}">
                      <a16:creationId xmlns:a16="http://schemas.microsoft.com/office/drawing/2014/main" id="{0904938E-BFB2-4F78-A4F1-EE6A154536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21561" y="4171125"/>
                  <a:ext cx="280102" cy="271234"/>
                </a:xfrm>
                <a:custGeom>
                  <a:avLst/>
                  <a:gdLst>
                    <a:gd name="T0" fmla="*/ 32 w 32"/>
                    <a:gd name="T1" fmla="*/ 3 h 31"/>
                    <a:gd name="T2" fmla="*/ 29 w 32"/>
                    <a:gd name="T3" fmla="*/ 1 h 31"/>
                    <a:gd name="T4" fmla="*/ 27 w 32"/>
                    <a:gd name="T5" fmla="*/ 4 h 31"/>
                    <a:gd name="T6" fmla="*/ 25 w 32"/>
                    <a:gd name="T7" fmla="*/ 5 h 31"/>
                    <a:gd name="T8" fmla="*/ 20 w 32"/>
                    <a:gd name="T9" fmla="*/ 6 h 31"/>
                    <a:gd name="T10" fmla="*/ 20 w 32"/>
                    <a:gd name="T11" fmla="*/ 10 h 31"/>
                    <a:gd name="T12" fmla="*/ 13 w 32"/>
                    <a:gd name="T13" fmla="*/ 9 h 31"/>
                    <a:gd name="T14" fmla="*/ 10 w 32"/>
                    <a:gd name="T15" fmla="*/ 12 h 31"/>
                    <a:gd name="T16" fmla="*/ 0 w 32"/>
                    <a:gd name="T17" fmla="*/ 19 h 31"/>
                    <a:gd name="T18" fmla="*/ 6 w 32"/>
                    <a:gd name="T19" fmla="*/ 21 h 31"/>
                    <a:gd name="T20" fmla="*/ 5 w 32"/>
                    <a:gd name="T21" fmla="*/ 24 h 31"/>
                    <a:gd name="T22" fmla="*/ 6 w 32"/>
                    <a:gd name="T23" fmla="*/ 26 h 31"/>
                    <a:gd name="T24" fmla="*/ 3 w 32"/>
                    <a:gd name="T25" fmla="*/ 29 h 31"/>
                    <a:gd name="T26" fmla="*/ 5 w 32"/>
                    <a:gd name="T27" fmla="*/ 30 h 31"/>
                    <a:gd name="T28" fmla="*/ 5 w 32"/>
                    <a:gd name="T29" fmla="*/ 31 h 31"/>
                    <a:gd name="T30" fmla="*/ 9 w 32"/>
                    <a:gd name="T31" fmla="*/ 31 h 31"/>
                    <a:gd name="T32" fmla="*/ 12 w 32"/>
                    <a:gd name="T33" fmla="*/ 31 h 31"/>
                    <a:gd name="T34" fmla="*/ 14 w 32"/>
                    <a:gd name="T35" fmla="*/ 28 h 31"/>
                    <a:gd name="T36" fmla="*/ 21 w 32"/>
                    <a:gd name="T37" fmla="*/ 27 h 31"/>
                    <a:gd name="T38" fmla="*/ 16 w 32"/>
                    <a:gd name="T39" fmla="*/ 22 h 31"/>
                    <a:gd name="T40" fmla="*/ 20 w 32"/>
                    <a:gd name="T41" fmla="*/ 19 h 31"/>
                    <a:gd name="T42" fmla="*/ 27 w 32"/>
                    <a:gd name="T43" fmla="*/ 14 h 31"/>
                    <a:gd name="T44" fmla="*/ 27 w 32"/>
                    <a:gd name="T45" fmla="*/ 8 h 31"/>
                    <a:gd name="T46" fmla="*/ 32 w 32"/>
                    <a:gd name="T47" fmla="*/ 3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2" h="31">
                      <a:moveTo>
                        <a:pt x="32" y="3"/>
                      </a:moveTo>
                      <a:cubicBezTo>
                        <a:pt x="31" y="2"/>
                        <a:pt x="30" y="0"/>
                        <a:pt x="29" y="1"/>
                      </a:cubicBezTo>
                      <a:cubicBezTo>
                        <a:pt x="28" y="1"/>
                        <a:pt x="28" y="3"/>
                        <a:pt x="27" y="4"/>
                      </a:cubicBezTo>
                      <a:cubicBezTo>
                        <a:pt x="27" y="4"/>
                        <a:pt x="26" y="3"/>
                        <a:pt x="25" y="5"/>
                      </a:cubicBezTo>
                      <a:cubicBezTo>
                        <a:pt x="24" y="6"/>
                        <a:pt x="22" y="6"/>
                        <a:pt x="20" y="6"/>
                      </a:cubicBezTo>
                      <a:cubicBezTo>
                        <a:pt x="18" y="7"/>
                        <a:pt x="22" y="9"/>
                        <a:pt x="20" y="10"/>
                      </a:cubicBezTo>
                      <a:cubicBezTo>
                        <a:pt x="17" y="11"/>
                        <a:pt x="16" y="9"/>
                        <a:pt x="13" y="9"/>
                      </a:cubicBezTo>
                      <a:cubicBezTo>
                        <a:pt x="12" y="8"/>
                        <a:pt x="10" y="11"/>
                        <a:pt x="10" y="12"/>
                      </a:cubicBezTo>
                      <a:cubicBezTo>
                        <a:pt x="7" y="15"/>
                        <a:pt x="1" y="15"/>
                        <a:pt x="0" y="19"/>
                      </a:cubicBezTo>
                      <a:cubicBezTo>
                        <a:pt x="0" y="19"/>
                        <a:pt x="6" y="21"/>
                        <a:pt x="6" y="21"/>
                      </a:cubicBezTo>
                      <a:cubicBezTo>
                        <a:pt x="6" y="22"/>
                        <a:pt x="5" y="24"/>
                        <a:pt x="5" y="24"/>
                      </a:cubicBezTo>
                      <a:cubicBezTo>
                        <a:pt x="5" y="26"/>
                        <a:pt x="6" y="25"/>
                        <a:pt x="6" y="26"/>
                      </a:cubicBezTo>
                      <a:cubicBezTo>
                        <a:pt x="6" y="25"/>
                        <a:pt x="2" y="28"/>
                        <a:pt x="3" y="29"/>
                      </a:cubicBezTo>
                      <a:cubicBezTo>
                        <a:pt x="3" y="29"/>
                        <a:pt x="5" y="30"/>
                        <a:pt x="5" y="30"/>
                      </a:cubicBezTo>
                      <a:cubicBezTo>
                        <a:pt x="6" y="30"/>
                        <a:pt x="5" y="30"/>
                        <a:pt x="5" y="31"/>
                      </a:cubicBezTo>
                      <a:cubicBezTo>
                        <a:pt x="5" y="30"/>
                        <a:pt x="9" y="30"/>
                        <a:pt x="9" y="31"/>
                      </a:cubicBezTo>
                      <a:cubicBezTo>
                        <a:pt x="10" y="31"/>
                        <a:pt x="11" y="31"/>
                        <a:pt x="12" y="31"/>
                      </a:cubicBezTo>
                      <a:cubicBezTo>
                        <a:pt x="12" y="31"/>
                        <a:pt x="13" y="29"/>
                        <a:pt x="14" y="28"/>
                      </a:cubicBezTo>
                      <a:cubicBezTo>
                        <a:pt x="17" y="28"/>
                        <a:pt x="19" y="29"/>
                        <a:pt x="21" y="27"/>
                      </a:cubicBezTo>
                      <a:cubicBezTo>
                        <a:pt x="21" y="25"/>
                        <a:pt x="16" y="23"/>
                        <a:pt x="16" y="22"/>
                      </a:cubicBezTo>
                      <a:cubicBezTo>
                        <a:pt x="17" y="21"/>
                        <a:pt x="18" y="20"/>
                        <a:pt x="20" y="19"/>
                      </a:cubicBezTo>
                      <a:cubicBezTo>
                        <a:pt x="22" y="17"/>
                        <a:pt x="24" y="15"/>
                        <a:pt x="27" y="14"/>
                      </a:cubicBezTo>
                      <a:cubicBezTo>
                        <a:pt x="29" y="12"/>
                        <a:pt x="26" y="9"/>
                        <a:pt x="27" y="8"/>
                      </a:cubicBezTo>
                      <a:cubicBezTo>
                        <a:pt x="29" y="6"/>
                        <a:pt x="30" y="4"/>
                        <a:pt x="32" y="3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09" name="Freeform 725" descr="" title="">
                  <a:extLst>
                    <a:ext uri="{FF2B5EF4-FFF2-40B4-BE49-F238E27FC236}">
                      <a16:creationId xmlns:a16="http://schemas.microsoft.com/office/drawing/2014/main" id="{1DB1A65D-045F-46B6-9F30-1D6F058C09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28834" y="3479630"/>
                  <a:ext cx="208588" cy="217581"/>
                </a:xfrm>
                <a:custGeom>
                  <a:avLst/>
                  <a:gdLst>
                    <a:gd name="T0" fmla="*/ 21 w 24"/>
                    <a:gd name="T1" fmla="*/ 8 h 25"/>
                    <a:gd name="T2" fmla="*/ 18 w 24"/>
                    <a:gd name="T3" fmla="*/ 5 h 25"/>
                    <a:gd name="T4" fmla="*/ 15 w 24"/>
                    <a:gd name="T5" fmla="*/ 6 h 25"/>
                    <a:gd name="T6" fmla="*/ 16 w 24"/>
                    <a:gd name="T7" fmla="*/ 1 h 25"/>
                    <a:gd name="T8" fmla="*/ 10 w 24"/>
                    <a:gd name="T9" fmla="*/ 1 h 25"/>
                    <a:gd name="T10" fmla="*/ 10 w 24"/>
                    <a:gd name="T11" fmla="*/ 2 h 25"/>
                    <a:gd name="T12" fmla="*/ 9 w 24"/>
                    <a:gd name="T13" fmla="*/ 3 h 25"/>
                    <a:gd name="T14" fmla="*/ 11 w 24"/>
                    <a:gd name="T15" fmla="*/ 4 h 25"/>
                    <a:gd name="T16" fmla="*/ 9 w 24"/>
                    <a:gd name="T17" fmla="*/ 5 h 25"/>
                    <a:gd name="T18" fmla="*/ 2 w 24"/>
                    <a:gd name="T19" fmla="*/ 6 h 25"/>
                    <a:gd name="T20" fmla="*/ 3 w 24"/>
                    <a:gd name="T21" fmla="*/ 7 h 25"/>
                    <a:gd name="T22" fmla="*/ 2 w 24"/>
                    <a:gd name="T23" fmla="*/ 8 h 25"/>
                    <a:gd name="T24" fmla="*/ 2 w 24"/>
                    <a:gd name="T25" fmla="*/ 8 h 25"/>
                    <a:gd name="T26" fmla="*/ 1 w 24"/>
                    <a:gd name="T27" fmla="*/ 8 h 25"/>
                    <a:gd name="T28" fmla="*/ 3 w 24"/>
                    <a:gd name="T29" fmla="*/ 10 h 25"/>
                    <a:gd name="T30" fmla="*/ 6 w 24"/>
                    <a:gd name="T31" fmla="*/ 13 h 25"/>
                    <a:gd name="T32" fmla="*/ 5 w 24"/>
                    <a:gd name="T33" fmla="*/ 17 h 25"/>
                    <a:gd name="T34" fmla="*/ 1 w 24"/>
                    <a:gd name="T35" fmla="*/ 20 h 25"/>
                    <a:gd name="T36" fmla="*/ 3 w 24"/>
                    <a:gd name="T37" fmla="*/ 20 h 25"/>
                    <a:gd name="T38" fmla="*/ 0 w 24"/>
                    <a:gd name="T39" fmla="*/ 22 h 25"/>
                    <a:gd name="T40" fmla="*/ 3 w 24"/>
                    <a:gd name="T41" fmla="*/ 21 h 25"/>
                    <a:gd name="T42" fmla="*/ 2 w 24"/>
                    <a:gd name="T43" fmla="*/ 24 h 25"/>
                    <a:gd name="T44" fmla="*/ 4 w 24"/>
                    <a:gd name="T45" fmla="*/ 23 h 25"/>
                    <a:gd name="T46" fmla="*/ 4 w 24"/>
                    <a:gd name="T47" fmla="*/ 25 h 25"/>
                    <a:gd name="T48" fmla="*/ 8 w 24"/>
                    <a:gd name="T49" fmla="*/ 24 h 25"/>
                    <a:gd name="T50" fmla="*/ 17 w 24"/>
                    <a:gd name="T51" fmla="*/ 20 h 25"/>
                    <a:gd name="T52" fmla="*/ 22 w 24"/>
                    <a:gd name="T53" fmla="*/ 16 h 25"/>
                    <a:gd name="T54" fmla="*/ 21 w 24"/>
                    <a:gd name="T55" fmla="*/ 8 h 25"/>
                    <a:gd name="T56" fmla="*/ 21 w 24"/>
                    <a:gd name="T57" fmla="*/ 8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24" h="25">
                      <a:moveTo>
                        <a:pt x="21" y="8"/>
                      </a:moveTo>
                      <a:cubicBezTo>
                        <a:pt x="20" y="8"/>
                        <a:pt x="19" y="5"/>
                        <a:pt x="18" y="5"/>
                      </a:cubicBezTo>
                      <a:cubicBezTo>
                        <a:pt x="16" y="6"/>
                        <a:pt x="17" y="7"/>
                        <a:pt x="15" y="6"/>
                      </a:cubicBezTo>
                      <a:cubicBezTo>
                        <a:pt x="11" y="5"/>
                        <a:pt x="15" y="3"/>
                        <a:pt x="16" y="1"/>
                      </a:cubicBezTo>
                      <a:cubicBezTo>
                        <a:pt x="14" y="1"/>
                        <a:pt x="11" y="0"/>
                        <a:pt x="10" y="1"/>
                      </a:cubicBezTo>
                      <a:cubicBezTo>
                        <a:pt x="10" y="1"/>
                        <a:pt x="12" y="1"/>
                        <a:pt x="10" y="2"/>
                      </a:cubicBezTo>
                      <a:cubicBezTo>
                        <a:pt x="10" y="2"/>
                        <a:pt x="8" y="3"/>
                        <a:pt x="9" y="3"/>
                      </a:cubicBezTo>
                      <a:cubicBezTo>
                        <a:pt x="9" y="4"/>
                        <a:pt x="11" y="3"/>
                        <a:pt x="11" y="4"/>
                      </a:cubicBezTo>
                      <a:cubicBezTo>
                        <a:pt x="12" y="5"/>
                        <a:pt x="9" y="5"/>
                        <a:pt x="9" y="5"/>
                      </a:cubicBezTo>
                      <a:cubicBezTo>
                        <a:pt x="7" y="6"/>
                        <a:pt x="3" y="5"/>
                        <a:pt x="2" y="6"/>
                      </a:cubicBezTo>
                      <a:cubicBezTo>
                        <a:pt x="2" y="6"/>
                        <a:pt x="3" y="6"/>
                        <a:pt x="3" y="7"/>
                      </a:cubicBezTo>
                      <a:cubicBezTo>
                        <a:pt x="3" y="7"/>
                        <a:pt x="1" y="7"/>
                        <a:pt x="2" y="8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3" y="8"/>
                        <a:pt x="1" y="8"/>
                        <a:pt x="1" y="8"/>
                      </a:cubicBezTo>
                      <a:cubicBezTo>
                        <a:pt x="1" y="9"/>
                        <a:pt x="5" y="9"/>
                        <a:pt x="3" y="10"/>
                      </a:cubicBezTo>
                      <a:cubicBezTo>
                        <a:pt x="0" y="12"/>
                        <a:pt x="4" y="13"/>
                        <a:pt x="6" y="13"/>
                      </a:cubicBezTo>
                      <a:cubicBezTo>
                        <a:pt x="7" y="13"/>
                        <a:pt x="5" y="16"/>
                        <a:pt x="5" y="17"/>
                      </a:cubicBezTo>
                      <a:cubicBezTo>
                        <a:pt x="4" y="17"/>
                        <a:pt x="2" y="21"/>
                        <a:pt x="1" y="20"/>
                      </a:cubicBezTo>
                      <a:cubicBezTo>
                        <a:pt x="1" y="20"/>
                        <a:pt x="3" y="20"/>
                        <a:pt x="3" y="20"/>
                      </a:cubicBezTo>
                      <a:cubicBezTo>
                        <a:pt x="2" y="21"/>
                        <a:pt x="1" y="20"/>
                        <a:pt x="0" y="22"/>
                      </a:cubicBezTo>
                      <a:cubicBezTo>
                        <a:pt x="0" y="22"/>
                        <a:pt x="3" y="21"/>
                        <a:pt x="3" y="21"/>
                      </a:cubicBezTo>
                      <a:cubicBezTo>
                        <a:pt x="3" y="21"/>
                        <a:pt x="2" y="23"/>
                        <a:pt x="2" y="24"/>
                      </a:cubicBezTo>
                      <a:cubicBezTo>
                        <a:pt x="2" y="24"/>
                        <a:pt x="4" y="23"/>
                        <a:pt x="4" y="23"/>
                      </a:cubicBezTo>
                      <a:cubicBezTo>
                        <a:pt x="4" y="23"/>
                        <a:pt x="4" y="24"/>
                        <a:pt x="4" y="25"/>
                      </a:cubicBezTo>
                      <a:cubicBezTo>
                        <a:pt x="5" y="25"/>
                        <a:pt x="7" y="24"/>
                        <a:pt x="8" y="24"/>
                      </a:cubicBezTo>
                      <a:cubicBezTo>
                        <a:pt x="11" y="23"/>
                        <a:pt x="14" y="20"/>
                        <a:pt x="17" y="20"/>
                      </a:cubicBezTo>
                      <a:cubicBezTo>
                        <a:pt x="21" y="20"/>
                        <a:pt x="20" y="19"/>
                        <a:pt x="22" y="16"/>
                      </a:cubicBezTo>
                      <a:cubicBezTo>
                        <a:pt x="24" y="13"/>
                        <a:pt x="21" y="11"/>
                        <a:pt x="21" y="8"/>
                      </a:cubicBezTo>
                      <a:cubicBezTo>
                        <a:pt x="20" y="8"/>
                        <a:pt x="21" y="9"/>
                        <a:pt x="21" y="8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10" name="Freeform 726" descr="" title="">
                  <a:extLst>
                    <a:ext uri="{FF2B5EF4-FFF2-40B4-BE49-F238E27FC236}">
                      <a16:creationId xmlns:a16="http://schemas.microsoft.com/office/drawing/2014/main" id="{BF87EF47-A6FD-4574-986C-DC0FDD2E93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833126" y="3470690"/>
                  <a:ext cx="140051" cy="86436"/>
                </a:xfrm>
                <a:custGeom>
                  <a:avLst/>
                  <a:gdLst>
                    <a:gd name="T0" fmla="*/ 1 w 16"/>
                    <a:gd name="T1" fmla="*/ 6 h 10"/>
                    <a:gd name="T2" fmla="*/ 4 w 16"/>
                    <a:gd name="T3" fmla="*/ 8 h 10"/>
                    <a:gd name="T4" fmla="*/ 5 w 16"/>
                    <a:gd name="T5" fmla="*/ 7 h 10"/>
                    <a:gd name="T6" fmla="*/ 8 w 16"/>
                    <a:gd name="T7" fmla="*/ 8 h 10"/>
                    <a:gd name="T8" fmla="*/ 11 w 16"/>
                    <a:gd name="T9" fmla="*/ 4 h 10"/>
                    <a:gd name="T10" fmla="*/ 11 w 16"/>
                    <a:gd name="T11" fmla="*/ 2 h 10"/>
                    <a:gd name="T12" fmla="*/ 7 w 16"/>
                    <a:gd name="T13" fmla="*/ 1 h 10"/>
                    <a:gd name="T14" fmla="*/ 4 w 16"/>
                    <a:gd name="T15" fmla="*/ 2 h 10"/>
                    <a:gd name="T16" fmla="*/ 1 w 16"/>
                    <a:gd name="T17" fmla="*/ 6 h 10"/>
                    <a:gd name="T18" fmla="*/ 1 w 16"/>
                    <a:gd name="T19" fmla="*/ 6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" h="10">
                      <a:moveTo>
                        <a:pt x="1" y="6"/>
                      </a:moveTo>
                      <a:cubicBezTo>
                        <a:pt x="0" y="7"/>
                        <a:pt x="3" y="8"/>
                        <a:pt x="4" y="8"/>
                      </a:cubicBezTo>
                      <a:cubicBezTo>
                        <a:pt x="4" y="8"/>
                        <a:pt x="5" y="7"/>
                        <a:pt x="5" y="7"/>
                      </a:cubicBezTo>
                      <a:cubicBezTo>
                        <a:pt x="6" y="6"/>
                        <a:pt x="7" y="7"/>
                        <a:pt x="8" y="8"/>
                      </a:cubicBezTo>
                      <a:cubicBezTo>
                        <a:pt x="10" y="10"/>
                        <a:pt x="16" y="5"/>
                        <a:pt x="11" y="4"/>
                      </a:cubicBezTo>
                      <a:cubicBezTo>
                        <a:pt x="12" y="4"/>
                        <a:pt x="11" y="2"/>
                        <a:pt x="11" y="2"/>
                      </a:cubicBezTo>
                      <a:cubicBezTo>
                        <a:pt x="10" y="0"/>
                        <a:pt x="9" y="0"/>
                        <a:pt x="7" y="1"/>
                      </a:cubicBezTo>
                      <a:cubicBezTo>
                        <a:pt x="6" y="1"/>
                        <a:pt x="4" y="1"/>
                        <a:pt x="4" y="2"/>
                      </a:cubicBezTo>
                      <a:cubicBezTo>
                        <a:pt x="3" y="3"/>
                        <a:pt x="1" y="4"/>
                        <a:pt x="1" y="6"/>
                      </a:cubicBezTo>
                      <a:cubicBezTo>
                        <a:pt x="1" y="6"/>
                        <a:pt x="1" y="5"/>
                        <a:pt x="1" y="6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11" name="Freeform 727" descr="" title="">
                  <a:extLst>
                    <a:ext uri="{FF2B5EF4-FFF2-40B4-BE49-F238E27FC236}">
                      <a16:creationId xmlns:a16="http://schemas.microsoft.com/office/drawing/2014/main" id="{DCAF00C8-67B8-48B0-9828-031FCE6F19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82469" y="4126416"/>
                  <a:ext cx="548283" cy="402378"/>
                </a:xfrm>
                <a:custGeom>
                  <a:avLst/>
                  <a:gdLst>
                    <a:gd name="T0" fmla="*/ 58 w 63"/>
                    <a:gd name="T1" fmla="*/ 8 h 46"/>
                    <a:gd name="T2" fmla="*/ 52 w 63"/>
                    <a:gd name="T3" fmla="*/ 6 h 46"/>
                    <a:gd name="T4" fmla="*/ 49 w 63"/>
                    <a:gd name="T5" fmla="*/ 6 h 46"/>
                    <a:gd name="T6" fmla="*/ 45 w 63"/>
                    <a:gd name="T7" fmla="*/ 6 h 46"/>
                    <a:gd name="T8" fmla="*/ 40 w 63"/>
                    <a:gd name="T9" fmla="*/ 4 h 46"/>
                    <a:gd name="T10" fmla="*/ 38 w 63"/>
                    <a:gd name="T11" fmla="*/ 2 h 46"/>
                    <a:gd name="T12" fmla="*/ 35 w 63"/>
                    <a:gd name="T13" fmla="*/ 2 h 46"/>
                    <a:gd name="T14" fmla="*/ 31 w 63"/>
                    <a:gd name="T15" fmla="*/ 2 h 46"/>
                    <a:gd name="T16" fmla="*/ 27 w 63"/>
                    <a:gd name="T17" fmla="*/ 2 h 46"/>
                    <a:gd name="T18" fmla="*/ 17 w 63"/>
                    <a:gd name="T19" fmla="*/ 1 h 46"/>
                    <a:gd name="T20" fmla="*/ 8 w 63"/>
                    <a:gd name="T21" fmla="*/ 0 h 46"/>
                    <a:gd name="T22" fmla="*/ 2 w 63"/>
                    <a:gd name="T23" fmla="*/ 3 h 46"/>
                    <a:gd name="T24" fmla="*/ 2 w 63"/>
                    <a:gd name="T25" fmla="*/ 6 h 46"/>
                    <a:gd name="T26" fmla="*/ 2 w 63"/>
                    <a:gd name="T27" fmla="*/ 11 h 46"/>
                    <a:gd name="T28" fmla="*/ 5 w 63"/>
                    <a:gd name="T29" fmla="*/ 10 h 46"/>
                    <a:gd name="T30" fmla="*/ 7 w 63"/>
                    <a:gd name="T31" fmla="*/ 12 h 46"/>
                    <a:gd name="T32" fmla="*/ 12 w 63"/>
                    <a:gd name="T33" fmla="*/ 11 h 46"/>
                    <a:gd name="T34" fmla="*/ 14 w 63"/>
                    <a:gd name="T35" fmla="*/ 14 h 46"/>
                    <a:gd name="T36" fmla="*/ 13 w 63"/>
                    <a:gd name="T37" fmla="*/ 20 h 46"/>
                    <a:gd name="T38" fmla="*/ 12 w 63"/>
                    <a:gd name="T39" fmla="*/ 25 h 46"/>
                    <a:gd name="T40" fmla="*/ 12 w 63"/>
                    <a:gd name="T41" fmla="*/ 28 h 46"/>
                    <a:gd name="T42" fmla="*/ 10 w 63"/>
                    <a:gd name="T43" fmla="*/ 33 h 46"/>
                    <a:gd name="T44" fmla="*/ 10 w 63"/>
                    <a:gd name="T45" fmla="*/ 38 h 46"/>
                    <a:gd name="T46" fmla="*/ 17 w 63"/>
                    <a:gd name="T47" fmla="*/ 44 h 46"/>
                    <a:gd name="T48" fmla="*/ 20 w 63"/>
                    <a:gd name="T49" fmla="*/ 45 h 46"/>
                    <a:gd name="T50" fmla="*/ 21 w 63"/>
                    <a:gd name="T51" fmla="*/ 43 h 46"/>
                    <a:gd name="T52" fmla="*/ 24 w 63"/>
                    <a:gd name="T53" fmla="*/ 42 h 46"/>
                    <a:gd name="T54" fmla="*/ 36 w 63"/>
                    <a:gd name="T55" fmla="*/ 41 h 46"/>
                    <a:gd name="T56" fmla="*/ 39 w 63"/>
                    <a:gd name="T57" fmla="*/ 38 h 46"/>
                    <a:gd name="T58" fmla="*/ 43 w 63"/>
                    <a:gd name="T59" fmla="*/ 35 h 46"/>
                    <a:gd name="T60" fmla="*/ 47 w 63"/>
                    <a:gd name="T61" fmla="*/ 30 h 46"/>
                    <a:gd name="T62" fmla="*/ 45 w 63"/>
                    <a:gd name="T63" fmla="*/ 26 h 46"/>
                    <a:gd name="T64" fmla="*/ 48 w 63"/>
                    <a:gd name="T65" fmla="*/ 21 h 46"/>
                    <a:gd name="T66" fmla="*/ 50 w 63"/>
                    <a:gd name="T67" fmla="*/ 19 h 46"/>
                    <a:gd name="T68" fmla="*/ 51 w 63"/>
                    <a:gd name="T69" fmla="*/ 17 h 46"/>
                    <a:gd name="T70" fmla="*/ 60 w 63"/>
                    <a:gd name="T71" fmla="*/ 13 h 46"/>
                    <a:gd name="T72" fmla="*/ 63 w 63"/>
                    <a:gd name="T73" fmla="*/ 9 h 46"/>
                    <a:gd name="T74" fmla="*/ 58 w 63"/>
                    <a:gd name="T75" fmla="*/ 8 h 46"/>
                    <a:gd name="T76" fmla="*/ 58 w 63"/>
                    <a:gd name="T77" fmla="*/ 8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63" h="46">
                      <a:moveTo>
                        <a:pt x="58" y="8"/>
                      </a:moveTo>
                      <a:cubicBezTo>
                        <a:pt x="55" y="8"/>
                        <a:pt x="54" y="7"/>
                        <a:pt x="52" y="6"/>
                      </a:cubicBezTo>
                      <a:cubicBezTo>
                        <a:pt x="51" y="5"/>
                        <a:pt x="50" y="6"/>
                        <a:pt x="49" y="6"/>
                      </a:cubicBezTo>
                      <a:cubicBezTo>
                        <a:pt x="48" y="6"/>
                        <a:pt x="46" y="6"/>
                        <a:pt x="45" y="6"/>
                      </a:cubicBezTo>
                      <a:cubicBezTo>
                        <a:pt x="43" y="5"/>
                        <a:pt x="41" y="4"/>
                        <a:pt x="40" y="4"/>
                      </a:cubicBezTo>
                      <a:cubicBezTo>
                        <a:pt x="39" y="3"/>
                        <a:pt x="39" y="3"/>
                        <a:pt x="38" y="2"/>
                      </a:cubicBezTo>
                      <a:cubicBezTo>
                        <a:pt x="37" y="3"/>
                        <a:pt x="36" y="2"/>
                        <a:pt x="35" y="2"/>
                      </a:cubicBezTo>
                      <a:cubicBezTo>
                        <a:pt x="33" y="1"/>
                        <a:pt x="32" y="2"/>
                        <a:pt x="31" y="2"/>
                      </a:cubicBezTo>
                      <a:cubicBezTo>
                        <a:pt x="29" y="2"/>
                        <a:pt x="28" y="2"/>
                        <a:pt x="27" y="2"/>
                      </a:cubicBezTo>
                      <a:cubicBezTo>
                        <a:pt x="24" y="2"/>
                        <a:pt x="21" y="1"/>
                        <a:pt x="17" y="1"/>
                      </a:cubicBezTo>
                      <a:cubicBezTo>
                        <a:pt x="15" y="1"/>
                        <a:pt x="11" y="0"/>
                        <a:pt x="8" y="0"/>
                      </a:cubicBezTo>
                      <a:cubicBezTo>
                        <a:pt x="7" y="1"/>
                        <a:pt x="4" y="2"/>
                        <a:pt x="2" y="3"/>
                      </a:cubicBezTo>
                      <a:cubicBezTo>
                        <a:pt x="0" y="4"/>
                        <a:pt x="1" y="5"/>
                        <a:pt x="2" y="6"/>
                      </a:cubicBezTo>
                      <a:cubicBezTo>
                        <a:pt x="2" y="8"/>
                        <a:pt x="2" y="9"/>
                        <a:pt x="2" y="11"/>
                      </a:cubicBezTo>
                      <a:cubicBezTo>
                        <a:pt x="3" y="11"/>
                        <a:pt x="5" y="10"/>
                        <a:pt x="5" y="10"/>
                      </a:cubicBezTo>
                      <a:cubicBezTo>
                        <a:pt x="6" y="10"/>
                        <a:pt x="5" y="12"/>
                        <a:pt x="7" y="12"/>
                      </a:cubicBezTo>
                      <a:cubicBezTo>
                        <a:pt x="9" y="12"/>
                        <a:pt x="10" y="11"/>
                        <a:pt x="12" y="11"/>
                      </a:cubicBezTo>
                      <a:cubicBezTo>
                        <a:pt x="14" y="10"/>
                        <a:pt x="16" y="13"/>
                        <a:pt x="14" y="14"/>
                      </a:cubicBezTo>
                      <a:cubicBezTo>
                        <a:pt x="12" y="16"/>
                        <a:pt x="13" y="17"/>
                        <a:pt x="13" y="20"/>
                      </a:cubicBezTo>
                      <a:cubicBezTo>
                        <a:pt x="12" y="21"/>
                        <a:pt x="13" y="24"/>
                        <a:pt x="12" y="25"/>
                      </a:cubicBezTo>
                      <a:cubicBezTo>
                        <a:pt x="9" y="25"/>
                        <a:pt x="10" y="26"/>
                        <a:pt x="12" y="28"/>
                      </a:cubicBezTo>
                      <a:cubicBezTo>
                        <a:pt x="13" y="29"/>
                        <a:pt x="10" y="31"/>
                        <a:pt x="10" y="33"/>
                      </a:cubicBezTo>
                      <a:cubicBezTo>
                        <a:pt x="12" y="35"/>
                        <a:pt x="10" y="36"/>
                        <a:pt x="10" y="38"/>
                      </a:cubicBezTo>
                      <a:cubicBezTo>
                        <a:pt x="13" y="37"/>
                        <a:pt x="15" y="42"/>
                        <a:pt x="17" y="44"/>
                      </a:cubicBezTo>
                      <a:cubicBezTo>
                        <a:pt x="17" y="45"/>
                        <a:pt x="19" y="46"/>
                        <a:pt x="20" y="45"/>
                      </a:cubicBezTo>
                      <a:cubicBezTo>
                        <a:pt x="20" y="45"/>
                        <a:pt x="21" y="44"/>
                        <a:pt x="21" y="43"/>
                      </a:cubicBezTo>
                      <a:cubicBezTo>
                        <a:pt x="22" y="43"/>
                        <a:pt x="24" y="42"/>
                        <a:pt x="24" y="42"/>
                      </a:cubicBezTo>
                      <a:cubicBezTo>
                        <a:pt x="28" y="41"/>
                        <a:pt x="32" y="42"/>
                        <a:pt x="36" y="41"/>
                      </a:cubicBezTo>
                      <a:cubicBezTo>
                        <a:pt x="37" y="40"/>
                        <a:pt x="37" y="39"/>
                        <a:pt x="39" y="38"/>
                      </a:cubicBezTo>
                      <a:cubicBezTo>
                        <a:pt x="41" y="37"/>
                        <a:pt x="42" y="36"/>
                        <a:pt x="43" y="35"/>
                      </a:cubicBezTo>
                      <a:cubicBezTo>
                        <a:pt x="44" y="32"/>
                        <a:pt x="45" y="31"/>
                        <a:pt x="47" y="30"/>
                      </a:cubicBezTo>
                      <a:cubicBezTo>
                        <a:pt x="48" y="29"/>
                        <a:pt x="46" y="27"/>
                        <a:pt x="45" y="26"/>
                      </a:cubicBezTo>
                      <a:cubicBezTo>
                        <a:pt x="45" y="25"/>
                        <a:pt x="47" y="22"/>
                        <a:pt x="48" y="21"/>
                      </a:cubicBezTo>
                      <a:cubicBezTo>
                        <a:pt x="48" y="21"/>
                        <a:pt x="49" y="20"/>
                        <a:pt x="50" y="19"/>
                      </a:cubicBezTo>
                      <a:cubicBezTo>
                        <a:pt x="50" y="19"/>
                        <a:pt x="50" y="17"/>
                        <a:pt x="51" y="17"/>
                      </a:cubicBezTo>
                      <a:cubicBezTo>
                        <a:pt x="54" y="15"/>
                        <a:pt x="57" y="14"/>
                        <a:pt x="60" y="13"/>
                      </a:cubicBezTo>
                      <a:cubicBezTo>
                        <a:pt x="61" y="12"/>
                        <a:pt x="63" y="11"/>
                        <a:pt x="63" y="9"/>
                      </a:cubicBezTo>
                      <a:cubicBezTo>
                        <a:pt x="62" y="7"/>
                        <a:pt x="60" y="9"/>
                        <a:pt x="58" y="8"/>
                      </a:cubicBezTo>
                      <a:cubicBezTo>
                        <a:pt x="55" y="8"/>
                        <a:pt x="60" y="9"/>
                        <a:pt x="58" y="8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12" name="Freeform 728" descr="" title="">
                  <a:extLst>
                    <a:ext uri="{FF2B5EF4-FFF2-40B4-BE49-F238E27FC236}">
                      <a16:creationId xmlns:a16="http://schemas.microsoft.com/office/drawing/2014/main" id="{5595111D-A0FB-4293-A561-4536AEAE87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82469" y="4212854"/>
                  <a:ext cx="140051" cy="265273"/>
                </a:xfrm>
                <a:custGeom>
                  <a:avLst/>
                  <a:gdLst>
                    <a:gd name="T0" fmla="*/ 11 w 16"/>
                    <a:gd name="T1" fmla="*/ 25 h 30"/>
                    <a:gd name="T2" fmla="*/ 11 w 16"/>
                    <a:gd name="T3" fmla="*/ 21 h 30"/>
                    <a:gd name="T4" fmla="*/ 10 w 16"/>
                    <a:gd name="T5" fmla="*/ 16 h 30"/>
                    <a:gd name="T6" fmla="*/ 12 w 16"/>
                    <a:gd name="T7" fmla="*/ 14 h 30"/>
                    <a:gd name="T8" fmla="*/ 13 w 16"/>
                    <a:gd name="T9" fmla="*/ 9 h 30"/>
                    <a:gd name="T10" fmla="*/ 14 w 16"/>
                    <a:gd name="T11" fmla="*/ 4 h 30"/>
                    <a:gd name="T12" fmla="*/ 12 w 16"/>
                    <a:gd name="T13" fmla="*/ 1 h 30"/>
                    <a:gd name="T14" fmla="*/ 7 w 16"/>
                    <a:gd name="T15" fmla="*/ 2 h 30"/>
                    <a:gd name="T16" fmla="*/ 5 w 16"/>
                    <a:gd name="T17" fmla="*/ 0 h 30"/>
                    <a:gd name="T18" fmla="*/ 4 w 16"/>
                    <a:gd name="T19" fmla="*/ 0 h 30"/>
                    <a:gd name="T20" fmla="*/ 3 w 16"/>
                    <a:gd name="T21" fmla="*/ 4 h 30"/>
                    <a:gd name="T22" fmla="*/ 3 w 16"/>
                    <a:gd name="T23" fmla="*/ 8 h 30"/>
                    <a:gd name="T24" fmla="*/ 2 w 16"/>
                    <a:gd name="T25" fmla="*/ 13 h 30"/>
                    <a:gd name="T26" fmla="*/ 0 w 16"/>
                    <a:gd name="T27" fmla="*/ 20 h 30"/>
                    <a:gd name="T28" fmla="*/ 2 w 16"/>
                    <a:gd name="T29" fmla="*/ 22 h 30"/>
                    <a:gd name="T30" fmla="*/ 2 w 16"/>
                    <a:gd name="T31" fmla="*/ 28 h 30"/>
                    <a:gd name="T32" fmla="*/ 6 w 16"/>
                    <a:gd name="T33" fmla="*/ 30 h 30"/>
                    <a:gd name="T34" fmla="*/ 11 w 16"/>
                    <a:gd name="T35" fmla="*/ 25 h 30"/>
                    <a:gd name="T36" fmla="*/ 11 w 16"/>
                    <a:gd name="T37" fmla="*/ 2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6" h="30">
                      <a:moveTo>
                        <a:pt x="11" y="25"/>
                      </a:moveTo>
                      <a:cubicBezTo>
                        <a:pt x="12" y="23"/>
                        <a:pt x="10" y="22"/>
                        <a:pt x="11" y="21"/>
                      </a:cubicBezTo>
                      <a:cubicBezTo>
                        <a:pt x="12" y="18"/>
                        <a:pt x="12" y="18"/>
                        <a:pt x="10" y="16"/>
                      </a:cubicBezTo>
                      <a:cubicBezTo>
                        <a:pt x="9" y="14"/>
                        <a:pt x="11" y="15"/>
                        <a:pt x="12" y="14"/>
                      </a:cubicBezTo>
                      <a:cubicBezTo>
                        <a:pt x="13" y="13"/>
                        <a:pt x="13" y="10"/>
                        <a:pt x="13" y="9"/>
                      </a:cubicBezTo>
                      <a:cubicBezTo>
                        <a:pt x="13" y="6"/>
                        <a:pt x="12" y="6"/>
                        <a:pt x="14" y="4"/>
                      </a:cubicBezTo>
                      <a:cubicBezTo>
                        <a:pt x="16" y="3"/>
                        <a:pt x="14" y="0"/>
                        <a:pt x="12" y="1"/>
                      </a:cubicBezTo>
                      <a:cubicBezTo>
                        <a:pt x="10" y="1"/>
                        <a:pt x="9" y="2"/>
                        <a:pt x="7" y="2"/>
                      </a:cubicBezTo>
                      <a:cubicBezTo>
                        <a:pt x="5" y="2"/>
                        <a:pt x="6" y="0"/>
                        <a:pt x="5" y="0"/>
                      </a:cubicBezTo>
                      <a:cubicBezTo>
                        <a:pt x="6" y="0"/>
                        <a:pt x="3" y="0"/>
                        <a:pt x="4" y="0"/>
                      </a:cubicBezTo>
                      <a:cubicBezTo>
                        <a:pt x="2" y="1"/>
                        <a:pt x="3" y="2"/>
                        <a:pt x="3" y="4"/>
                      </a:cubicBezTo>
                      <a:cubicBezTo>
                        <a:pt x="3" y="5"/>
                        <a:pt x="3" y="7"/>
                        <a:pt x="3" y="8"/>
                      </a:cubicBezTo>
                      <a:cubicBezTo>
                        <a:pt x="2" y="10"/>
                        <a:pt x="2" y="12"/>
                        <a:pt x="2" y="13"/>
                      </a:cubicBezTo>
                      <a:cubicBezTo>
                        <a:pt x="1" y="16"/>
                        <a:pt x="0" y="17"/>
                        <a:pt x="0" y="20"/>
                      </a:cubicBezTo>
                      <a:cubicBezTo>
                        <a:pt x="1" y="21"/>
                        <a:pt x="2" y="20"/>
                        <a:pt x="2" y="22"/>
                      </a:cubicBezTo>
                      <a:cubicBezTo>
                        <a:pt x="3" y="23"/>
                        <a:pt x="2" y="26"/>
                        <a:pt x="2" y="28"/>
                      </a:cubicBezTo>
                      <a:cubicBezTo>
                        <a:pt x="2" y="30"/>
                        <a:pt x="4" y="30"/>
                        <a:pt x="6" y="30"/>
                      </a:cubicBezTo>
                      <a:cubicBezTo>
                        <a:pt x="10" y="30"/>
                        <a:pt x="9" y="27"/>
                        <a:pt x="11" y="25"/>
                      </a:cubicBezTo>
                      <a:cubicBezTo>
                        <a:pt x="12" y="23"/>
                        <a:pt x="10" y="26"/>
                        <a:pt x="11" y="25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13" name="Freeform 729" descr="" title="">
                  <a:extLst>
                    <a:ext uri="{FF2B5EF4-FFF2-40B4-BE49-F238E27FC236}">
                      <a16:creationId xmlns:a16="http://schemas.microsoft.com/office/drawing/2014/main" id="{56C9BF78-6D51-4FC0-80F1-8C34D8970A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69036" y="6612213"/>
                  <a:ext cx="461871" cy="771970"/>
                </a:xfrm>
                <a:custGeom>
                  <a:avLst/>
                  <a:gdLst>
                    <a:gd name="T0" fmla="*/ 52 w 53"/>
                    <a:gd name="T1" fmla="*/ 23 h 88"/>
                    <a:gd name="T2" fmla="*/ 50 w 53"/>
                    <a:gd name="T3" fmla="*/ 3 h 88"/>
                    <a:gd name="T4" fmla="*/ 46 w 53"/>
                    <a:gd name="T5" fmla="*/ 3 h 88"/>
                    <a:gd name="T6" fmla="*/ 41 w 53"/>
                    <a:gd name="T7" fmla="*/ 6 h 88"/>
                    <a:gd name="T8" fmla="*/ 38 w 53"/>
                    <a:gd name="T9" fmla="*/ 7 h 88"/>
                    <a:gd name="T10" fmla="*/ 32 w 53"/>
                    <a:gd name="T11" fmla="*/ 7 h 88"/>
                    <a:gd name="T12" fmla="*/ 28 w 53"/>
                    <a:gd name="T13" fmla="*/ 7 h 88"/>
                    <a:gd name="T14" fmla="*/ 23 w 53"/>
                    <a:gd name="T15" fmla="*/ 7 h 88"/>
                    <a:gd name="T16" fmla="*/ 24 w 53"/>
                    <a:gd name="T17" fmla="*/ 18 h 88"/>
                    <a:gd name="T18" fmla="*/ 25 w 53"/>
                    <a:gd name="T19" fmla="*/ 20 h 88"/>
                    <a:gd name="T20" fmla="*/ 27 w 53"/>
                    <a:gd name="T21" fmla="*/ 22 h 88"/>
                    <a:gd name="T22" fmla="*/ 27 w 53"/>
                    <a:gd name="T23" fmla="*/ 28 h 88"/>
                    <a:gd name="T24" fmla="*/ 25 w 53"/>
                    <a:gd name="T25" fmla="*/ 31 h 88"/>
                    <a:gd name="T26" fmla="*/ 24 w 53"/>
                    <a:gd name="T27" fmla="*/ 35 h 88"/>
                    <a:gd name="T28" fmla="*/ 20 w 53"/>
                    <a:gd name="T29" fmla="*/ 31 h 88"/>
                    <a:gd name="T30" fmla="*/ 21 w 53"/>
                    <a:gd name="T31" fmla="*/ 25 h 88"/>
                    <a:gd name="T32" fmla="*/ 16 w 53"/>
                    <a:gd name="T33" fmla="*/ 22 h 88"/>
                    <a:gd name="T34" fmla="*/ 13 w 53"/>
                    <a:gd name="T35" fmla="*/ 20 h 88"/>
                    <a:gd name="T36" fmla="*/ 2 w 53"/>
                    <a:gd name="T37" fmla="*/ 24 h 88"/>
                    <a:gd name="T38" fmla="*/ 0 w 53"/>
                    <a:gd name="T39" fmla="*/ 26 h 88"/>
                    <a:gd name="T40" fmla="*/ 1 w 53"/>
                    <a:gd name="T41" fmla="*/ 30 h 88"/>
                    <a:gd name="T42" fmla="*/ 12 w 53"/>
                    <a:gd name="T43" fmla="*/ 35 h 88"/>
                    <a:gd name="T44" fmla="*/ 13 w 53"/>
                    <a:gd name="T45" fmla="*/ 44 h 88"/>
                    <a:gd name="T46" fmla="*/ 12 w 53"/>
                    <a:gd name="T47" fmla="*/ 52 h 88"/>
                    <a:gd name="T48" fmla="*/ 6 w 53"/>
                    <a:gd name="T49" fmla="*/ 62 h 88"/>
                    <a:gd name="T50" fmla="*/ 6 w 53"/>
                    <a:gd name="T51" fmla="*/ 69 h 88"/>
                    <a:gd name="T52" fmla="*/ 8 w 53"/>
                    <a:gd name="T53" fmla="*/ 78 h 88"/>
                    <a:gd name="T54" fmla="*/ 9 w 53"/>
                    <a:gd name="T55" fmla="*/ 87 h 88"/>
                    <a:gd name="T56" fmla="*/ 12 w 53"/>
                    <a:gd name="T57" fmla="*/ 86 h 88"/>
                    <a:gd name="T58" fmla="*/ 13 w 53"/>
                    <a:gd name="T59" fmla="*/ 83 h 88"/>
                    <a:gd name="T60" fmla="*/ 11 w 53"/>
                    <a:gd name="T61" fmla="*/ 83 h 88"/>
                    <a:gd name="T62" fmla="*/ 16 w 53"/>
                    <a:gd name="T63" fmla="*/ 77 h 88"/>
                    <a:gd name="T64" fmla="*/ 25 w 53"/>
                    <a:gd name="T65" fmla="*/ 72 h 88"/>
                    <a:gd name="T66" fmla="*/ 25 w 53"/>
                    <a:gd name="T67" fmla="*/ 64 h 88"/>
                    <a:gd name="T68" fmla="*/ 21 w 53"/>
                    <a:gd name="T69" fmla="*/ 48 h 88"/>
                    <a:gd name="T70" fmla="*/ 24 w 53"/>
                    <a:gd name="T71" fmla="*/ 48 h 88"/>
                    <a:gd name="T72" fmla="*/ 29 w 53"/>
                    <a:gd name="T73" fmla="*/ 44 h 88"/>
                    <a:gd name="T74" fmla="*/ 35 w 53"/>
                    <a:gd name="T75" fmla="*/ 38 h 88"/>
                    <a:gd name="T76" fmla="*/ 40 w 53"/>
                    <a:gd name="T77" fmla="*/ 36 h 88"/>
                    <a:gd name="T78" fmla="*/ 46 w 53"/>
                    <a:gd name="T79" fmla="*/ 32 h 88"/>
                    <a:gd name="T80" fmla="*/ 52 w 53"/>
                    <a:gd name="T81" fmla="*/ 23 h 88"/>
                    <a:gd name="T82" fmla="*/ 52 w 53"/>
                    <a:gd name="T83" fmla="*/ 23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53" h="88">
                      <a:moveTo>
                        <a:pt x="52" y="23"/>
                      </a:moveTo>
                      <a:cubicBezTo>
                        <a:pt x="49" y="17"/>
                        <a:pt x="50" y="9"/>
                        <a:pt x="50" y="3"/>
                      </a:cubicBezTo>
                      <a:cubicBezTo>
                        <a:pt x="50" y="0"/>
                        <a:pt x="48" y="2"/>
                        <a:pt x="46" y="3"/>
                      </a:cubicBezTo>
                      <a:cubicBezTo>
                        <a:pt x="45" y="4"/>
                        <a:pt x="43" y="6"/>
                        <a:pt x="41" y="6"/>
                      </a:cubicBezTo>
                      <a:cubicBezTo>
                        <a:pt x="40" y="6"/>
                        <a:pt x="38" y="5"/>
                        <a:pt x="38" y="7"/>
                      </a:cubicBezTo>
                      <a:cubicBezTo>
                        <a:pt x="36" y="10"/>
                        <a:pt x="34" y="7"/>
                        <a:pt x="32" y="7"/>
                      </a:cubicBezTo>
                      <a:cubicBezTo>
                        <a:pt x="30" y="7"/>
                        <a:pt x="30" y="9"/>
                        <a:pt x="28" y="7"/>
                      </a:cubicBezTo>
                      <a:cubicBezTo>
                        <a:pt x="27" y="7"/>
                        <a:pt x="24" y="7"/>
                        <a:pt x="23" y="7"/>
                      </a:cubicBezTo>
                      <a:cubicBezTo>
                        <a:pt x="20" y="7"/>
                        <a:pt x="21" y="16"/>
                        <a:pt x="24" y="18"/>
                      </a:cubicBezTo>
                      <a:cubicBezTo>
                        <a:pt x="24" y="18"/>
                        <a:pt x="24" y="20"/>
                        <a:pt x="25" y="20"/>
                      </a:cubicBezTo>
                      <a:cubicBezTo>
                        <a:pt x="25" y="21"/>
                        <a:pt x="26" y="21"/>
                        <a:pt x="27" y="22"/>
                      </a:cubicBezTo>
                      <a:cubicBezTo>
                        <a:pt x="27" y="24"/>
                        <a:pt x="27" y="27"/>
                        <a:pt x="27" y="28"/>
                      </a:cubicBezTo>
                      <a:cubicBezTo>
                        <a:pt x="27" y="30"/>
                        <a:pt x="28" y="31"/>
                        <a:pt x="25" y="31"/>
                      </a:cubicBezTo>
                      <a:cubicBezTo>
                        <a:pt x="24" y="31"/>
                        <a:pt x="24" y="34"/>
                        <a:pt x="24" y="35"/>
                      </a:cubicBezTo>
                      <a:cubicBezTo>
                        <a:pt x="23" y="34"/>
                        <a:pt x="21" y="32"/>
                        <a:pt x="20" y="31"/>
                      </a:cubicBezTo>
                      <a:cubicBezTo>
                        <a:pt x="19" y="29"/>
                        <a:pt x="21" y="27"/>
                        <a:pt x="21" y="25"/>
                      </a:cubicBezTo>
                      <a:cubicBezTo>
                        <a:pt x="22" y="20"/>
                        <a:pt x="19" y="24"/>
                        <a:pt x="16" y="22"/>
                      </a:cubicBezTo>
                      <a:cubicBezTo>
                        <a:pt x="15" y="21"/>
                        <a:pt x="15" y="19"/>
                        <a:pt x="13" y="20"/>
                      </a:cubicBezTo>
                      <a:cubicBezTo>
                        <a:pt x="9" y="22"/>
                        <a:pt x="6" y="23"/>
                        <a:pt x="2" y="24"/>
                      </a:cubicBezTo>
                      <a:cubicBezTo>
                        <a:pt x="1" y="25"/>
                        <a:pt x="0" y="25"/>
                        <a:pt x="0" y="26"/>
                      </a:cubicBezTo>
                      <a:cubicBezTo>
                        <a:pt x="0" y="27"/>
                        <a:pt x="1" y="29"/>
                        <a:pt x="1" y="30"/>
                      </a:cubicBezTo>
                      <a:cubicBezTo>
                        <a:pt x="4" y="30"/>
                        <a:pt x="12" y="32"/>
                        <a:pt x="12" y="35"/>
                      </a:cubicBezTo>
                      <a:cubicBezTo>
                        <a:pt x="13" y="38"/>
                        <a:pt x="13" y="41"/>
                        <a:pt x="13" y="44"/>
                      </a:cubicBezTo>
                      <a:cubicBezTo>
                        <a:pt x="12" y="46"/>
                        <a:pt x="14" y="49"/>
                        <a:pt x="12" y="52"/>
                      </a:cubicBezTo>
                      <a:cubicBezTo>
                        <a:pt x="10" y="55"/>
                        <a:pt x="8" y="59"/>
                        <a:pt x="6" y="62"/>
                      </a:cubicBezTo>
                      <a:cubicBezTo>
                        <a:pt x="4" y="64"/>
                        <a:pt x="6" y="68"/>
                        <a:pt x="6" y="69"/>
                      </a:cubicBezTo>
                      <a:cubicBezTo>
                        <a:pt x="8" y="73"/>
                        <a:pt x="8" y="75"/>
                        <a:pt x="8" y="78"/>
                      </a:cubicBezTo>
                      <a:cubicBezTo>
                        <a:pt x="8" y="81"/>
                        <a:pt x="8" y="84"/>
                        <a:pt x="9" y="87"/>
                      </a:cubicBezTo>
                      <a:cubicBezTo>
                        <a:pt x="9" y="88"/>
                        <a:pt x="12" y="87"/>
                        <a:pt x="12" y="86"/>
                      </a:cubicBezTo>
                      <a:cubicBezTo>
                        <a:pt x="13" y="85"/>
                        <a:pt x="13" y="83"/>
                        <a:pt x="13" y="83"/>
                      </a:cubicBezTo>
                      <a:cubicBezTo>
                        <a:pt x="12" y="83"/>
                        <a:pt x="11" y="83"/>
                        <a:pt x="11" y="83"/>
                      </a:cubicBezTo>
                      <a:cubicBezTo>
                        <a:pt x="11" y="80"/>
                        <a:pt x="14" y="78"/>
                        <a:pt x="16" y="77"/>
                      </a:cubicBezTo>
                      <a:cubicBezTo>
                        <a:pt x="19" y="76"/>
                        <a:pt x="23" y="75"/>
                        <a:pt x="25" y="72"/>
                      </a:cubicBezTo>
                      <a:cubicBezTo>
                        <a:pt x="25" y="71"/>
                        <a:pt x="25" y="66"/>
                        <a:pt x="25" y="64"/>
                      </a:cubicBezTo>
                      <a:cubicBezTo>
                        <a:pt x="25" y="62"/>
                        <a:pt x="21" y="48"/>
                        <a:pt x="21" y="48"/>
                      </a:cubicBezTo>
                      <a:cubicBezTo>
                        <a:pt x="22" y="47"/>
                        <a:pt x="22" y="50"/>
                        <a:pt x="24" y="48"/>
                      </a:cubicBezTo>
                      <a:cubicBezTo>
                        <a:pt x="26" y="46"/>
                        <a:pt x="27" y="45"/>
                        <a:pt x="29" y="44"/>
                      </a:cubicBezTo>
                      <a:cubicBezTo>
                        <a:pt x="31" y="43"/>
                        <a:pt x="32" y="37"/>
                        <a:pt x="35" y="38"/>
                      </a:cubicBezTo>
                      <a:cubicBezTo>
                        <a:pt x="36" y="38"/>
                        <a:pt x="38" y="36"/>
                        <a:pt x="40" y="36"/>
                      </a:cubicBezTo>
                      <a:cubicBezTo>
                        <a:pt x="42" y="35"/>
                        <a:pt x="44" y="34"/>
                        <a:pt x="46" y="32"/>
                      </a:cubicBezTo>
                      <a:cubicBezTo>
                        <a:pt x="47" y="31"/>
                        <a:pt x="53" y="25"/>
                        <a:pt x="52" y="23"/>
                      </a:cubicBezTo>
                      <a:cubicBezTo>
                        <a:pt x="51" y="22"/>
                        <a:pt x="52" y="24"/>
                        <a:pt x="52" y="23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14" name="Freeform 730" descr="" title="">
                  <a:extLst>
                    <a:ext uri="{FF2B5EF4-FFF2-40B4-BE49-F238E27FC236}">
                      <a16:creationId xmlns:a16="http://schemas.microsoft.com/office/drawing/2014/main" id="{987FAD9A-DC85-41BC-A239-9401656A61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573328" y="6588369"/>
                  <a:ext cx="140051" cy="330846"/>
                </a:xfrm>
                <a:custGeom>
                  <a:avLst/>
                  <a:gdLst>
                    <a:gd name="T0" fmla="*/ 4 w 16"/>
                    <a:gd name="T1" fmla="*/ 25 h 38"/>
                    <a:gd name="T2" fmla="*/ 9 w 16"/>
                    <a:gd name="T3" fmla="*/ 26 h 38"/>
                    <a:gd name="T4" fmla="*/ 8 w 16"/>
                    <a:gd name="T5" fmla="*/ 31 h 38"/>
                    <a:gd name="T6" fmla="*/ 12 w 16"/>
                    <a:gd name="T7" fmla="*/ 38 h 38"/>
                    <a:gd name="T8" fmla="*/ 12 w 16"/>
                    <a:gd name="T9" fmla="*/ 34 h 38"/>
                    <a:gd name="T10" fmla="*/ 15 w 16"/>
                    <a:gd name="T11" fmla="*/ 33 h 38"/>
                    <a:gd name="T12" fmla="*/ 15 w 16"/>
                    <a:gd name="T13" fmla="*/ 27 h 38"/>
                    <a:gd name="T14" fmla="*/ 12 w 16"/>
                    <a:gd name="T15" fmla="*/ 22 h 38"/>
                    <a:gd name="T16" fmla="*/ 8 w 16"/>
                    <a:gd name="T17" fmla="*/ 20 h 38"/>
                    <a:gd name="T18" fmla="*/ 8 w 16"/>
                    <a:gd name="T19" fmla="*/ 16 h 38"/>
                    <a:gd name="T20" fmla="*/ 7 w 16"/>
                    <a:gd name="T21" fmla="*/ 14 h 38"/>
                    <a:gd name="T22" fmla="*/ 8 w 16"/>
                    <a:gd name="T23" fmla="*/ 8 h 38"/>
                    <a:gd name="T24" fmla="*/ 7 w 16"/>
                    <a:gd name="T25" fmla="*/ 3 h 38"/>
                    <a:gd name="T26" fmla="*/ 7 w 16"/>
                    <a:gd name="T27" fmla="*/ 1 h 38"/>
                    <a:gd name="T28" fmla="*/ 2 w 16"/>
                    <a:gd name="T29" fmla="*/ 0 h 38"/>
                    <a:gd name="T30" fmla="*/ 4 w 16"/>
                    <a:gd name="T31" fmla="*/ 6 h 38"/>
                    <a:gd name="T32" fmla="*/ 4 w 16"/>
                    <a:gd name="T33" fmla="*/ 14 h 38"/>
                    <a:gd name="T34" fmla="*/ 2 w 16"/>
                    <a:gd name="T35" fmla="*/ 16 h 38"/>
                    <a:gd name="T36" fmla="*/ 1 w 16"/>
                    <a:gd name="T37" fmla="*/ 20 h 38"/>
                    <a:gd name="T38" fmla="*/ 4 w 16"/>
                    <a:gd name="T39" fmla="*/ 25 h 38"/>
                    <a:gd name="T40" fmla="*/ 4 w 16"/>
                    <a:gd name="T41" fmla="*/ 25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6" h="38">
                      <a:moveTo>
                        <a:pt x="4" y="25"/>
                      </a:moveTo>
                      <a:cubicBezTo>
                        <a:pt x="6" y="26"/>
                        <a:pt x="9" y="24"/>
                        <a:pt x="9" y="26"/>
                      </a:cubicBezTo>
                      <a:cubicBezTo>
                        <a:pt x="10" y="28"/>
                        <a:pt x="9" y="29"/>
                        <a:pt x="8" y="31"/>
                      </a:cubicBezTo>
                      <a:cubicBezTo>
                        <a:pt x="6" y="33"/>
                        <a:pt x="10" y="36"/>
                        <a:pt x="12" y="38"/>
                      </a:cubicBezTo>
                      <a:cubicBezTo>
                        <a:pt x="13" y="37"/>
                        <a:pt x="12" y="35"/>
                        <a:pt x="12" y="34"/>
                      </a:cubicBezTo>
                      <a:cubicBezTo>
                        <a:pt x="13" y="33"/>
                        <a:pt x="16" y="35"/>
                        <a:pt x="15" y="33"/>
                      </a:cubicBezTo>
                      <a:cubicBezTo>
                        <a:pt x="15" y="31"/>
                        <a:pt x="15" y="29"/>
                        <a:pt x="15" y="27"/>
                      </a:cubicBezTo>
                      <a:cubicBezTo>
                        <a:pt x="14" y="25"/>
                        <a:pt x="13" y="24"/>
                        <a:pt x="12" y="22"/>
                      </a:cubicBezTo>
                      <a:cubicBezTo>
                        <a:pt x="11" y="25"/>
                        <a:pt x="8" y="21"/>
                        <a:pt x="8" y="20"/>
                      </a:cubicBezTo>
                      <a:cubicBezTo>
                        <a:pt x="8" y="18"/>
                        <a:pt x="8" y="17"/>
                        <a:pt x="8" y="16"/>
                      </a:cubicBezTo>
                      <a:cubicBezTo>
                        <a:pt x="8" y="14"/>
                        <a:pt x="8" y="15"/>
                        <a:pt x="7" y="14"/>
                      </a:cubicBezTo>
                      <a:cubicBezTo>
                        <a:pt x="6" y="14"/>
                        <a:pt x="8" y="8"/>
                        <a:pt x="8" y="8"/>
                      </a:cubicBezTo>
                      <a:cubicBezTo>
                        <a:pt x="8" y="6"/>
                        <a:pt x="7" y="5"/>
                        <a:pt x="7" y="3"/>
                      </a:cubicBezTo>
                      <a:cubicBezTo>
                        <a:pt x="6" y="2"/>
                        <a:pt x="5" y="0"/>
                        <a:pt x="7" y="1"/>
                      </a:cubicBezTo>
                      <a:cubicBezTo>
                        <a:pt x="6" y="0"/>
                        <a:pt x="3" y="0"/>
                        <a:pt x="2" y="0"/>
                      </a:cubicBezTo>
                      <a:cubicBezTo>
                        <a:pt x="2" y="1"/>
                        <a:pt x="6" y="5"/>
                        <a:pt x="4" y="6"/>
                      </a:cubicBezTo>
                      <a:cubicBezTo>
                        <a:pt x="1" y="7"/>
                        <a:pt x="2" y="12"/>
                        <a:pt x="4" y="14"/>
                      </a:cubicBezTo>
                      <a:cubicBezTo>
                        <a:pt x="4" y="15"/>
                        <a:pt x="2" y="15"/>
                        <a:pt x="2" y="16"/>
                      </a:cubicBezTo>
                      <a:cubicBezTo>
                        <a:pt x="1" y="16"/>
                        <a:pt x="1" y="19"/>
                        <a:pt x="1" y="20"/>
                      </a:cubicBezTo>
                      <a:cubicBezTo>
                        <a:pt x="0" y="22"/>
                        <a:pt x="3" y="24"/>
                        <a:pt x="4" y="25"/>
                      </a:cubicBezTo>
                      <a:cubicBezTo>
                        <a:pt x="5" y="26"/>
                        <a:pt x="4" y="24"/>
                        <a:pt x="4" y="25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15" name="Freeform 731" descr="" title="">
                  <a:extLst>
                    <a:ext uri="{FF2B5EF4-FFF2-40B4-BE49-F238E27FC236}">
                      <a16:creationId xmlns:a16="http://schemas.microsoft.com/office/drawing/2014/main" id="{850782A1-B296-4A9B-90BE-335FC13105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099539" y="6525777"/>
                  <a:ext cx="524444" cy="438146"/>
                </a:xfrm>
                <a:custGeom>
                  <a:avLst/>
                  <a:gdLst>
                    <a:gd name="T0" fmla="*/ 56 w 60"/>
                    <a:gd name="T1" fmla="*/ 30 h 50"/>
                    <a:gd name="T2" fmla="*/ 55 w 60"/>
                    <a:gd name="T3" fmla="*/ 24 h 50"/>
                    <a:gd name="T4" fmla="*/ 57 w 60"/>
                    <a:gd name="T5" fmla="*/ 22 h 50"/>
                    <a:gd name="T6" fmla="*/ 57 w 60"/>
                    <a:gd name="T7" fmla="*/ 19 h 50"/>
                    <a:gd name="T8" fmla="*/ 58 w 60"/>
                    <a:gd name="T9" fmla="*/ 13 h 50"/>
                    <a:gd name="T10" fmla="*/ 56 w 60"/>
                    <a:gd name="T11" fmla="*/ 8 h 50"/>
                    <a:gd name="T12" fmla="*/ 51 w 60"/>
                    <a:gd name="T13" fmla="*/ 5 h 50"/>
                    <a:gd name="T14" fmla="*/ 48 w 60"/>
                    <a:gd name="T15" fmla="*/ 3 h 50"/>
                    <a:gd name="T16" fmla="*/ 45 w 60"/>
                    <a:gd name="T17" fmla="*/ 0 h 50"/>
                    <a:gd name="T18" fmla="*/ 38 w 60"/>
                    <a:gd name="T19" fmla="*/ 1 h 50"/>
                    <a:gd name="T20" fmla="*/ 34 w 60"/>
                    <a:gd name="T21" fmla="*/ 4 h 50"/>
                    <a:gd name="T22" fmla="*/ 35 w 60"/>
                    <a:gd name="T23" fmla="*/ 10 h 50"/>
                    <a:gd name="T24" fmla="*/ 33 w 60"/>
                    <a:gd name="T25" fmla="*/ 17 h 50"/>
                    <a:gd name="T26" fmla="*/ 37 w 60"/>
                    <a:gd name="T27" fmla="*/ 21 h 50"/>
                    <a:gd name="T28" fmla="*/ 40 w 60"/>
                    <a:gd name="T29" fmla="*/ 23 h 50"/>
                    <a:gd name="T30" fmla="*/ 39 w 60"/>
                    <a:gd name="T31" fmla="*/ 26 h 50"/>
                    <a:gd name="T32" fmla="*/ 35 w 60"/>
                    <a:gd name="T33" fmla="*/ 26 h 50"/>
                    <a:gd name="T34" fmla="*/ 31 w 60"/>
                    <a:gd name="T35" fmla="*/ 22 h 50"/>
                    <a:gd name="T36" fmla="*/ 27 w 60"/>
                    <a:gd name="T37" fmla="*/ 17 h 50"/>
                    <a:gd name="T38" fmla="*/ 20 w 60"/>
                    <a:gd name="T39" fmla="*/ 18 h 50"/>
                    <a:gd name="T40" fmla="*/ 16 w 60"/>
                    <a:gd name="T41" fmla="*/ 16 h 50"/>
                    <a:gd name="T42" fmla="*/ 14 w 60"/>
                    <a:gd name="T43" fmla="*/ 16 h 50"/>
                    <a:gd name="T44" fmla="*/ 11 w 60"/>
                    <a:gd name="T45" fmla="*/ 14 h 50"/>
                    <a:gd name="T46" fmla="*/ 11 w 60"/>
                    <a:gd name="T47" fmla="*/ 20 h 50"/>
                    <a:gd name="T48" fmla="*/ 10 w 60"/>
                    <a:gd name="T49" fmla="*/ 24 h 50"/>
                    <a:gd name="T50" fmla="*/ 2 w 60"/>
                    <a:gd name="T51" fmla="*/ 24 h 50"/>
                    <a:gd name="T52" fmla="*/ 1 w 60"/>
                    <a:gd name="T53" fmla="*/ 29 h 50"/>
                    <a:gd name="T54" fmla="*/ 3 w 60"/>
                    <a:gd name="T55" fmla="*/ 43 h 50"/>
                    <a:gd name="T56" fmla="*/ 8 w 60"/>
                    <a:gd name="T57" fmla="*/ 48 h 50"/>
                    <a:gd name="T58" fmla="*/ 16 w 60"/>
                    <a:gd name="T59" fmla="*/ 50 h 50"/>
                    <a:gd name="T60" fmla="*/ 18 w 60"/>
                    <a:gd name="T61" fmla="*/ 50 h 50"/>
                    <a:gd name="T62" fmla="*/ 22 w 60"/>
                    <a:gd name="T63" fmla="*/ 50 h 50"/>
                    <a:gd name="T64" fmla="*/ 28 w 60"/>
                    <a:gd name="T65" fmla="*/ 47 h 50"/>
                    <a:gd name="T66" fmla="*/ 31 w 60"/>
                    <a:gd name="T67" fmla="*/ 44 h 50"/>
                    <a:gd name="T68" fmla="*/ 35 w 60"/>
                    <a:gd name="T69" fmla="*/ 41 h 50"/>
                    <a:gd name="T70" fmla="*/ 37 w 60"/>
                    <a:gd name="T71" fmla="*/ 38 h 50"/>
                    <a:gd name="T72" fmla="*/ 43 w 60"/>
                    <a:gd name="T73" fmla="*/ 38 h 50"/>
                    <a:gd name="T74" fmla="*/ 42 w 60"/>
                    <a:gd name="T75" fmla="*/ 35 h 50"/>
                    <a:gd name="T76" fmla="*/ 46 w 60"/>
                    <a:gd name="T77" fmla="*/ 33 h 50"/>
                    <a:gd name="T78" fmla="*/ 56 w 60"/>
                    <a:gd name="T79" fmla="*/ 30 h 50"/>
                    <a:gd name="T80" fmla="*/ 56 w 60"/>
                    <a:gd name="T81" fmla="*/ 3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60" h="50">
                      <a:moveTo>
                        <a:pt x="56" y="30"/>
                      </a:moveTo>
                      <a:cubicBezTo>
                        <a:pt x="54" y="27"/>
                        <a:pt x="56" y="27"/>
                        <a:pt x="55" y="24"/>
                      </a:cubicBezTo>
                      <a:cubicBezTo>
                        <a:pt x="55" y="23"/>
                        <a:pt x="56" y="23"/>
                        <a:pt x="57" y="22"/>
                      </a:cubicBezTo>
                      <a:cubicBezTo>
                        <a:pt x="58" y="21"/>
                        <a:pt x="57" y="20"/>
                        <a:pt x="57" y="19"/>
                      </a:cubicBezTo>
                      <a:cubicBezTo>
                        <a:pt x="56" y="17"/>
                        <a:pt x="56" y="14"/>
                        <a:pt x="58" y="13"/>
                      </a:cubicBezTo>
                      <a:cubicBezTo>
                        <a:pt x="60" y="12"/>
                        <a:pt x="57" y="9"/>
                        <a:pt x="56" y="8"/>
                      </a:cubicBezTo>
                      <a:cubicBezTo>
                        <a:pt x="55" y="6"/>
                        <a:pt x="53" y="5"/>
                        <a:pt x="51" y="5"/>
                      </a:cubicBezTo>
                      <a:cubicBezTo>
                        <a:pt x="50" y="4"/>
                        <a:pt x="49" y="3"/>
                        <a:pt x="48" y="3"/>
                      </a:cubicBezTo>
                      <a:cubicBezTo>
                        <a:pt x="47" y="2"/>
                        <a:pt x="46" y="1"/>
                        <a:pt x="45" y="0"/>
                      </a:cubicBezTo>
                      <a:cubicBezTo>
                        <a:pt x="45" y="0"/>
                        <a:pt x="39" y="1"/>
                        <a:pt x="38" y="1"/>
                      </a:cubicBezTo>
                      <a:cubicBezTo>
                        <a:pt x="36" y="1"/>
                        <a:pt x="36" y="3"/>
                        <a:pt x="34" y="4"/>
                      </a:cubicBezTo>
                      <a:cubicBezTo>
                        <a:pt x="33" y="6"/>
                        <a:pt x="34" y="9"/>
                        <a:pt x="35" y="10"/>
                      </a:cubicBezTo>
                      <a:cubicBezTo>
                        <a:pt x="35" y="13"/>
                        <a:pt x="33" y="14"/>
                        <a:pt x="33" y="17"/>
                      </a:cubicBezTo>
                      <a:cubicBezTo>
                        <a:pt x="33" y="18"/>
                        <a:pt x="35" y="21"/>
                        <a:pt x="37" y="21"/>
                      </a:cubicBezTo>
                      <a:cubicBezTo>
                        <a:pt x="39" y="21"/>
                        <a:pt x="40" y="20"/>
                        <a:pt x="40" y="23"/>
                      </a:cubicBezTo>
                      <a:cubicBezTo>
                        <a:pt x="40" y="25"/>
                        <a:pt x="40" y="26"/>
                        <a:pt x="39" y="26"/>
                      </a:cubicBezTo>
                      <a:cubicBezTo>
                        <a:pt x="37" y="27"/>
                        <a:pt x="36" y="28"/>
                        <a:pt x="35" y="26"/>
                      </a:cubicBezTo>
                      <a:cubicBezTo>
                        <a:pt x="34" y="24"/>
                        <a:pt x="33" y="22"/>
                        <a:pt x="31" y="22"/>
                      </a:cubicBezTo>
                      <a:cubicBezTo>
                        <a:pt x="29" y="21"/>
                        <a:pt x="28" y="19"/>
                        <a:pt x="27" y="17"/>
                      </a:cubicBezTo>
                      <a:cubicBezTo>
                        <a:pt x="25" y="21"/>
                        <a:pt x="23" y="19"/>
                        <a:pt x="20" y="18"/>
                      </a:cubicBezTo>
                      <a:cubicBezTo>
                        <a:pt x="18" y="18"/>
                        <a:pt x="18" y="16"/>
                        <a:pt x="16" y="16"/>
                      </a:cubicBezTo>
                      <a:cubicBezTo>
                        <a:pt x="16" y="16"/>
                        <a:pt x="15" y="17"/>
                        <a:pt x="14" y="16"/>
                      </a:cubicBezTo>
                      <a:cubicBezTo>
                        <a:pt x="13" y="16"/>
                        <a:pt x="13" y="14"/>
                        <a:pt x="11" y="14"/>
                      </a:cubicBezTo>
                      <a:cubicBezTo>
                        <a:pt x="11" y="16"/>
                        <a:pt x="11" y="18"/>
                        <a:pt x="11" y="20"/>
                      </a:cubicBezTo>
                      <a:cubicBezTo>
                        <a:pt x="11" y="22"/>
                        <a:pt x="12" y="24"/>
                        <a:pt x="10" y="24"/>
                      </a:cubicBezTo>
                      <a:cubicBezTo>
                        <a:pt x="7" y="24"/>
                        <a:pt x="4" y="24"/>
                        <a:pt x="2" y="24"/>
                      </a:cubicBezTo>
                      <a:cubicBezTo>
                        <a:pt x="1" y="24"/>
                        <a:pt x="1" y="28"/>
                        <a:pt x="1" y="29"/>
                      </a:cubicBezTo>
                      <a:cubicBezTo>
                        <a:pt x="1" y="33"/>
                        <a:pt x="0" y="40"/>
                        <a:pt x="3" y="43"/>
                      </a:cubicBezTo>
                      <a:cubicBezTo>
                        <a:pt x="4" y="44"/>
                        <a:pt x="7" y="48"/>
                        <a:pt x="8" y="48"/>
                      </a:cubicBezTo>
                      <a:cubicBezTo>
                        <a:pt x="10" y="47"/>
                        <a:pt x="19" y="47"/>
                        <a:pt x="16" y="50"/>
                      </a:cubicBezTo>
                      <a:cubicBezTo>
                        <a:pt x="18" y="50"/>
                        <a:pt x="17" y="50"/>
                        <a:pt x="18" y="50"/>
                      </a:cubicBezTo>
                      <a:cubicBezTo>
                        <a:pt x="20" y="49"/>
                        <a:pt x="21" y="50"/>
                        <a:pt x="22" y="50"/>
                      </a:cubicBezTo>
                      <a:cubicBezTo>
                        <a:pt x="25" y="50"/>
                        <a:pt x="27" y="50"/>
                        <a:pt x="28" y="47"/>
                      </a:cubicBezTo>
                      <a:cubicBezTo>
                        <a:pt x="29" y="46"/>
                        <a:pt x="30" y="45"/>
                        <a:pt x="31" y="44"/>
                      </a:cubicBezTo>
                      <a:cubicBezTo>
                        <a:pt x="32" y="43"/>
                        <a:pt x="34" y="43"/>
                        <a:pt x="35" y="41"/>
                      </a:cubicBezTo>
                      <a:cubicBezTo>
                        <a:pt x="36" y="40"/>
                        <a:pt x="36" y="39"/>
                        <a:pt x="37" y="38"/>
                      </a:cubicBezTo>
                      <a:cubicBezTo>
                        <a:pt x="39" y="38"/>
                        <a:pt x="41" y="38"/>
                        <a:pt x="43" y="38"/>
                      </a:cubicBezTo>
                      <a:cubicBezTo>
                        <a:pt x="42" y="37"/>
                        <a:pt x="42" y="35"/>
                        <a:pt x="42" y="35"/>
                      </a:cubicBezTo>
                      <a:cubicBezTo>
                        <a:pt x="44" y="34"/>
                        <a:pt x="45" y="34"/>
                        <a:pt x="46" y="33"/>
                      </a:cubicBezTo>
                      <a:cubicBezTo>
                        <a:pt x="49" y="32"/>
                        <a:pt x="53" y="31"/>
                        <a:pt x="56" y="30"/>
                      </a:cubicBezTo>
                      <a:cubicBezTo>
                        <a:pt x="55" y="29"/>
                        <a:pt x="55" y="30"/>
                        <a:pt x="56" y="30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16" name="Freeform 732" descr="" title="">
                  <a:extLst>
                    <a:ext uri="{FF2B5EF4-FFF2-40B4-BE49-F238E27FC236}">
                      <a16:creationId xmlns:a16="http://schemas.microsoft.com/office/drawing/2014/main" id="{4CA70512-DC9F-4D73-A623-10C82431E1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00249" y="6919212"/>
                  <a:ext cx="557223" cy="551409"/>
                </a:xfrm>
                <a:custGeom>
                  <a:avLst/>
                  <a:gdLst>
                    <a:gd name="T0" fmla="*/ 33 w 64"/>
                    <a:gd name="T1" fmla="*/ 5 h 63"/>
                    <a:gd name="T2" fmla="*/ 31 w 64"/>
                    <a:gd name="T3" fmla="*/ 2 h 63"/>
                    <a:gd name="T4" fmla="*/ 28 w 64"/>
                    <a:gd name="T5" fmla="*/ 2 h 63"/>
                    <a:gd name="T6" fmla="*/ 18 w 64"/>
                    <a:gd name="T7" fmla="*/ 2 h 63"/>
                    <a:gd name="T8" fmla="*/ 10 w 64"/>
                    <a:gd name="T9" fmla="*/ 2 h 63"/>
                    <a:gd name="T10" fmla="*/ 7 w 64"/>
                    <a:gd name="T11" fmla="*/ 0 h 63"/>
                    <a:gd name="T12" fmla="*/ 4 w 64"/>
                    <a:gd name="T13" fmla="*/ 2 h 63"/>
                    <a:gd name="T14" fmla="*/ 1 w 64"/>
                    <a:gd name="T15" fmla="*/ 2 h 63"/>
                    <a:gd name="T16" fmla="*/ 6 w 64"/>
                    <a:gd name="T17" fmla="*/ 14 h 63"/>
                    <a:gd name="T18" fmla="*/ 9 w 64"/>
                    <a:gd name="T19" fmla="*/ 21 h 63"/>
                    <a:gd name="T20" fmla="*/ 13 w 64"/>
                    <a:gd name="T21" fmla="*/ 29 h 63"/>
                    <a:gd name="T22" fmla="*/ 13 w 64"/>
                    <a:gd name="T23" fmla="*/ 34 h 63"/>
                    <a:gd name="T24" fmla="*/ 14 w 64"/>
                    <a:gd name="T25" fmla="*/ 42 h 63"/>
                    <a:gd name="T26" fmla="*/ 16 w 64"/>
                    <a:gd name="T27" fmla="*/ 51 h 63"/>
                    <a:gd name="T28" fmla="*/ 22 w 64"/>
                    <a:gd name="T29" fmla="*/ 61 h 63"/>
                    <a:gd name="T30" fmla="*/ 28 w 64"/>
                    <a:gd name="T31" fmla="*/ 62 h 63"/>
                    <a:gd name="T32" fmla="*/ 33 w 64"/>
                    <a:gd name="T33" fmla="*/ 62 h 63"/>
                    <a:gd name="T34" fmla="*/ 38 w 64"/>
                    <a:gd name="T35" fmla="*/ 58 h 63"/>
                    <a:gd name="T36" fmla="*/ 38 w 64"/>
                    <a:gd name="T37" fmla="*/ 40 h 63"/>
                    <a:gd name="T38" fmla="*/ 38 w 64"/>
                    <a:gd name="T39" fmla="*/ 28 h 63"/>
                    <a:gd name="T40" fmla="*/ 39 w 64"/>
                    <a:gd name="T41" fmla="*/ 26 h 63"/>
                    <a:gd name="T42" fmla="*/ 43 w 64"/>
                    <a:gd name="T43" fmla="*/ 26 h 63"/>
                    <a:gd name="T44" fmla="*/ 43 w 64"/>
                    <a:gd name="T45" fmla="*/ 7 h 63"/>
                    <a:gd name="T46" fmla="*/ 51 w 64"/>
                    <a:gd name="T47" fmla="*/ 6 h 63"/>
                    <a:gd name="T48" fmla="*/ 53 w 64"/>
                    <a:gd name="T49" fmla="*/ 5 h 63"/>
                    <a:gd name="T50" fmla="*/ 56 w 64"/>
                    <a:gd name="T51" fmla="*/ 8 h 63"/>
                    <a:gd name="T52" fmla="*/ 58 w 64"/>
                    <a:gd name="T53" fmla="*/ 6 h 63"/>
                    <a:gd name="T54" fmla="*/ 62 w 64"/>
                    <a:gd name="T55" fmla="*/ 5 h 63"/>
                    <a:gd name="T56" fmla="*/ 59 w 64"/>
                    <a:gd name="T57" fmla="*/ 2 h 63"/>
                    <a:gd name="T58" fmla="*/ 45 w 64"/>
                    <a:gd name="T59" fmla="*/ 5 h 63"/>
                    <a:gd name="T60" fmla="*/ 33 w 64"/>
                    <a:gd name="T61" fmla="*/ 5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64" h="63">
                      <a:moveTo>
                        <a:pt x="33" y="5"/>
                      </a:moveTo>
                      <a:cubicBezTo>
                        <a:pt x="32" y="5"/>
                        <a:pt x="31" y="2"/>
                        <a:pt x="31" y="2"/>
                      </a:cubicBezTo>
                      <a:cubicBezTo>
                        <a:pt x="30" y="2"/>
                        <a:pt x="29" y="2"/>
                        <a:pt x="28" y="2"/>
                      </a:cubicBezTo>
                      <a:cubicBezTo>
                        <a:pt x="25" y="2"/>
                        <a:pt x="21" y="2"/>
                        <a:pt x="18" y="2"/>
                      </a:cubicBezTo>
                      <a:cubicBezTo>
                        <a:pt x="15" y="2"/>
                        <a:pt x="13" y="2"/>
                        <a:pt x="10" y="2"/>
                      </a:cubicBezTo>
                      <a:cubicBezTo>
                        <a:pt x="9" y="2"/>
                        <a:pt x="9" y="0"/>
                        <a:pt x="7" y="0"/>
                      </a:cubicBezTo>
                      <a:cubicBezTo>
                        <a:pt x="6" y="0"/>
                        <a:pt x="5" y="2"/>
                        <a:pt x="4" y="2"/>
                      </a:cubicBezTo>
                      <a:cubicBezTo>
                        <a:pt x="3" y="2"/>
                        <a:pt x="2" y="2"/>
                        <a:pt x="1" y="2"/>
                      </a:cubicBezTo>
                      <a:cubicBezTo>
                        <a:pt x="0" y="7"/>
                        <a:pt x="4" y="9"/>
                        <a:pt x="6" y="14"/>
                      </a:cubicBezTo>
                      <a:cubicBezTo>
                        <a:pt x="7" y="16"/>
                        <a:pt x="8" y="19"/>
                        <a:pt x="9" y="21"/>
                      </a:cubicBezTo>
                      <a:cubicBezTo>
                        <a:pt x="10" y="24"/>
                        <a:pt x="12" y="26"/>
                        <a:pt x="13" y="29"/>
                      </a:cubicBezTo>
                      <a:cubicBezTo>
                        <a:pt x="13" y="30"/>
                        <a:pt x="13" y="33"/>
                        <a:pt x="13" y="34"/>
                      </a:cubicBezTo>
                      <a:cubicBezTo>
                        <a:pt x="13" y="37"/>
                        <a:pt x="14" y="39"/>
                        <a:pt x="14" y="42"/>
                      </a:cubicBezTo>
                      <a:cubicBezTo>
                        <a:pt x="15" y="45"/>
                        <a:pt x="15" y="48"/>
                        <a:pt x="16" y="51"/>
                      </a:cubicBezTo>
                      <a:cubicBezTo>
                        <a:pt x="17" y="55"/>
                        <a:pt x="20" y="58"/>
                        <a:pt x="22" y="61"/>
                      </a:cubicBezTo>
                      <a:cubicBezTo>
                        <a:pt x="25" y="58"/>
                        <a:pt x="25" y="60"/>
                        <a:pt x="28" y="62"/>
                      </a:cubicBezTo>
                      <a:cubicBezTo>
                        <a:pt x="29" y="63"/>
                        <a:pt x="32" y="63"/>
                        <a:pt x="33" y="62"/>
                      </a:cubicBezTo>
                      <a:cubicBezTo>
                        <a:pt x="36" y="62"/>
                        <a:pt x="38" y="61"/>
                        <a:pt x="38" y="58"/>
                      </a:cubicBezTo>
                      <a:cubicBezTo>
                        <a:pt x="38" y="52"/>
                        <a:pt x="38" y="46"/>
                        <a:pt x="38" y="40"/>
                      </a:cubicBezTo>
                      <a:cubicBezTo>
                        <a:pt x="38" y="36"/>
                        <a:pt x="38" y="32"/>
                        <a:pt x="38" y="28"/>
                      </a:cubicBezTo>
                      <a:cubicBezTo>
                        <a:pt x="38" y="27"/>
                        <a:pt x="38" y="26"/>
                        <a:pt x="39" y="26"/>
                      </a:cubicBezTo>
                      <a:cubicBezTo>
                        <a:pt x="39" y="26"/>
                        <a:pt x="43" y="26"/>
                        <a:pt x="43" y="26"/>
                      </a:cubicBezTo>
                      <a:cubicBezTo>
                        <a:pt x="43" y="20"/>
                        <a:pt x="43" y="13"/>
                        <a:pt x="43" y="7"/>
                      </a:cubicBezTo>
                      <a:cubicBezTo>
                        <a:pt x="46" y="8"/>
                        <a:pt x="48" y="6"/>
                        <a:pt x="51" y="6"/>
                      </a:cubicBezTo>
                      <a:cubicBezTo>
                        <a:pt x="51" y="5"/>
                        <a:pt x="52" y="5"/>
                        <a:pt x="53" y="5"/>
                      </a:cubicBezTo>
                      <a:cubicBezTo>
                        <a:pt x="53" y="5"/>
                        <a:pt x="55" y="8"/>
                        <a:pt x="56" y="8"/>
                      </a:cubicBezTo>
                      <a:cubicBezTo>
                        <a:pt x="57" y="7"/>
                        <a:pt x="56" y="6"/>
                        <a:pt x="58" y="6"/>
                      </a:cubicBezTo>
                      <a:cubicBezTo>
                        <a:pt x="59" y="6"/>
                        <a:pt x="60" y="5"/>
                        <a:pt x="62" y="5"/>
                      </a:cubicBezTo>
                      <a:cubicBezTo>
                        <a:pt x="64" y="4"/>
                        <a:pt x="60" y="2"/>
                        <a:pt x="59" y="2"/>
                      </a:cubicBezTo>
                      <a:cubicBezTo>
                        <a:pt x="54" y="2"/>
                        <a:pt x="50" y="5"/>
                        <a:pt x="45" y="5"/>
                      </a:cubicBezTo>
                      <a:cubicBezTo>
                        <a:pt x="41" y="5"/>
                        <a:pt x="37" y="5"/>
                        <a:pt x="33" y="5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17" name="Freeform 733" descr="" title="">
                  <a:extLst>
                    <a:ext uri="{FF2B5EF4-FFF2-40B4-BE49-F238E27FC236}">
                      <a16:creationId xmlns:a16="http://schemas.microsoft.com/office/drawing/2014/main" id="{14C375D6-018C-49E0-BF47-23928405A9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15146" y="5929664"/>
                  <a:ext cx="795608" cy="831581"/>
                </a:xfrm>
                <a:custGeom>
                  <a:avLst/>
                  <a:gdLst>
                    <a:gd name="T0" fmla="*/ 89 w 91"/>
                    <a:gd name="T1" fmla="*/ 10 h 95"/>
                    <a:gd name="T2" fmla="*/ 83 w 91"/>
                    <a:gd name="T3" fmla="*/ 4 h 95"/>
                    <a:gd name="T4" fmla="*/ 77 w 91"/>
                    <a:gd name="T5" fmla="*/ 6 h 95"/>
                    <a:gd name="T6" fmla="*/ 72 w 91"/>
                    <a:gd name="T7" fmla="*/ 1 h 95"/>
                    <a:gd name="T8" fmla="*/ 65 w 91"/>
                    <a:gd name="T9" fmla="*/ 1 h 95"/>
                    <a:gd name="T10" fmla="*/ 57 w 91"/>
                    <a:gd name="T11" fmla="*/ 2 h 95"/>
                    <a:gd name="T12" fmla="*/ 48 w 91"/>
                    <a:gd name="T13" fmla="*/ 6 h 95"/>
                    <a:gd name="T14" fmla="*/ 35 w 91"/>
                    <a:gd name="T15" fmla="*/ 2 h 95"/>
                    <a:gd name="T16" fmla="*/ 30 w 91"/>
                    <a:gd name="T17" fmla="*/ 12 h 95"/>
                    <a:gd name="T18" fmla="*/ 19 w 91"/>
                    <a:gd name="T19" fmla="*/ 35 h 95"/>
                    <a:gd name="T20" fmla="*/ 17 w 91"/>
                    <a:gd name="T21" fmla="*/ 48 h 95"/>
                    <a:gd name="T22" fmla="*/ 10 w 91"/>
                    <a:gd name="T23" fmla="*/ 49 h 95"/>
                    <a:gd name="T24" fmla="*/ 2 w 91"/>
                    <a:gd name="T25" fmla="*/ 55 h 95"/>
                    <a:gd name="T26" fmla="*/ 1 w 91"/>
                    <a:gd name="T27" fmla="*/ 59 h 95"/>
                    <a:gd name="T28" fmla="*/ 18 w 91"/>
                    <a:gd name="T29" fmla="*/ 57 h 95"/>
                    <a:gd name="T30" fmla="*/ 26 w 91"/>
                    <a:gd name="T31" fmla="*/ 68 h 95"/>
                    <a:gd name="T32" fmla="*/ 35 w 91"/>
                    <a:gd name="T33" fmla="*/ 63 h 95"/>
                    <a:gd name="T34" fmla="*/ 41 w 91"/>
                    <a:gd name="T35" fmla="*/ 64 h 95"/>
                    <a:gd name="T36" fmla="*/ 46 w 91"/>
                    <a:gd name="T37" fmla="*/ 70 h 95"/>
                    <a:gd name="T38" fmla="*/ 47 w 91"/>
                    <a:gd name="T39" fmla="*/ 78 h 95"/>
                    <a:gd name="T40" fmla="*/ 53 w 91"/>
                    <a:gd name="T41" fmla="*/ 82 h 95"/>
                    <a:gd name="T42" fmla="*/ 60 w 91"/>
                    <a:gd name="T43" fmla="*/ 84 h 95"/>
                    <a:gd name="T44" fmla="*/ 66 w 91"/>
                    <a:gd name="T45" fmla="*/ 87 h 95"/>
                    <a:gd name="T46" fmla="*/ 76 w 91"/>
                    <a:gd name="T47" fmla="*/ 90 h 95"/>
                    <a:gd name="T48" fmla="*/ 84 w 91"/>
                    <a:gd name="T49" fmla="*/ 94 h 95"/>
                    <a:gd name="T50" fmla="*/ 77 w 91"/>
                    <a:gd name="T51" fmla="*/ 85 h 95"/>
                    <a:gd name="T52" fmla="*/ 78 w 91"/>
                    <a:gd name="T53" fmla="*/ 73 h 95"/>
                    <a:gd name="T54" fmla="*/ 80 w 91"/>
                    <a:gd name="T55" fmla="*/ 70 h 95"/>
                    <a:gd name="T56" fmla="*/ 84 w 91"/>
                    <a:gd name="T57" fmla="*/ 63 h 95"/>
                    <a:gd name="T58" fmla="*/ 81 w 91"/>
                    <a:gd name="T59" fmla="*/ 55 h 95"/>
                    <a:gd name="T60" fmla="*/ 81 w 91"/>
                    <a:gd name="T61" fmla="*/ 45 h 95"/>
                    <a:gd name="T62" fmla="*/ 83 w 91"/>
                    <a:gd name="T63" fmla="*/ 28 h 95"/>
                    <a:gd name="T64" fmla="*/ 90 w 91"/>
                    <a:gd name="T65" fmla="*/ 18 h 95"/>
                    <a:gd name="T66" fmla="*/ 90 w 91"/>
                    <a:gd name="T67" fmla="*/ 15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91" h="95">
                      <a:moveTo>
                        <a:pt x="90" y="15"/>
                      </a:moveTo>
                      <a:cubicBezTo>
                        <a:pt x="89" y="14"/>
                        <a:pt x="89" y="12"/>
                        <a:pt x="89" y="10"/>
                      </a:cubicBezTo>
                      <a:cubicBezTo>
                        <a:pt x="89" y="9"/>
                        <a:pt x="87" y="8"/>
                        <a:pt x="86" y="7"/>
                      </a:cubicBezTo>
                      <a:cubicBezTo>
                        <a:pt x="86" y="6"/>
                        <a:pt x="84" y="4"/>
                        <a:pt x="83" y="4"/>
                      </a:cubicBezTo>
                      <a:cubicBezTo>
                        <a:pt x="82" y="4"/>
                        <a:pt x="82" y="6"/>
                        <a:pt x="80" y="5"/>
                      </a:cubicBezTo>
                      <a:cubicBezTo>
                        <a:pt x="78" y="4"/>
                        <a:pt x="79" y="5"/>
                        <a:pt x="77" y="6"/>
                      </a:cubicBezTo>
                      <a:cubicBezTo>
                        <a:pt x="77" y="6"/>
                        <a:pt x="75" y="5"/>
                        <a:pt x="75" y="4"/>
                      </a:cubicBezTo>
                      <a:cubicBezTo>
                        <a:pt x="74" y="3"/>
                        <a:pt x="73" y="2"/>
                        <a:pt x="72" y="1"/>
                      </a:cubicBezTo>
                      <a:cubicBezTo>
                        <a:pt x="71" y="0"/>
                        <a:pt x="70" y="2"/>
                        <a:pt x="69" y="2"/>
                      </a:cubicBezTo>
                      <a:cubicBezTo>
                        <a:pt x="68" y="3"/>
                        <a:pt x="66" y="2"/>
                        <a:pt x="65" y="1"/>
                      </a:cubicBezTo>
                      <a:cubicBezTo>
                        <a:pt x="63" y="0"/>
                        <a:pt x="63" y="1"/>
                        <a:pt x="61" y="2"/>
                      </a:cubicBezTo>
                      <a:cubicBezTo>
                        <a:pt x="60" y="3"/>
                        <a:pt x="58" y="2"/>
                        <a:pt x="57" y="2"/>
                      </a:cubicBezTo>
                      <a:cubicBezTo>
                        <a:pt x="56" y="3"/>
                        <a:pt x="53" y="3"/>
                        <a:pt x="52" y="3"/>
                      </a:cubicBezTo>
                      <a:cubicBezTo>
                        <a:pt x="49" y="1"/>
                        <a:pt x="51" y="6"/>
                        <a:pt x="48" y="6"/>
                      </a:cubicBezTo>
                      <a:cubicBezTo>
                        <a:pt x="46" y="7"/>
                        <a:pt x="42" y="6"/>
                        <a:pt x="40" y="5"/>
                      </a:cubicBezTo>
                      <a:cubicBezTo>
                        <a:pt x="38" y="4"/>
                        <a:pt x="37" y="2"/>
                        <a:pt x="35" y="2"/>
                      </a:cubicBezTo>
                      <a:cubicBezTo>
                        <a:pt x="34" y="1"/>
                        <a:pt x="32" y="3"/>
                        <a:pt x="31" y="4"/>
                      </a:cubicBezTo>
                      <a:cubicBezTo>
                        <a:pt x="29" y="6"/>
                        <a:pt x="31" y="9"/>
                        <a:pt x="30" y="12"/>
                      </a:cubicBezTo>
                      <a:cubicBezTo>
                        <a:pt x="27" y="17"/>
                        <a:pt x="27" y="23"/>
                        <a:pt x="24" y="27"/>
                      </a:cubicBezTo>
                      <a:cubicBezTo>
                        <a:pt x="22" y="30"/>
                        <a:pt x="21" y="32"/>
                        <a:pt x="19" y="35"/>
                      </a:cubicBezTo>
                      <a:cubicBezTo>
                        <a:pt x="18" y="37"/>
                        <a:pt x="18" y="39"/>
                        <a:pt x="18" y="41"/>
                      </a:cubicBezTo>
                      <a:cubicBezTo>
                        <a:pt x="18" y="44"/>
                        <a:pt x="19" y="46"/>
                        <a:pt x="17" y="48"/>
                      </a:cubicBezTo>
                      <a:cubicBezTo>
                        <a:pt x="16" y="48"/>
                        <a:pt x="11" y="51"/>
                        <a:pt x="11" y="51"/>
                      </a:cubicBezTo>
                      <a:cubicBezTo>
                        <a:pt x="10" y="51"/>
                        <a:pt x="12" y="48"/>
                        <a:pt x="10" y="49"/>
                      </a:cubicBezTo>
                      <a:cubicBezTo>
                        <a:pt x="7" y="51"/>
                        <a:pt x="7" y="53"/>
                        <a:pt x="5" y="50"/>
                      </a:cubicBezTo>
                      <a:cubicBezTo>
                        <a:pt x="4" y="51"/>
                        <a:pt x="2" y="53"/>
                        <a:pt x="2" y="55"/>
                      </a:cubicBezTo>
                      <a:cubicBezTo>
                        <a:pt x="2" y="55"/>
                        <a:pt x="2" y="56"/>
                        <a:pt x="1" y="56"/>
                      </a:cubicBezTo>
                      <a:cubicBezTo>
                        <a:pt x="0" y="57"/>
                        <a:pt x="1" y="58"/>
                        <a:pt x="1" y="59"/>
                      </a:cubicBezTo>
                      <a:cubicBezTo>
                        <a:pt x="5" y="56"/>
                        <a:pt x="8" y="57"/>
                        <a:pt x="13" y="57"/>
                      </a:cubicBezTo>
                      <a:cubicBezTo>
                        <a:pt x="15" y="57"/>
                        <a:pt x="16" y="57"/>
                        <a:pt x="18" y="57"/>
                      </a:cubicBezTo>
                      <a:cubicBezTo>
                        <a:pt x="20" y="57"/>
                        <a:pt x="21" y="60"/>
                        <a:pt x="22" y="62"/>
                      </a:cubicBezTo>
                      <a:cubicBezTo>
                        <a:pt x="23" y="64"/>
                        <a:pt x="24" y="67"/>
                        <a:pt x="26" y="68"/>
                      </a:cubicBezTo>
                      <a:cubicBezTo>
                        <a:pt x="27" y="69"/>
                        <a:pt x="31" y="68"/>
                        <a:pt x="33" y="67"/>
                      </a:cubicBezTo>
                      <a:cubicBezTo>
                        <a:pt x="34" y="67"/>
                        <a:pt x="34" y="64"/>
                        <a:pt x="35" y="63"/>
                      </a:cubicBezTo>
                      <a:cubicBezTo>
                        <a:pt x="35" y="61"/>
                        <a:pt x="38" y="62"/>
                        <a:pt x="39" y="62"/>
                      </a:cubicBezTo>
                      <a:cubicBezTo>
                        <a:pt x="39" y="64"/>
                        <a:pt x="39" y="64"/>
                        <a:pt x="41" y="64"/>
                      </a:cubicBezTo>
                      <a:cubicBezTo>
                        <a:pt x="42" y="64"/>
                        <a:pt x="45" y="63"/>
                        <a:pt x="45" y="65"/>
                      </a:cubicBezTo>
                      <a:cubicBezTo>
                        <a:pt x="45" y="67"/>
                        <a:pt x="46" y="68"/>
                        <a:pt x="46" y="70"/>
                      </a:cubicBezTo>
                      <a:cubicBezTo>
                        <a:pt x="46" y="71"/>
                        <a:pt x="46" y="72"/>
                        <a:pt x="45" y="74"/>
                      </a:cubicBezTo>
                      <a:cubicBezTo>
                        <a:pt x="45" y="75"/>
                        <a:pt x="46" y="77"/>
                        <a:pt x="47" y="78"/>
                      </a:cubicBezTo>
                      <a:cubicBezTo>
                        <a:pt x="48" y="79"/>
                        <a:pt x="47" y="81"/>
                        <a:pt x="47" y="82"/>
                      </a:cubicBezTo>
                      <a:cubicBezTo>
                        <a:pt x="47" y="85"/>
                        <a:pt x="52" y="82"/>
                        <a:pt x="53" y="82"/>
                      </a:cubicBezTo>
                      <a:cubicBezTo>
                        <a:pt x="55" y="82"/>
                        <a:pt x="56" y="82"/>
                        <a:pt x="57" y="83"/>
                      </a:cubicBezTo>
                      <a:cubicBezTo>
                        <a:pt x="59" y="85"/>
                        <a:pt x="58" y="84"/>
                        <a:pt x="60" y="84"/>
                      </a:cubicBezTo>
                      <a:cubicBezTo>
                        <a:pt x="62" y="84"/>
                        <a:pt x="62" y="85"/>
                        <a:pt x="63" y="86"/>
                      </a:cubicBezTo>
                      <a:cubicBezTo>
                        <a:pt x="64" y="86"/>
                        <a:pt x="65" y="87"/>
                        <a:pt x="66" y="87"/>
                      </a:cubicBezTo>
                      <a:cubicBezTo>
                        <a:pt x="69" y="88"/>
                        <a:pt x="70" y="88"/>
                        <a:pt x="71" y="85"/>
                      </a:cubicBezTo>
                      <a:cubicBezTo>
                        <a:pt x="72" y="88"/>
                        <a:pt x="73" y="89"/>
                        <a:pt x="76" y="90"/>
                      </a:cubicBezTo>
                      <a:cubicBezTo>
                        <a:pt x="78" y="91"/>
                        <a:pt x="78" y="94"/>
                        <a:pt x="80" y="95"/>
                      </a:cubicBezTo>
                      <a:cubicBezTo>
                        <a:pt x="80" y="95"/>
                        <a:pt x="84" y="94"/>
                        <a:pt x="84" y="94"/>
                      </a:cubicBezTo>
                      <a:cubicBezTo>
                        <a:pt x="84" y="92"/>
                        <a:pt x="85" y="88"/>
                        <a:pt x="83" y="89"/>
                      </a:cubicBezTo>
                      <a:cubicBezTo>
                        <a:pt x="80" y="90"/>
                        <a:pt x="78" y="88"/>
                        <a:pt x="77" y="85"/>
                      </a:cubicBezTo>
                      <a:cubicBezTo>
                        <a:pt x="77" y="83"/>
                        <a:pt x="79" y="80"/>
                        <a:pt x="78" y="77"/>
                      </a:cubicBezTo>
                      <a:cubicBezTo>
                        <a:pt x="78" y="76"/>
                        <a:pt x="77" y="74"/>
                        <a:pt x="78" y="73"/>
                      </a:cubicBezTo>
                      <a:cubicBezTo>
                        <a:pt x="78" y="73"/>
                        <a:pt x="78" y="72"/>
                        <a:pt x="79" y="72"/>
                      </a:cubicBezTo>
                      <a:cubicBezTo>
                        <a:pt x="80" y="72"/>
                        <a:pt x="79" y="70"/>
                        <a:pt x="80" y="70"/>
                      </a:cubicBezTo>
                      <a:cubicBezTo>
                        <a:pt x="81" y="68"/>
                        <a:pt x="86" y="68"/>
                        <a:pt x="87" y="68"/>
                      </a:cubicBezTo>
                      <a:cubicBezTo>
                        <a:pt x="85" y="67"/>
                        <a:pt x="86" y="64"/>
                        <a:pt x="84" y="63"/>
                      </a:cubicBezTo>
                      <a:cubicBezTo>
                        <a:pt x="83" y="62"/>
                        <a:pt x="82" y="61"/>
                        <a:pt x="82" y="60"/>
                      </a:cubicBezTo>
                      <a:cubicBezTo>
                        <a:pt x="82" y="58"/>
                        <a:pt x="82" y="56"/>
                        <a:pt x="81" y="55"/>
                      </a:cubicBezTo>
                      <a:cubicBezTo>
                        <a:pt x="81" y="53"/>
                        <a:pt x="80" y="52"/>
                        <a:pt x="80" y="50"/>
                      </a:cubicBezTo>
                      <a:cubicBezTo>
                        <a:pt x="80" y="49"/>
                        <a:pt x="80" y="44"/>
                        <a:pt x="81" y="45"/>
                      </a:cubicBezTo>
                      <a:cubicBezTo>
                        <a:pt x="80" y="41"/>
                        <a:pt x="80" y="39"/>
                        <a:pt x="82" y="35"/>
                      </a:cubicBezTo>
                      <a:cubicBezTo>
                        <a:pt x="83" y="32"/>
                        <a:pt x="83" y="31"/>
                        <a:pt x="83" y="28"/>
                      </a:cubicBezTo>
                      <a:cubicBezTo>
                        <a:pt x="83" y="25"/>
                        <a:pt x="85" y="23"/>
                        <a:pt x="87" y="21"/>
                      </a:cubicBezTo>
                      <a:cubicBezTo>
                        <a:pt x="88" y="20"/>
                        <a:pt x="89" y="19"/>
                        <a:pt x="90" y="18"/>
                      </a:cubicBezTo>
                      <a:cubicBezTo>
                        <a:pt x="91" y="17"/>
                        <a:pt x="91" y="17"/>
                        <a:pt x="90" y="15"/>
                      </a:cubicBezTo>
                      <a:cubicBezTo>
                        <a:pt x="89" y="15"/>
                        <a:pt x="91" y="16"/>
                        <a:pt x="90" y="15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18" name="Freeform 734" descr="" title="">
                  <a:extLst>
                    <a:ext uri="{FF2B5EF4-FFF2-40B4-BE49-F238E27FC236}">
                      <a16:creationId xmlns:a16="http://schemas.microsoft.com/office/drawing/2014/main" id="{BCAF6306-F8CD-4115-BF69-9C1C5E67F2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06206" y="6421459"/>
                  <a:ext cx="491667" cy="551409"/>
                </a:xfrm>
                <a:custGeom>
                  <a:avLst/>
                  <a:gdLst>
                    <a:gd name="T0" fmla="*/ 51 w 56"/>
                    <a:gd name="T1" fmla="*/ 27 h 63"/>
                    <a:gd name="T2" fmla="*/ 48 w 56"/>
                    <a:gd name="T3" fmla="*/ 26 h 63"/>
                    <a:gd name="T4" fmla="*/ 47 w 56"/>
                    <a:gd name="T5" fmla="*/ 21 h 63"/>
                    <a:gd name="T6" fmla="*/ 46 w 56"/>
                    <a:gd name="T7" fmla="*/ 12 h 63"/>
                    <a:gd name="T8" fmla="*/ 46 w 56"/>
                    <a:gd name="T9" fmla="*/ 8 h 63"/>
                    <a:gd name="T10" fmla="*/ 43 w 56"/>
                    <a:gd name="T11" fmla="*/ 8 h 63"/>
                    <a:gd name="T12" fmla="*/ 40 w 56"/>
                    <a:gd name="T13" fmla="*/ 6 h 63"/>
                    <a:gd name="T14" fmla="*/ 35 w 56"/>
                    <a:gd name="T15" fmla="*/ 8 h 63"/>
                    <a:gd name="T16" fmla="*/ 34 w 56"/>
                    <a:gd name="T17" fmla="*/ 11 h 63"/>
                    <a:gd name="T18" fmla="*/ 29 w 56"/>
                    <a:gd name="T19" fmla="*/ 12 h 63"/>
                    <a:gd name="T20" fmla="*/ 18 w 56"/>
                    <a:gd name="T21" fmla="*/ 1 h 63"/>
                    <a:gd name="T22" fmla="*/ 3 w 56"/>
                    <a:gd name="T23" fmla="*/ 2 h 63"/>
                    <a:gd name="T24" fmla="*/ 6 w 56"/>
                    <a:gd name="T25" fmla="*/ 12 h 63"/>
                    <a:gd name="T26" fmla="*/ 6 w 56"/>
                    <a:gd name="T27" fmla="*/ 16 h 63"/>
                    <a:gd name="T28" fmla="*/ 6 w 56"/>
                    <a:gd name="T29" fmla="*/ 20 h 63"/>
                    <a:gd name="T30" fmla="*/ 8 w 56"/>
                    <a:gd name="T31" fmla="*/ 33 h 63"/>
                    <a:gd name="T32" fmla="*/ 3 w 56"/>
                    <a:gd name="T33" fmla="*/ 41 h 63"/>
                    <a:gd name="T34" fmla="*/ 0 w 56"/>
                    <a:gd name="T35" fmla="*/ 50 h 63"/>
                    <a:gd name="T36" fmla="*/ 0 w 56"/>
                    <a:gd name="T37" fmla="*/ 55 h 63"/>
                    <a:gd name="T38" fmla="*/ 0 w 56"/>
                    <a:gd name="T39" fmla="*/ 59 h 63"/>
                    <a:gd name="T40" fmla="*/ 3 w 56"/>
                    <a:gd name="T41" fmla="*/ 59 h 63"/>
                    <a:gd name="T42" fmla="*/ 8 w 56"/>
                    <a:gd name="T43" fmla="*/ 58 h 63"/>
                    <a:gd name="T44" fmla="*/ 9 w 56"/>
                    <a:gd name="T45" fmla="*/ 59 h 63"/>
                    <a:gd name="T46" fmla="*/ 16 w 56"/>
                    <a:gd name="T47" fmla="*/ 59 h 63"/>
                    <a:gd name="T48" fmla="*/ 25 w 56"/>
                    <a:gd name="T49" fmla="*/ 59 h 63"/>
                    <a:gd name="T50" fmla="*/ 30 w 56"/>
                    <a:gd name="T51" fmla="*/ 59 h 63"/>
                    <a:gd name="T52" fmla="*/ 39 w 56"/>
                    <a:gd name="T53" fmla="*/ 62 h 63"/>
                    <a:gd name="T54" fmla="*/ 53 w 56"/>
                    <a:gd name="T55" fmla="*/ 60 h 63"/>
                    <a:gd name="T56" fmla="*/ 46 w 56"/>
                    <a:gd name="T57" fmla="*/ 51 h 63"/>
                    <a:gd name="T58" fmla="*/ 46 w 56"/>
                    <a:gd name="T59" fmla="*/ 37 h 63"/>
                    <a:gd name="T60" fmla="*/ 56 w 56"/>
                    <a:gd name="T61" fmla="*/ 35 h 63"/>
                    <a:gd name="T62" fmla="*/ 56 w 56"/>
                    <a:gd name="T63" fmla="*/ 27 h 63"/>
                    <a:gd name="T64" fmla="*/ 51 w 56"/>
                    <a:gd name="T65" fmla="*/ 27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56" h="63">
                      <a:moveTo>
                        <a:pt x="51" y="27"/>
                      </a:moveTo>
                      <a:cubicBezTo>
                        <a:pt x="49" y="27"/>
                        <a:pt x="48" y="28"/>
                        <a:pt x="48" y="26"/>
                      </a:cubicBezTo>
                      <a:cubicBezTo>
                        <a:pt x="48" y="24"/>
                        <a:pt x="48" y="23"/>
                        <a:pt x="47" y="21"/>
                      </a:cubicBezTo>
                      <a:cubicBezTo>
                        <a:pt x="45" y="18"/>
                        <a:pt x="48" y="15"/>
                        <a:pt x="46" y="12"/>
                      </a:cubicBezTo>
                      <a:cubicBezTo>
                        <a:pt x="46" y="11"/>
                        <a:pt x="46" y="8"/>
                        <a:pt x="46" y="8"/>
                      </a:cubicBezTo>
                      <a:cubicBezTo>
                        <a:pt x="46" y="8"/>
                        <a:pt x="43" y="8"/>
                        <a:pt x="43" y="8"/>
                      </a:cubicBezTo>
                      <a:cubicBezTo>
                        <a:pt x="40" y="8"/>
                        <a:pt x="40" y="9"/>
                        <a:pt x="40" y="6"/>
                      </a:cubicBezTo>
                      <a:cubicBezTo>
                        <a:pt x="37" y="6"/>
                        <a:pt x="36" y="5"/>
                        <a:pt x="35" y="8"/>
                      </a:cubicBezTo>
                      <a:cubicBezTo>
                        <a:pt x="35" y="8"/>
                        <a:pt x="35" y="11"/>
                        <a:pt x="34" y="11"/>
                      </a:cubicBezTo>
                      <a:cubicBezTo>
                        <a:pt x="33" y="12"/>
                        <a:pt x="31" y="12"/>
                        <a:pt x="29" y="12"/>
                      </a:cubicBezTo>
                      <a:cubicBezTo>
                        <a:pt x="22" y="13"/>
                        <a:pt x="24" y="1"/>
                        <a:pt x="18" y="1"/>
                      </a:cubicBezTo>
                      <a:cubicBezTo>
                        <a:pt x="13" y="1"/>
                        <a:pt x="7" y="0"/>
                        <a:pt x="3" y="2"/>
                      </a:cubicBezTo>
                      <a:cubicBezTo>
                        <a:pt x="1" y="4"/>
                        <a:pt x="6" y="10"/>
                        <a:pt x="6" y="12"/>
                      </a:cubicBezTo>
                      <a:cubicBezTo>
                        <a:pt x="7" y="13"/>
                        <a:pt x="7" y="15"/>
                        <a:pt x="6" y="16"/>
                      </a:cubicBezTo>
                      <a:cubicBezTo>
                        <a:pt x="4" y="17"/>
                        <a:pt x="6" y="19"/>
                        <a:pt x="6" y="20"/>
                      </a:cubicBezTo>
                      <a:cubicBezTo>
                        <a:pt x="9" y="24"/>
                        <a:pt x="11" y="29"/>
                        <a:pt x="8" y="33"/>
                      </a:cubicBezTo>
                      <a:cubicBezTo>
                        <a:pt x="6" y="36"/>
                        <a:pt x="4" y="38"/>
                        <a:pt x="3" y="41"/>
                      </a:cubicBezTo>
                      <a:cubicBezTo>
                        <a:pt x="2" y="44"/>
                        <a:pt x="1" y="47"/>
                        <a:pt x="0" y="50"/>
                      </a:cubicBezTo>
                      <a:cubicBezTo>
                        <a:pt x="0" y="52"/>
                        <a:pt x="0" y="54"/>
                        <a:pt x="0" y="55"/>
                      </a:cubicBezTo>
                      <a:cubicBezTo>
                        <a:pt x="0" y="56"/>
                        <a:pt x="0" y="58"/>
                        <a:pt x="0" y="59"/>
                      </a:cubicBezTo>
                      <a:cubicBezTo>
                        <a:pt x="1" y="59"/>
                        <a:pt x="2" y="59"/>
                        <a:pt x="3" y="59"/>
                      </a:cubicBezTo>
                      <a:cubicBezTo>
                        <a:pt x="5" y="59"/>
                        <a:pt x="5" y="56"/>
                        <a:pt x="8" y="58"/>
                      </a:cubicBezTo>
                      <a:cubicBezTo>
                        <a:pt x="8" y="58"/>
                        <a:pt x="9" y="59"/>
                        <a:pt x="9" y="59"/>
                      </a:cubicBezTo>
                      <a:cubicBezTo>
                        <a:pt x="12" y="59"/>
                        <a:pt x="14" y="59"/>
                        <a:pt x="16" y="59"/>
                      </a:cubicBezTo>
                      <a:cubicBezTo>
                        <a:pt x="19" y="59"/>
                        <a:pt x="22" y="59"/>
                        <a:pt x="25" y="59"/>
                      </a:cubicBezTo>
                      <a:cubicBezTo>
                        <a:pt x="26" y="59"/>
                        <a:pt x="29" y="59"/>
                        <a:pt x="30" y="59"/>
                      </a:cubicBezTo>
                      <a:cubicBezTo>
                        <a:pt x="32" y="63"/>
                        <a:pt x="36" y="62"/>
                        <a:pt x="39" y="62"/>
                      </a:cubicBezTo>
                      <a:cubicBezTo>
                        <a:pt x="44" y="62"/>
                        <a:pt x="48" y="61"/>
                        <a:pt x="53" y="60"/>
                      </a:cubicBezTo>
                      <a:cubicBezTo>
                        <a:pt x="50" y="57"/>
                        <a:pt x="46" y="55"/>
                        <a:pt x="46" y="51"/>
                      </a:cubicBezTo>
                      <a:cubicBezTo>
                        <a:pt x="46" y="46"/>
                        <a:pt x="46" y="41"/>
                        <a:pt x="46" y="37"/>
                      </a:cubicBezTo>
                      <a:cubicBezTo>
                        <a:pt x="46" y="36"/>
                        <a:pt x="56" y="38"/>
                        <a:pt x="56" y="35"/>
                      </a:cubicBezTo>
                      <a:cubicBezTo>
                        <a:pt x="56" y="33"/>
                        <a:pt x="56" y="30"/>
                        <a:pt x="56" y="27"/>
                      </a:cubicBezTo>
                      <a:cubicBezTo>
                        <a:pt x="56" y="24"/>
                        <a:pt x="53" y="27"/>
                        <a:pt x="51" y="27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19" name="Freeform 735" descr="" title="">
                  <a:extLst>
                    <a:ext uri="{FF2B5EF4-FFF2-40B4-BE49-F238E27FC236}">
                      <a16:creationId xmlns:a16="http://schemas.microsoft.com/office/drawing/2014/main" id="{81E8ACBC-A549-4011-928D-8A63F62119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022066" y="6946040"/>
                  <a:ext cx="402274" cy="420262"/>
                </a:xfrm>
                <a:custGeom>
                  <a:avLst/>
                  <a:gdLst>
                    <a:gd name="T0" fmla="*/ 25 w 46"/>
                    <a:gd name="T1" fmla="*/ 2 h 48"/>
                    <a:gd name="T2" fmla="*/ 21 w 46"/>
                    <a:gd name="T3" fmla="*/ 3 h 48"/>
                    <a:gd name="T4" fmla="*/ 18 w 46"/>
                    <a:gd name="T5" fmla="*/ 4 h 48"/>
                    <a:gd name="T6" fmla="*/ 6 w 46"/>
                    <a:gd name="T7" fmla="*/ 4 h 48"/>
                    <a:gd name="T8" fmla="*/ 6 w 46"/>
                    <a:gd name="T9" fmla="*/ 18 h 48"/>
                    <a:gd name="T10" fmla="*/ 6 w 46"/>
                    <a:gd name="T11" fmla="*/ 23 h 48"/>
                    <a:gd name="T12" fmla="*/ 1 w 46"/>
                    <a:gd name="T13" fmla="*/ 24 h 48"/>
                    <a:gd name="T14" fmla="*/ 1 w 46"/>
                    <a:gd name="T15" fmla="*/ 31 h 48"/>
                    <a:gd name="T16" fmla="*/ 1 w 46"/>
                    <a:gd name="T17" fmla="*/ 38 h 48"/>
                    <a:gd name="T18" fmla="*/ 4 w 46"/>
                    <a:gd name="T19" fmla="*/ 47 h 48"/>
                    <a:gd name="T20" fmla="*/ 8 w 46"/>
                    <a:gd name="T21" fmla="*/ 48 h 48"/>
                    <a:gd name="T22" fmla="*/ 13 w 46"/>
                    <a:gd name="T23" fmla="*/ 44 h 48"/>
                    <a:gd name="T24" fmla="*/ 19 w 46"/>
                    <a:gd name="T25" fmla="*/ 41 h 48"/>
                    <a:gd name="T26" fmla="*/ 29 w 46"/>
                    <a:gd name="T27" fmla="*/ 39 h 48"/>
                    <a:gd name="T28" fmla="*/ 31 w 46"/>
                    <a:gd name="T29" fmla="*/ 37 h 48"/>
                    <a:gd name="T30" fmla="*/ 34 w 46"/>
                    <a:gd name="T31" fmla="*/ 34 h 48"/>
                    <a:gd name="T32" fmla="*/ 43 w 46"/>
                    <a:gd name="T33" fmla="*/ 26 h 48"/>
                    <a:gd name="T34" fmla="*/ 44 w 46"/>
                    <a:gd name="T35" fmla="*/ 22 h 48"/>
                    <a:gd name="T36" fmla="*/ 40 w 46"/>
                    <a:gd name="T37" fmla="*/ 21 h 48"/>
                    <a:gd name="T38" fmla="*/ 38 w 46"/>
                    <a:gd name="T39" fmla="*/ 17 h 48"/>
                    <a:gd name="T40" fmla="*/ 39 w 46"/>
                    <a:gd name="T41" fmla="*/ 15 h 48"/>
                    <a:gd name="T42" fmla="*/ 36 w 46"/>
                    <a:gd name="T43" fmla="*/ 14 h 48"/>
                    <a:gd name="T44" fmla="*/ 36 w 46"/>
                    <a:gd name="T45" fmla="*/ 13 h 48"/>
                    <a:gd name="T46" fmla="*/ 34 w 46"/>
                    <a:gd name="T47" fmla="*/ 12 h 48"/>
                    <a:gd name="T48" fmla="*/ 30 w 46"/>
                    <a:gd name="T49" fmla="*/ 7 h 48"/>
                    <a:gd name="T50" fmla="*/ 25 w 46"/>
                    <a:gd name="T51" fmla="*/ 2 h 48"/>
                    <a:gd name="T52" fmla="*/ 25 w 46"/>
                    <a:gd name="T53" fmla="*/ 2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46" h="48">
                      <a:moveTo>
                        <a:pt x="25" y="2"/>
                      </a:moveTo>
                      <a:cubicBezTo>
                        <a:pt x="24" y="3"/>
                        <a:pt x="22" y="3"/>
                        <a:pt x="21" y="3"/>
                      </a:cubicBezTo>
                      <a:cubicBezTo>
                        <a:pt x="19" y="3"/>
                        <a:pt x="20" y="6"/>
                        <a:pt x="18" y="4"/>
                      </a:cubicBezTo>
                      <a:cubicBezTo>
                        <a:pt x="15" y="0"/>
                        <a:pt x="10" y="5"/>
                        <a:pt x="6" y="4"/>
                      </a:cubicBezTo>
                      <a:cubicBezTo>
                        <a:pt x="6" y="9"/>
                        <a:pt x="6" y="14"/>
                        <a:pt x="6" y="18"/>
                      </a:cubicBezTo>
                      <a:cubicBezTo>
                        <a:pt x="6" y="19"/>
                        <a:pt x="7" y="23"/>
                        <a:pt x="6" y="23"/>
                      </a:cubicBezTo>
                      <a:cubicBezTo>
                        <a:pt x="5" y="24"/>
                        <a:pt x="1" y="22"/>
                        <a:pt x="1" y="24"/>
                      </a:cubicBezTo>
                      <a:cubicBezTo>
                        <a:pt x="1" y="26"/>
                        <a:pt x="1" y="29"/>
                        <a:pt x="1" y="31"/>
                      </a:cubicBezTo>
                      <a:cubicBezTo>
                        <a:pt x="1" y="33"/>
                        <a:pt x="0" y="36"/>
                        <a:pt x="1" y="38"/>
                      </a:cubicBezTo>
                      <a:cubicBezTo>
                        <a:pt x="5" y="39"/>
                        <a:pt x="6" y="44"/>
                        <a:pt x="4" y="47"/>
                      </a:cubicBezTo>
                      <a:cubicBezTo>
                        <a:pt x="4" y="48"/>
                        <a:pt x="8" y="48"/>
                        <a:pt x="8" y="48"/>
                      </a:cubicBezTo>
                      <a:cubicBezTo>
                        <a:pt x="10" y="48"/>
                        <a:pt x="11" y="46"/>
                        <a:pt x="13" y="44"/>
                      </a:cubicBezTo>
                      <a:cubicBezTo>
                        <a:pt x="15" y="42"/>
                        <a:pt x="15" y="39"/>
                        <a:pt x="19" y="41"/>
                      </a:cubicBezTo>
                      <a:cubicBezTo>
                        <a:pt x="23" y="43"/>
                        <a:pt x="27" y="44"/>
                        <a:pt x="29" y="39"/>
                      </a:cubicBezTo>
                      <a:cubicBezTo>
                        <a:pt x="29" y="38"/>
                        <a:pt x="29" y="37"/>
                        <a:pt x="31" y="37"/>
                      </a:cubicBezTo>
                      <a:cubicBezTo>
                        <a:pt x="33" y="37"/>
                        <a:pt x="34" y="35"/>
                        <a:pt x="34" y="34"/>
                      </a:cubicBezTo>
                      <a:cubicBezTo>
                        <a:pt x="36" y="31"/>
                        <a:pt x="40" y="28"/>
                        <a:pt x="43" y="26"/>
                      </a:cubicBezTo>
                      <a:cubicBezTo>
                        <a:pt x="45" y="25"/>
                        <a:pt x="46" y="24"/>
                        <a:pt x="44" y="22"/>
                      </a:cubicBezTo>
                      <a:cubicBezTo>
                        <a:pt x="43" y="21"/>
                        <a:pt x="40" y="22"/>
                        <a:pt x="40" y="21"/>
                      </a:cubicBezTo>
                      <a:cubicBezTo>
                        <a:pt x="39" y="20"/>
                        <a:pt x="38" y="19"/>
                        <a:pt x="38" y="17"/>
                      </a:cubicBezTo>
                      <a:cubicBezTo>
                        <a:pt x="38" y="17"/>
                        <a:pt x="39" y="16"/>
                        <a:pt x="39" y="15"/>
                      </a:cubicBezTo>
                      <a:cubicBezTo>
                        <a:pt x="38" y="15"/>
                        <a:pt x="37" y="15"/>
                        <a:pt x="36" y="14"/>
                      </a:cubicBezTo>
                      <a:cubicBezTo>
                        <a:pt x="36" y="14"/>
                        <a:pt x="37" y="13"/>
                        <a:pt x="36" y="13"/>
                      </a:cubicBezTo>
                      <a:cubicBezTo>
                        <a:pt x="35" y="13"/>
                        <a:pt x="35" y="12"/>
                        <a:pt x="34" y="12"/>
                      </a:cubicBezTo>
                      <a:cubicBezTo>
                        <a:pt x="32" y="11"/>
                        <a:pt x="31" y="10"/>
                        <a:pt x="30" y="7"/>
                      </a:cubicBezTo>
                      <a:cubicBezTo>
                        <a:pt x="30" y="6"/>
                        <a:pt x="27" y="2"/>
                        <a:pt x="25" y="2"/>
                      </a:cubicBezTo>
                      <a:cubicBezTo>
                        <a:pt x="25" y="2"/>
                        <a:pt x="26" y="2"/>
                        <a:pt x="25" y="2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20" name="Freeform 736" descr="" title="">
                  <a:extLst>
                    <a:ext uri="{FF2B5EF4-FFF2-40B4-BE49-F238E27FC236}">
                      <a16:creationId xmlns:a16="http://schemas.microsoft.com/office/drawing/2014/main" id="{0CA02E88-529A-4EC9-8CC7-E15231D9FF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39590" y="6859599"/>
                  <a:ext cx="342677" cy="304019"/>
                </a:xfrm>
                <a:custGeom>
                  <a:avLst/>
                  <a:gdLst>
                    <a:gd name="T0" fmla="*/ 39 w 39"/>
                    <a:gd name="T1" fmla="*/ 22 h 35"/>
                    <a:gd name="T2" fmla="*/ 38 w 39"/>
                    <a:gd name="T3" fmla="*/ 18 h 35"/>
                    <a:gd name="T4" fmla="*/ 39 w 39"/>
                    <a:gd name="T5" fmla="*/ 14 h 35"/>
                    <a:gd name="T6" fmla="*/ 38 w 39"/>
                    <a:gd name="T7" fmla="*/ 7 h 35"/>
                    <a:gd name="T8" fmla="*/ 27 w 39"/>
                    <a:gd name="T9" fmla="*/ 2 h 35"/>
                    <a:gd name="T10" fmla="*/ 24 w 39"/>
                    <a:gd name="T11" fmla="*/ 0 h 35"/>
                    <a:gd name="T12" fmla="*/ 19 w 39"/>
                    <a:gd name="T13" fmla="*/ 3 h 35"/>
                    <a:gd name="T14" fmla="*/ 13 w 39"/>
                    <a:gd name="T15" fmla="*/ 7 h 35"/>
                    <a:gd name="T16" fmla="*/ 9 w 39"/>
                    <a:gd name="T17" fmla="*/ 12 h 35"/>
                    <a:gd name="T18" fmla="*/ 2 w 39"/>
                    <a:gd name="T19" fmla="*/ 12 h 35"/>
                    <a:gd name="T20" fmla="*/ 5 w 39"/>
                    <a:gd name="T21" fmla="*/ 16 h 35"/>
                    <a:gd name="T22" fmla="*/ 8 w 39"/>
                    <a:gd name="T23" fmla="*/ 21 h 35"/>
                    <a:gd name="T24" fmla="*/ 11 w 39"/>
                    <a:gd name="T25" fmla="*/ 23 h 35"/>
                    <a:gd name="T26" fmla="*/ 11 w 39"/>
                    <a:gd name="T27" fmla="*/ 24 h 35"/>
                    <a:gd name="T28" fmla="*/ 14 w 39"/>
                    <a:gd name="T29" fmla="*/ 25 h 35"/>
                    <a:gd name="T30" fmla="*/ 13 w 39"/>
                    <a:gd name="T31" fmla="*/ 28 h 35"/>
                    <a:gd name="T32" fmla="*/ 15 w 39"/>
                    <a:gd name="T33" fmla="*/ 31 h 35"/>
                    <a:gd name="T34" fmla="*/ 20 w 39"/>
                    <a:gd name="T35" fmla="*/ 34 h 35"/>
                    <a:gd name="T36" fmla="*/ 25 w 39"/>
                    <a:gd name="T37" fmla="*/ 35 h 35"/>
                    <a:gd name="T38" fmla="*/ 27 w 39"/>
                    <a:gd name="T39" fmla="*/ 35 h 35"/>
                    <a:gd name="T40" fmla="*/ 34 w 39"/>
                    <a:gd name="T41" fmla="*/ 31 h 35"/>
                    <a:gd name="T42" fmla="*/ 36 w 39"/>
                    <a:gd name="T43" fmla="*/ 27 h 35"/>
                    <a:gd name="T44" fmla="*/ 39 w 39"/>
                    <a:gd name="T45" fmla="*/ 22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9" h="35">
                      <a:moveTo>
                        <a:pt x="39" y="22"/>
                      </a:moveTo>
                      <a:cubicBezTo>
                        <a:pt x="39" y="21"/>
                        <a:pt x="38" y="19"/>
                        <a:pt x="38" y="18"/>
                      </a:cubicBezTo>
                      <a:cubicBezTo>
                        <a:pt x="38" y="16"/>
                        <a:pt x="39" y="15"/>
                        <a:pt x="39" y="14"/>
                      </a:cubicBezTo>
                      <a:cubicBezTo>
                        <a:pt x="39" y="11"/>
                        <a:pt x="39" y="9"/>
                        <a:pt x="38" y="7"/>
                      </a:cubicBezTo>
                      <a:cubicBezTo>
                        <a:pt x="38" y="4"/>
                        <a:pt x="29" y="2"/>
                        <a:pt x="27" y="2"/>
                      </a:cubicBezTo>
                      <a:cubicBezTo>
                        <a:pt x="27" y="0"/>
                        <a:pt x="27" y="0"/>
                        <a:pt x="24" y="0"/>
                      </a:cubicBezTo>
                      <a:cubicBezTo>
                        <a:pt x="21" y="0"/>
                        <a:pt x="21" y="1"/>
                        <a:pt x="19" y="3"/>
                      </a:cubicBezTo>
                      <a:cubicBezTo>
                        <a:pt x="18" y="5"/>
                        <a:pt x="15" y="6"/>
                        <a:pt x="13" y="7"/>
                      </a:cubicBezTo>
                      <a:cubicBezTo>
                        <a:pt x="12" y="9"/>
                        <a:pt x="11" y="12"/>
                        <a:pt x="9" y="12"/>
                      </a:cubicBezTo>
                      <a:cubicBezTo>
                        <a:pt x="7" y="12"/>
                        <a:pt x="5" y="11"/>
                        <a:pt x="2" y="12"/>
                      </a:cubicBezTo>
                      <a:cubicBezTo>
                        <a:pt x="0" y="13"/>
                        <a:pt x="4" y="15"/>
                        <a:pt x="5" y="16"/>
                      </a:cubicBezTo>
                      <a:cubicBezTo>
                        <a:pt x="6" y="18"/>
                        <a:pt x="6" y="20"/>
                        <a:pt x="8" y="21"/>
                      </a:cubicBezTo>
                      <a:cubicBezTo>
                        <a:pt x="9" y="22"/>
                        <a:pt x="10" y="23"/>
                        <a:pt x="11" y="23"/>
                      </a:cubicBezTo>
                      <a:cubicBezTo>
                        <a:pt x="12" y="23"/>
                        <a:pt x="11" y="24"/>
                        <a:pt x="11" y="24"/>
                      </a:cubicBezTo>
                      <a:cubicBezTo>
                        <a:pt x="12" y="24"/>
                        <a:pt x="13" y="25"/>
                        <a:pt x="14" y="25"/>
                      </a:cubicBezTo>
                      <a:cubicBezTo>
                        <a:pt x="14" y="26"/>
                        <a:pt x="13" y="27"/>
                        <a:pt x="13" y="28"/>
                      </a:cubicBezTo>
                      <a:cubicBezTo>
                        <a:pt x="13" y="29"/>
                        <a:pt x="14" y="31"/>
                        <a:pt x="15" y="31"/>
                      </a:cubicBezTo>
                      <a:cubicBezTo>
                        <a:pt x="18" y="31"/>
                        <a:pt x="19" y="31"/>
                        <a:pt x="20" y="34"/>
                      </a:cubicBezTo>
                      <a:cubicBezTo>
                        <a:pt x="21" y="35"/>
                        <a:pt x="23" y="34"/>
                        <a:pt x="25" y="35"/>
                      </a:cubicBezTo>
                      <a:cubicBezTo>
                        <a:pt x="26" y="35"/>
                        <a:pt x="26" y="35"/>
                        <a:pt x="27" y="35"/>
                      </a:cubicBezTo>
                      <a:cubicBezTo>
                        <a:pt x="31" y="35"/>
                        <a:pt x="32" y="34"/>
                        <a:pt x="34" y="31"/>
                      </a:cubicBezTo>
                      <a:cubicBezTo>
                        <a:pt x="35" y="30"/>
                        <a:pt x="36" y="28"/>
                        <a:pt x="36" y="27"/>
                      </a:cubicBezTo>
                      <a:cubicBezTo>
                        <a:pt x="37" y="25"/>
                        <a:pt x="39" y="24"/>
                        <a:pt x="39" y="22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21" name="Freeform 737" descr="" title="">
                  <a:extLst>
                    <a:ext uri="{FF2B5EF4-FFF2-40B4-BE49-F238E27FC236}">
                      <a16:creationId xmlns:a16="http://schemas.microsoft.com/office/drawing/2014/main" id="{76985958-2F18-4124-BBFC-F0EA042B6D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69036" y="7312647"/>
                  <a:ext cx="86414" cy="98360"/>
                </a:xfrm>
                <a:custGeom>
                  <a:avLst/>
                  <a:gdLst>
                    <a:gd name="T0" fmla="*/ 5 w 10"/>
                    <a:gd name="T1" fmla="*/ 1 h 11"/>
                    <a:gd name="T2" fmla="*/ 7 w 10"/>
                    <a:gd name="T3" fmla="*/ 9 h 11"/>
                    <a:gd name="T4" fmla="*/ 5 w 10"/>
                    <a:gd name="T5" fmla="*/ 1 h 11"/>
                    <a:gd name="T6" fmla="*/ 5 w 10"/>
                    <a:gd name="T7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11">
                      <a:moveTo>
                        <a:pt x="5" y="1"/>
                      </a:moveTo>
                      <a:cubicBezTo>
                        <a:pt x="0" y="2"/>
                        <a:pt x="3" y="11"/>
                        <a:pt x="7" y="9"/>
                      </a:cubicBezTo>
                      <a:cubicBezTo>
                        <a:pt x="10" y="8"/>
                        <a:pt x="9" y="0"/>
                        <a:pt x="5" y="1"/>
                      </a:cubicBezTo>
                      <a:cubicBezTo>
                        <a:pt x="3" y="1"/>
                        <a:pt x="6" y="1"/>
                        <a:pt x="5" y="1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22" name="Freeform 738" descr="" title="">
                  <a:extLst>
                    <a:ext uri="{FF2B5EF4-FFF2-40B4-BE49-F238E27FC236}">
                      <a16:creationId xmlns:a16="http://schemas.microsoft.com/office/drawing/2014/main" id="{601E580D-9E9B-4543-A4C4-0AD7863A456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4882015" y="7154678"/>
                  <a:ext cx="691312" cy="605056"/>
                </a:xfrm>
                <a:custGeom>
                  <a:avLst/>
                  <a:gdLst>
                    <a:gd name="T0" fmla="*/ 74 w 79"/>
                    <a:gd name="T1" fmla="*/ 27 h 69"/>
                    <a:gd name="T2" fmla="*/ 69 w 79"/>
                    <a:gd name="T3" fmla="*/ 22 h 69"/>
                    <a:gd name="T4" fmla="*/ 72 w 79"/>
                    <a:gd name="T5" fmla="*/ 19 h 69"/>
                    <a:gd name="T6" fmla="*/ 75 w 79"/>
                    <a:gd name="T7" fmla="*/ 20 h 69"/>
                    <a:gd name="T8" fmla="*/ 75 w 79"/>
                    <a:gd name="T9" fmla="*/ 11 h 69"/>
                    <a:gd name="T10" fmla="*/ 73 w 79"/>
                    <a:gd name="T11" fmla="*/ 7 h 69"/>
                    <a:gd name="T12" fmla="*/ 72 w 79"/>
                    <a:gd name="T13" fmla="*/ 1 h 69"/>
                    <a:gd name="T14" fmla="*/ 66 w 79"/>
                    <a:gd name="T15" fmla="*/ 1 h 69"/>
                    <a:gd name="T16" fmla="*/ 60 w 79"/>
                    <a:gd name="T17" fmla="*/ 2 h 69"/>
                    <a:gd name="T18" fmla="*/ 55 w 79"/>
                    <a:gd name="T19" fmla="*/ 5 h 69"/>
                    <a:gd name="T20" fmla="*/ 51 w 79"/>
                    <a:gd name="T21" fmla="*/ 8 h 69"/>
                    <a:gd name="T22" fmla="*/ 49 w 79"/>
                    <a:gd name="T23" fmla="*/ 12 h 69"/>
                    <a:gd name="T24" fmla="*/ 45 w 79"/>
                    <a:gd name="T25" fmla="*/ 14 h 69"/>
                    <a:gd name="T26" fmla="*/ 44 w 79"/>
                    <a:gd name="T27" fmla="*/ 17 h 69"/>
                    <a:gd name="T28" fmla="*/ 34 w 79"/>
                    <a:gd name="T29" fmla="*/ 17 h 69"/>
                    <a:gd name="T30" fmla="*/ 28 w 79"/>
                    <a:gd name="T31" fmla="*/ 21 h 69"/>
                    <a:gd name="T32" fmla="*/ 24 w 79"/>
                    <a:gd name="T33" fmla="*/ 24 h 69"/>
                    <a:gd name="T34" fmla="*/ 20 w 79"/>
                    <a:gd name="T35" fmla="*/ 23 h 69"/>
                    <a:gd name="T36" fmla="*/ 17 w 79"/>
                    <a:gd name="T37" fmla="*/ 14 h 69"/>
                    <a:gd name="T38" fmla="*/ 17 w 79"/>
                    <a:gd name="T39" fmla="*/ 29 h 69"/>
                    <a:gd name="T40" fmla="*/ 17 w 79"/>
                    <a:gd name="T41" fmla="*/ 33 h 69"/>
                    <a:gd name="T42" fmla="*/ 9 w 79"/>
                    <a:gd name="T43" fmla="*/ 35 h 69"/>
                    <a:gd name="T44" fmla="*/ 6 w 79"/>
                    <a:gd name="T45" fmla="*/ 34 h 69"/>
                    <a:gd name="T46" fmla="*/ 2 w 79"/>
                    <a:gd name="T47" fmla="*/ 33 h 69"/>
                    <a:gd name="T48" fmla="*/ 3 w 79"/>
                    <a:gd name="T49" fmla="*/ 40 h 69"/>
                    <a:gd name="T50" fmla="*/ 5 w 79"/>
                    <a:gd name="T51" fmla="*/ 45 h 69"/>
                    <a:gd name="T52" fmla="*/ 9 w 79"/>
                    <a:gd name="T53" fmla="*/ 56 h 69"/>
                    <a:gd name="T54" fmla="*/ 8 w 79"/>
                    <a:gd name="T55" fmla="*/ 60 h 69"/>
                    <a:gd name="T56" fmla="*/ 9 w 79"/>
                    <a:gd name="T57" fmla="*/ 62 h 69"/>
                    <a:gd name="T58" fmla="*/ 10 w 79"/>
                    <a:gd name="T59" fmla="*/ 66 h 69"/>
                    <a:gd name="T60" fmla="*/ 11 w 79"/>
                    <a:gd name="T61" fmla="*/ 64 h 69"/>
                    <a:gd name="T62" fmla="*/ 15 w 79"/>
                    <a:gd name="T63" fmla="*/ 68 h 69"/>
                    <a:gd name="T64" fmla="*/ 21 w 79"/>
                    <a:gd name="T65" fmla="*/ 66 h 69"/>
                    <a:gd name="T66" fmla="*/ 26 w 79"/>
                    <a:gd name="T67" fmla="*/ 65 h 69"/>
                    <a:gd name="T68" fmla="*/ 31 w 79"/>
                    <a:gd name="T69" fmla="*/ 64 h 69"/>
                    <a:gd name="T70" fmla="*/ 38 w 79"/>
                    <a:gd name="T71" fmla="*/ 64 h 69"/>
                    <a:gd name="T72" fmla="*/ 39 w 79"/>
                    <a:gd name="T73" fmla="*/ 64 h 69"/>
                    <a:gd name="T74" fmla="*/ 41 w 79"/>
                    <a:gd name="T75" fmla="*/ 63 h 69"/>
                    <a:gd name="T76" fmla="*/ 42 w 79"/>
                    <a:gd name="T77" fmla="*/ 62 h 69"/>
                    <a:gd name="T78" fmla="*/ 44 w 79"/>
                    <a:gd name="T79" fmla="*/ 65 h 69"/>
                    <a:gd name="T80" fmla="*/ 46 w 79"/>
                    <a:gd name="T81" fmla="*/ 62 h 69"/>
                    <a:gd name="T82" fmla="*/ 57 w 79"/>
                    <a:gd name="T83" fmla="*/ 56 h 69"/>
                    <a:gd name="T84" fmla="*/ 65 w 79"/>
                    <a:gd name="T85" fmla="*/ 48 h 69"/>
                    <a:gd name="T86" fmla="*/ 72 w 79"/>
                    <a:gd name="T87" fmla="*/ 37 h 69"/>
                    <a:gd name="T88" fmla="*/ 77 w 79"/>
                    <a:gd name="T89" fmla="*/ 33 h 69"/>
                    <a:gd name="T90" fmla="*/ 79 w 79"/>
                    <a:gd name="T91" fmla="*/ 25 h 69"/>
                    <a:gd name="T92" fmla="*/ 76 w 79"/>
                    <a:gd name="T93" fmla="*/ 25 h 69"/>
                    <a:gd name="T94" fmla="*/ 74 w 79"/>
                    <a:gd name="T95" fmla="*/ 27 h 69"/>
                    <a:gd name="T96" fmla="*/ 62 w 79"/>
                    <a:gd name="T97" fmla="*/ 39 h 69"/>
                    <a:gd name="T98" fmla="*/ 61 w 79"/>
                    <a:gd name="T99" fmla="*/ 41 h 69"/>
                    <a:gd name="T100" fmla="*/ 57 w 79"/>
                    <a:gd name="T101" fmla="*/ 43 h 69"/>
                    <a:gd name="T102" fmla="*/ 55 w 79"/>
                    <a:gd name="T103" fmla="*/ 44 h 69"/>
                    <a:gd name="T104" fmla="*/ 52 w 79"/>
                    <a:gd name="T105" fmla="*/ 41 h 69"/>
                    <a:gd name="T106" fmla="*/ 56 w 79"/>
                    <a:gd name="T107" fmla="*/ 35 h 69"/>
                    <a:gd name="T108" fmla="*/ 60 w 79"/>
                    <a:gd name="T109" fmla="*/ 35 h 69"/>
                    <a:gd name="T110" fmla="*/ 62 w 79"/>
                    <a:gd name="T111" fmla="*/ 39 h 69"/>
                    <a:gd name="T112" fmla="*/ 62 w 79"/>
                    <a:gd name="T113" fmla="*/ 3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79" h="69">
                      <a:moveTo>
                        <a:pt x="74" y="27"/>
                      </a:moveTo>
                      <a:cubicBezTo>
                        <a:pt x="71" y="27"/>
                        <a:pt x="68" y="24"/>
                        <a:pt x="69" y="22"/>
                      </a:cubicBezTo>
                      <a:cubicBezTo>
                        <a:pt x="69" y="20"/>
                        <a:pt x="71" y="19"/>
                        <a:pt x="72" y="19"/>
                      </a:cubicBezTo>
                      <a:cubicBezTo>
                        <a:pt x="73" y="19"/>
                        <a:pt x="74" y="20"/>
                        <a:pt x="75" y="20"/>
                      </a:cubicBezTo>
                      <a:cubicBezTo>
                        <a:pt x="75" y="17"/>
                        <a:pt x="76" y="14"/>
                        <a:pt x="75" y="11"/>
                      </a:cubicBezTo>
                      <a:cubicBezTo>
                        <a:pt x="74" y="10"/>
                        <a:pt x="73" y="8"/>
                        <a:pt x="73" y="7"/>
                      </a:cubicBezTo>
                      <a:cubicBezTo>
                        <a:pt x="72" y="5"/>
                        <a:pt x="72" y="3"/>
                        <a:pt x="72" y="1"/>
                      </a:cubicBezTo>
                      <a:cubicBezTo>
                        <a:pt x="70" y="2"/>
                        <a:pt x="67" y="1"/>
                        <a:pt x="66" y="1"/>
                      </a:cubicBezTo>
                      <a:cubicBezTo>
                        <a:pt x="63" y="0"/>
                        <a:pt x="61" y="0"/>
                        <a:pt x="60" y="2"/>
                      </a:cubicBezTo>
                      <a:cubicBezTo>
                        <a:pt x="58" y="3"/>
                        <a:pt x="56" y="3"/>
                        <a:pt x="55" y="5"/>
                      </a:cubicBezTo>
                      <a:cubicBezTo>
                        <a:pt x="54" y="6"/>
                        <a:pt x="52" y="7"/>
                        <a:pt x="51" y="8"/>
                      </a:cubicBezTo>
                      <a:cubicBezTo>
                        <a:pt x="50" y="9"/>
                        <a:pt x="50" y="11"/>
                        <a:pt x="49" y="12"/>
                      </a:cubicBezTo>
                      <a:cubicBezTo>
                        <a:pt x="48" y="14"/>
                        <a:pt x="46" y="12"/>
                        <a:pt x="45" y="14"/>
                      </a:cubicBezTo>
                      <a:cubicBezTo>
                        <a:pt x="44" y="15"/>
                        <a:pt x="45" y="16"/>
                        <a:pt x="44" y="17"/>
                      </a:cubicBezTo>
                      <a:cubicBezTo>
                        <a:pt x="42" y="21"/>
                        <a:pt x="37" y="18"/>
                        <a:pt x="34" y="17"/>
                      </a:cubicBezTo>
                      <a:cubicBezTo>
                        <a:pt x="31" y="15"/>
                        <a:pt x="30" y="19"/>
                        <a:pt x="28" y="21"/>
                      </a:cubicBezTo>
                      <a:cubicBezTo>
                        <a:pt x="27" y="22"/>
                        <a:pt x="26" y="24"/>
                        <a:pt x="24" y="24"/>
                      </a:cubicBezTo>
                      <a:cubicBezTo>
                        <a:pt x="24" y="24"/>
                        <a:pt x="20" y="24"/>
                        <a:pt x="20" y="23"/>
                      </a:cubicBezTo>
                      <a:cubicBezTo>
                        <a:pt x="22" y="20"/>
                        <a:pt x="21" y="15"/>
                        <a:pt x="17" y="14"/>
                      </a:cubicBezTo>
                      <a:cubicBezTo>
                        <a:pt x="17" y="19"/>
                        <a:pt x="17" y="24"/>
                        <a:pt x="17" y="29"/>
                      </a:cubicBezTo>
                      <a:cubicBezTo>
                        <a:pt x="17" y="29"/>
                        <a:pt x="18" y="32"/>
                        <a:pt x="17" y="33"/>
                      </a:cubicBezTo>
                      <a:cubicBezTo>
                        <a:pt x="14" y="35"/>
                        <a:pt x="13" y="36"/>
                        <a:pt x="9" y="35"/>
                      </a:cubicBezTo>
                      <a:cubicBezTo>
                        <a:pt x="8" y="35"/>
                        <a:pt x="7" y="35"/>
                        <a:pt x="6" y="34"/>
                      </a:cubicBezTo>
                      <a:cubicBezTo>
                        <a:pt x="5" y="32"/>
                        <a:pt x="4" y="31"/>
                        <a:pt x="2" y="33"/>
                      </a:cubicBezTo>
                      <a:cubicBezTo>
                        <a:pt x="0" y="35"/>
                        <a:pt x="2" y="38"/>
                        <a:pt x="3" y="40"/>
                      </a:cubicBezTo>
                      <a:cubicBezTo>
                        <a:pt x="4" y="41"/>
                        <a:pt x="5" y="43"/>
                        <a:pt x="5" y="45"/>
                      </a:cubicBezTo>
                      <a:cubicBezTo>
                        <a:pt x="7" y="49"/>
                        <a:pt x="11" y="51"/>
                        <a:pt x="9" y="56"/>
                      </a:cubicBezTo>
                      <a:cubicBezTo>
                        <a:pt x="8" y="58"/>
                        <a:pt x="7" y="58"/>
                        <a:pt x="8" y="60"/>
                      </a:cubicBezTo>
                      <a:cubicBezTo>
                        <a:pt x="9" y="61"/>
                        <a:pt x="9" y="62"/>
                        <a:pt x="9" y="62"/>
                      </a:cubicBezTo>
                      <a:cubicBezTo>
                        <a:pt x="10" y="63"/>
                        <a:pt x="9" y="65"/>
                        <a:pt x="10" y="66"/>
                      </a:cubicBezTo>
                      <a:cubicBezTo>
                        <a:pt x="10" y="66"/>
                        <a:pt x="10" y="64"/>
                        <a:pt x="11" y="64"/>
                      </a:cubicBezTo>
                      <a:cubicBezTo>
                        <a:pt x="11" y="64"/>
                        <a:pt x="14" y="67"/>
                        <a:pt x="15" y="68"/>
                      </a:cubicBezTo>
                      <a:cubicBezTo>
                        <a:pt x="17" y="69"/>
                        <a:pt x="19" y="66"/>
                        <a:pt x="21" y="66"/>
                      </a:cubicBezTo>
                      <a:cubicBezTo>
                        <a:pt x="23" y="65"/>
                        <a:pt x="25" y="67"/>
                        <a:pt x="26" y="65"/>
                      </a:cubicBezTo>
                      <a:cubicBezTo>
                        <a:pt x="28" y="64"/>
                        <a:pt x="29" y="64"/>
                        <a:pt x="31" y="64"/>
                      </a:cubicBezTo>
                      <a:cubicBezTo>
                        <a:pt x="33" y="64"/>
                        <a:pt x="35" y="64"/>
                        <a:pt x="38" y="64"/>
                      </a:cubicBezTo>
                      <a:cubicBezTo>
                        <a:pt x="38" y="64"/>
                        <a:pt x="39" y="64"/>
                        <a:pt x="39" y="64"/>
                      </a:cubicBezTo>
                      <a:cubicBezTo>
                        <a:pt x="40" y="64"/>
                        <a:pt x="40" y="63"/>
                        <a:pt x="41" y="63"/>
                      </a:cubicBezTo>
                      <a:cubicBezTo>
                        <a:pt x="41" y="63"/>
                        <a:pt x="41" y="62"/>
                        <a:pt x="42" y="62"/>
                      </a:cubicBezTo>
                      <a:cubicBezTo>
                        <a:pt x="42" y="63"/>
                        <a:pt x="42" y="65"/>
                        <a:pt x="44" y="65"/>
                      </a:cubicBezTo>
                      <a:cubicBezTo>
                        <a:pt x="44" y="65"/>
                        <a:pt x="43" y="61"/>
                        <a:pt x="46" y="62"/>
                      </a:cubicBezTo>
                      <a:cubicBezTo>
                        <a:pt x="50" y="63"/>
                        <a:pt x="54" y="59"/>
                        <a:pt x="57" y="56"/>
                      </a:cubicBezTo>
                      <a:cubicBezTo>
                        <a:pt x="60" y="54"/>
                        <a:pt x="62" y="51"/>
                        <a:pt x="65" y="48"/>
                      </a:cubicBezTo>
                      <a:cubicBezTo>
                        <a:pt x="68" y="45"/>
                        <a:pt x="69" y="41"/>
                        <a:pt x="72" y="37"/>
                      </a:cubicBezTo>
                      <a:cubicBezTo>
                        <a:pt x="73" y="36"/>
                        <a:pt x="76" y="35"/>
                        <a:pt x="77" y="33"/>
                      </a:cubicBezTo>
                      <a:cubicBezTo>
                        <a:pt x="78" y="31"/>
                        <a:pt x="79" y="27"/>
                        <a:pt x="79" y="25"/>
                      </a:cubicBezTo>
                      <a:cubicBezTo>
                        <a:pt x="78" y="25"/>
                        <a:pt x="77" y="25"/>
                        <a:pt x="76" y="25"/>
                      </a:cubicBezTo>
                      <a:cubicBezTo>
                        <a:pt x="75" y="25"/>
                        <a:pt x="75" y="27"/>
                        <a:pt x="74" y="27"/>
                      </a:cubicBezTo>
                      <a:close/>
                      <a:moveTo>
                        <a:pt x="62" y="39"/>
                      </a:moveTo>
                      <a:cubicBezTo>
                        <a:pt x="61" y="39"/>
                        <a:pt x="61" y="41"/>
                        <a:pt x="61" y="41"/>
                      </a:cubicBezTo>
                      <a:cubicBezTo>
                        <a:pt x="60" y="43"/>
                        <a:pt x="58" y="42"/>
                        <a:pt x="57" y="43"/>
                      </a:cubicBezTo>
                      <a:cubicBezTo>
                        <a:pt x="56" y="43"/>
                        <a:pt x="56" y="44"/>
                        <a:pt x="55" y="44"/>
                      </a:cubicBezTo>
                      <a:cubicBezTo>
                        <a:pt x="53" y="44"/>
                        <a:pt x="52" y="42"/>
                        <a:pt x="52" y="41"/>
                      </a:cubicBezTo>
                      <a:cubicBezTo>
                        <a:pt x="51" y="39"/>
                        <a:pt x="54" y="36"/>
                        <a:pt x="56" y="35"/>
                      </a:cubicBezTo>
                      <a:cubicBezTo>
                        <a:pt x="57" y="34"/>
                        <a:pt x="59" y="34"/>
                        <a:pt x="60" y="35"/>
                      </a:cubicBezTo>
                      <a:cubicBezTo>
                        <a:pt x="61" y="36"/>
                        <a:pt x="64" y="38"/>
                        <a:pt x="62" y="39"/>
                      </a:cubicBezTo>
                      <a:cubicBezTo>
                        <a:pt x="61" y="39"/>
                        <a:pt x="63" y="38"/>
                        <a:pt x="62" y="39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23" name="Freeform 739" descr="" title="">
                  <a:extLst>
                    <a:ext uri="{FF2B5EF4-FFF2-40B4-BE49-F238E27FC236}">
                      <a16:creationId xmlns:a16="http://schemas.microsoft.com/office/drawing/2014/main" id="{7228E98E-71A5-48F3-896F-168BB89341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28984" y="7443794"/>
                  <a:ext cx="113231" cy="116242"/>
                </a:xfrm>
                <a:custGeom>
                  <a:avLst/>
                  <a:gdLst>
                    <a:gd name="T0" fmla="*/ 11 w 13"/>
                    <a:gd name="T1" fmla="*/ 4 h 13"/>
                    <a:gd name="T2" fmla="*/ 3 w 13"/>
                    <a:gd name="T3" fmla="*/ 3 h 13"/>
                    <a:gd name="T4" fmla="*/ 2 w 13"/>
                    <a:gd name="T5" fmla="*/ 9 h 13"/>
                    <a:gd name="T6" fmla="*/ 7 w 13"/>
                    <a:gd name="T7" fmla="*/ 9 h 13"/>
                    <a:gd name="T8" fmla="*/ 11 w 13"/>
                    <a:gd name="T9" fmla="*/ 4 h 13"/>
                    <a:gd name="T10" fmla="*/ 11 w 13"/>
                    <a:gd name="T11" fmla="*/ 4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13">
                      <a:moveTo>
                        <a:pt x="11" y="4"/>
                      </a:moveTo>
                      <a:cubicBezTo>
                        <a:pt x="9" y="2"/>
                        <a:pt x="5" y="0"/>
                        <a:pt x="3" y="3"/>
                      </a:cubicBezTo>
                      <a:cubicBezTo>
                        <a:pt x="1" y="5"/>
                        <a:pt x="0" y="7"/>
                        <a:pt x="2" y="9"/>
                      </a:cubicBezTo>
                      <a:cubicBezTo>
                        <a:pt x="4" y="13"/>
                        <a:pt x="5" y="9"/>
                        <a:pt x="7" y="9"/>
                      </a:cubicBezTo>
                      <a:cubicBezTo>
                        <a:pt x="10" y="9"/>
                        <a:pt x="13" y="5"/>
                        <a:pt x="11" y="4"/>
                      </a:cubicBezTo>
                      <a:cubicBezTo>
                        <a:pt x="10" y="3"/>
                        <a:pt x="12" y="4"/>
                        <a:pt x="11" y="4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24" name="Freeform 740" descr="" title="">
                  <a:extLst>
                    <a:ext uri="{FF2B5EF4-FFF2-40B4-BE49-F238E27FC236}">
                      <a16:creationId xmlns:a16="http://schemas.microsoft.com/office/drawing/2014/main" id="{5CFF86B4-86D6-46D6-96AD-1DA69C8875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15146" y="6358862"/>
                  <a:ext cx="44697" cy="71533"/>
                </a:xfrm>
                <a:custGeom>
                  <a:avLst/>
                  <a:gdLst>
                    <a:gd name="T0" fmla="*/ 2 w 5"/>
                    <a:gd name="T1" fmla="*/ 5 h 8"/>
                    <a:gd name="T2" fmla="*/ 5 w 5"/>
                    <a:gd name="T3" fmla="*/ 1 h 8"/>
                    <a:gd name="T4" fmla="*/ 1 w 5"/>
                    <a:gd name="T5" fmla="*/ 3 h 8"/>
                    <a:gd name="T6" fmla="*/ 0 w 5"/>
                    <a:gd name="T7" fmla="*/ 8 h 8"/>
                    <a:gd name="T8" fmla="*/ 2 w 5"/>
                    <a:gd name="T9" fmla="*/ 5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8">
                      <a:moveTo>
                        <a:pt x="2" y="5"/>
                      </a:moveTo>
                      <a:cubicBezTo>
                        <a:pt x="2" y="4"/>
                        <a:pt x="4" y="2"/>
                        <a:pt x="5" y="1"/>
                      </a:cubicBezTo>
                      <a:cubicBezTo>
                        <a:pt x="4" y="0"/>
                        <a:pt x="2" y="2"/>
                        <a:pt x="1" y="3"/>
                      </a:cubicBezTo>
                      <a:cubicBezTo>
                        <a:pt x="0" y="4"/>
                        <a:pt x="0" y="6"/>
                        <a:pt x="0" y="8"/>
                      </a:cubicBezTo>
                      <a:cubicBezTo>
                        <a:pt x="2" y="7"/>
                        <a:pt x="2" y="6"/>
                        <a:pt x="2" y="5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25" name="Freeform 741" descr="" title="">
                  <a:extLst>
                    <a:ext uri="{FF2B5EF4-FFF2-40B4-BE49-F238E27FC236}">
                      <a16:creationId xmlns:a16="http://schemas.microsoft.com/office/drawing/2014/main" id="{470DF431-D453-43DA-9AE9-83AD7FEFA5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673428" y="6001196"/>
                  <a:ext cx="303940" cy="393436"/>
                </a:xfrm>
                <a:custGeom>
                  <a:avLst/>
                  <a:gdLst>
                    <a:gd name="T0" fmla="*/ 11 w 35"/>
                    <a:gd name="T1" fmla="*/ 44 h 45"/>
                    <a:gd name="T2" fmla="*/ 15 w 35"/>
                    <a:gd name="T3" fmla="*/ 41 h 45"/>
                    <a:gd name="T4" fmla="*/ 16 w 35"/>
                    <a:gd name="T5" fmla="*/ 43 h 45"/>
                    <a:gd name="T6" fmla="*/ 23 w 35"/>
                    <a:gd name="T7" fmla="*/ 37 h 45"/>
                    <a:gd name="T8" fmla="*/ 25 w 35"/>
                    <a:gd name="T9" fmla="*/ 26 h 45"/>
                    <a:gd name="T10" fmla="*/ 31 w 35"/>
                    <a:gd name="T11" fmla="*/ 16 h 45"/>
                    <a:gd name="T12" fmla="*/ 33 w 35"/>
                    <a:gd name="T13" fmla="*/ 8 h 45"/>
                    <a:gd name="T14" fmla="*/ 35 w 35"/>
                    <a:gd name="T15" fmla="*/ 2 h 45"/>
                    <a:gd name="T16" fmla="*/ 29 w 35"/>
                    <a:gd name="T17" fmla="*/ 1 h 45"/>
                    <a:gd name="T18" fmla="*/ 26 w 35"/>
                    <a:gd name="T19" fmla="*/ 2 h 45"/>
                    <a:gd name="T20" fmla="*/ 25 w 35"/>
                    <a:gd name="T21" fmla="*/ 6 h 45"/>
                    <a:gd name="T22" fmla="*/ 20 w 35"/>
                    <a:gd name="T23" fmla="*/ 10 h 45"/>
                    <a:gd name="T24" fmla="*/ 10 w 35"/>
                    <a:gd name="T25" fmla="*/ 8 h 45"/>
                    <a:gd name="T26" fmla="*/ 13 w 35"/>
                    <a:gd name="T27" fmla="*/ 13 h 45"/>
                    <a:gd name="T28" fmla="*/ 14 w 35"/>
                    <a:gd name="T29" fmla="*/ 19 h 45"/>
                    <a:gd name="T30" fmla="*/ 15 w 35"/>
                    <a:gd name="T31" fmla="*/ 22 h 45"/>
                    <a:gd name="T32" fmla="*/ 16 w 35"/>
                    <a:gd name="T33" fmla="*/ 25 h 45"/>
                    <a:gd name="T34" fmla="*/ 15 w 35"/>
                    <a:gd name="T35" fmla="*/ 32 h 45"/>
                    <a:gd name="T36" fmla="*/ 13 w 35"/>
                    <a:gd name="T37" fmla="*/ 31 h 45"/>
                    <a:gd name="T38" fmla="*/ 10 w 35"/>
                    <a:gd name="T39" fmla="*/ 32 h 45"/>
                    <a:gd name="T40" fmla="*/ 8 w 35"/>
                    <a:gd name="T41" fmla="*/ 29 h 45"/>
                    <a:gd name="T42" fmla="*/ 6 w 35"/>
                    <a:gd name="T43" fmla="*/ 32 h 45"/>
                    <a:gd name="T44" fmla="*/ 4 w 35"/>
                    <a:gd name="T45" fmla="*/ 32 h 45"/>
                    <a:gd name="T46" fmla="*/ 3 w 35"/>
                    <a:gd name="T47" fmla="*/ 35 h 45"/>
                    <a:gd name="T48" fmla="*/ 0 w 35"/>
                    <a:gd name="T49" fmla="*/ 39 h 45"/>
                    <a:gd name="T50" fmla="*/ 5 w 35"/>
                    <a:gd name="T51" fmla="*/ 45 h 45"/>
                    <a:gd name="T52" fmla="*/ 8 w 35"/>
                    <a:gd name="T53" fmla="*/ 42 h 45"/>
                    <a:gd name="T54" fmla="*/ 11 w 35"/>
                    <a:gd name="T55" fmla="*/ 44 h 45"/>
                    <a:gd name="T56" fmla="*/ 11 w 35"/>
                    <a:gd name="T57" fmla="*/ 44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5" h="45">
                      <a:moveTo>
                        <a:pt x="11" y="44"/>
                      </a:moveTo>
                      <a:cubicBezTo>
                        <a:pt x="12" y="44"/>
                        <a:pt x="14" y="42"/>
                        <a:pt x="15" y="41"/>
                      </a:cubicBezTo>
                      <a:cubicBezTo>
                        <a:pt x="17" y="40"/>
                        <a:pt x="15" y="43"/>
                        <a:pt x="16" y="43"/>
                      </a:cubicBezTo>
                      <a:cubicBezTo>
                        <a:pt x="16" y="43"/>
                        <a:pt x="23" y="39"/>
                        <a:pt x="23" y="37"/>
                      </a:cubicBezTo>
                      <a:cubicBezTo>
                        <a:pt x="23" y="33"/>
                        <a:pt x="23" y="29"/>
                        <a:pt x="25" y="26"/>
                      </a:cubicBezTo>
                      <a:cubicBezTo>
                        <a:pt x="27" y="22"/>
                        <a:pt x="30" y="19"/>
                        <a:pt x="31" y="16"/>
                      </a:cubicBezTo>
                      <a:cubicBezTo>
                        <a:pt x="32" y="13"/>
                        <a:pt x="32" y="11"/>
                        <a:pt x="33" y="8"/>
                      </a:cubicBezTo>
                      <a:cubicBezTo>
                        <a:pt x="33" y="6"/>
                        <a:pt x="35" y="4"/>
                        <a:pt x="35" y="2"/>
                      </a:cubicBezTo>
                      <a:cubicBezTo>
                        <a:pt x="33" y="2"/>
                        <a:pt x="31" y="0"/>
                        <a:pt x="29" y="1"/>
                      </a:cubicBezTo>
                      <a:cubicBezTo>
                        <a:pt x="28" y="1"/>
                        <a:pt x="26" y="1"/>
                        <a:pt x="26" y="2"/>
                      </a:cubicBezTo>
                      <a:cubicBezTo>
                        <a:pt x="25" y="4"/>
                        <a:pt x="25" y="5"/>
                        <a:pt x="25" y="6"/>
                      </a:cubicBezTo>
                      <a:cubicBezTo>
                        <a:pt x="24" y="9"/>
                        <a:pt x="23" y="10"/>
                        <a:pt x="20" y="10"/>
                      </a:cubicBezTo>
                      <a:cubicBezTo>
                        <a:pt x="17" y="9"/>
                        <a:pt x="13" y="8"/>
                        <a:pt x="10" y="8"/>
                      </a:cubicBezTo>
                      <a:cubicBezTo>
                        <a:pt x="10" y="10"/>
                        <a:pt x="9" y="14"/>
                        <a:pt x="13" y="13"/>
                      </a:cubicBezTo>
                      <a:cubicBezTo>
                        <a:pt x="17" y="11"/>
                        <a:pt x="14" y="17"/>
                        <a:pt x="14" y="19"/>
                      </a:cubicBezTo>
                      <a:cubicBezTo>
                        <a:pt x="14" y="20"/>
                        <a:pt x="14" y="21"/>
                        <a:pt x="15" y="22"/>
                      </a:cubicBezTo>
                      <a:cubicBezTo>
                        <a:pt x="16" y="23"/>
                        <a:pt x="16" y="24"/>
                        <a:pt x="16" y="25"/>
                      </a:cubicBezTo>
                      <a:cubicBezTo>
                        <a:pt x="16" y="27"/>
                        <a:pt x="16" y="30"/>
                        <a:pt x="15" y="32"/>
                      </a:cubicBezTo>
                      <a:cubicBezTo>
                        <a:pt x="15" y="33"/>
                        <a:pt x="13" y="31"/>
                        <a:pt x="13" y="31"/>
                      </a:cubicBezTo>
                      <a:cubicBezTo>
                        <a:pt x="11" y="31"/>
                        <a:pt x="11" y="33"/>
                        <a:pt x="10" y="32"/>
                      </a:cubicBezTo>
                      <a:cubicBezTo>
                        <a:pt x="10" y="31"/>
                        <a:pt x="9" y="30"/>
                        <a:pt x="8" y="29"/>
                      </a:cubicBezTo>
                      <a:cubicBezTo>
                        <a:pt x="7" y="29"/>
                        <a:pt x="7" y="31"/>
                        <a:pt x="6" y="32"/>
                      </a:cubicBezTo>
                      <a:cubicBezTo>
                        <a:pt x="6" y="32"/>
                        <a:pt x="4" y="32"/>
                        <a:pt x="4" y="32"/>
                      </a:cubicBezTo>
                      <a:cubicBezTo>
                        <a:pt x="2" y="32"/>
                        <a:pt x="3" y="34"/>
                        <a:pt x="3" y="35"/>
                      </a:cubicBezTo>
                      <a:cubicBezTo>
                        <a:pt x="4" y="38"/>
                        <a:pt x="3" y="37"/>
                        <a:pt x="0" y="39"/>
                      </a:cubicBezTo>
                      <a:cubicBezTo>
                        <a:pt x="2" y="41"/>
                        <a:pt x="4" y="42"/>
                        <a:pt x="5" y="45"/>
                      </a:cubicBezTo>
                      <a:cubicBezTo>
                        <a:pt x="6" y="44"/>
                        <a:pt x="7" y="43"/>
                        <a:pt x="8" y="42"/>
                      </a:cubicBezTo>
                      <a:cubicBezTo>
                        <a:pt x="10" y="41"/>
                        <a:pt x="10" y="43"/>
                        <a:pt x="11" y="44"/>
                      </a:cubicBezTo>
                      <a:cubicBezTo>
                        <a:pt x="12" y="44"/>
                        <a:pt x="10" y="43"/>
                        <a:pt x="11" y="44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26" name="Freeform 742" descr="" title="">
                  <a:extLst>
                    <a:ext uri="{FF2B5EF4-FFF2-40B4-BE49-F238E27FC236}">
                      <a16:creationId xmlns:a16="http://schemas.microsoft.com/office/drawing/2014/main" id="{F7AF3A50-9184-4835-9ED6-E84A9AF2A0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804541" y="5685254"/>
                  <a:ext cx="557223" cy="393436"/>
                </a:xfrm>
                <a:custGeom>
                  <a:avLst/>
                  <a:gdLst>
                    <a:gd name="T0" fmla="*/ 12 w 64"/>
                    <a:gd name="T1" fmla="*/ 37 h 45"/>
                    <a:gd name="T2" fmla="*/ 17 w 64"/>
                    <a:gd name="T3" fmla="*/ 37 h 45"/>
                    <a:gd name="T4" fmla="*/ 20 w 64"/>
                    <a:gd name="T5" fmla="*/ 38 h 45"/>
                    <a:gd name="T6" fmla="*/ 21 w 64"/>
                    <a:gd name="T7" fmla="*/ 33 h 45"/>
                    <a:gd name="T8" fmla="*/ 25 w 64"/>
                    <a:gd name="T9" fmla="*/ 30 h 45"/>
                    <a:gd name="T10" fmla="*/ 30 w 64"/>
                    <a:gd name="T11" fmla="*/ 33 h 45"/>
                    <a:gd name="T12" fmla="*/ 36 w 64"/>
                    <a:gd name="T13" fmla="*/ 34 h 45"/>
                    <a:gd name="T14" fmla="*/ 39 w 64"/>
                    <a:gd name="T15" fmla="*/ 34 h 45"/>
                    <a:gd name="T16" fmla="*/ 41 w 64"/>
                    <a:gd name="T17" fmla="*/ 30 h 45"/>
                    <a:gd name="T18" fmla="*/ 45 w 64"/>
                    <a:gd name="T19" fmla="*/ 31 h 45"/>
                    <a:gd name="T20" fmla="*/ 50 w 64"/>
                    <a:gd name="T21" fmla="*/ 31 h 45"/>
                    <a:gd name="T22" fmla="*/ 55 w 64"/>
                    <a:gd name="T23" fmla="*/ 29 h 45"/>
                    <a:gd name="T24" fmla="*/ 60 w 64"/>
                    <a:gd name="T25" fmla="*/ 30 h 45"/>
                    <a:gd name="T26" fmla="*/ 58 w 64"/>
                    <a:gd name="T27" fmla="*/ 24 h 45"/>
                    <a:gd name="T28" fmla="*/ 55 w 64"/>
                    <a:gd name="T29" fmla="*/ 20 h 45"/>
                    <a:gd name="T30" fmla="*/ 51 w 64"/>
                    <a:gd name="T31" fmla="*/ 16 h 45"/>
                    <a:gd name="T32" fmla="*/ 47 w 64"/>
                    <a:gd name="T33" fmla="*/ 13 h 45"/>
                    <a:gd name="T34" fmla="*/ 46 w 64"/>
                    <a:gd name="T35" fmla="*/ 12 h 45"/>
                    <a:gd name="T36" fmla="*/ 44 w 64"/>
                    <a:gd name="T37" fmla="*/ 12 h 45"/>
                    <a:gd name="T38" fmla="*/ 44 w 64"/>
                    <a:gd name="T39" fmla="*/ 6 h 45"/>
                    <a:gd name="T40" fmla="*/ 41 w 64"/>
                    <a:gd name="T41" fmla="*/ 1 h 45"/>
                    <a:gd name="T42" fmla="*/ 41 w 64"/>
                    <a:gd name="T43" fmla="*/ 0 h 45"/>
                    <a:gd name="T44" fmla="*/ 38 w 64"/>
                    <a:gd name="T45" fmla="*/ 0 h 45"/>
                    <a:gd name="T46" fmla="*/ 35 w 64"/>
                    <a:gd name="T47" fmla="*/ 3 h 45"/>
                    <a:gd name="T48" fmla="*/ 26 w 64"/>
                    <a:gd name="T49" fmla="*/ 10 h 45"/>
                    <a:gd name="T50" fmla="*/ 22 w 64"/>
                    <a:gd name="T51" fmla="*/ 11 h 45"/>
                    <a:gd name="T52" fmla="*/ 19 w 64"/>
                    <a:gd name="T53" fmla="*/ 15 h 45"/>
                    <a:gd name="T54" fmla="*/ 13 w 64"/>
                    <a:gd name="T55" fmla="*/ 17 h 45"/>
                    <a:gd name="T56" fmla="*/ 9 w 64"/>
                    <a:gd name="T57" fmla="*/ 17 h 45"/>
                    <a:gd name="T58" fmla="*/ 6 w 64"/>
                    <a:gd name="T59" fmla="*/ 18 h 45"/>
                    <a:gd name="T60" fmla="*/ 3 w 64"/>
                    <a:gd name="T61" fmla="*/ 23 h 45"/>
                    <a:gd name="T62" fmla="*/ 4 w 64"/>
                    <a:gd name="T63" fmla="*/ 34 h 45"/>
                    <a:gd name="T64" fmla="*/ 6 w 64"/>
                    <a:gd name="T65" fmla="*/ 39 h 45"/>
                    <a:gd name="T66" fmla="*/ 9 w 64"/>
                    <a:gd name="T67" fmla="*/ 45 h 45"/>
                    <a:gd name="T68" fmla="*/ 12 w 64"/>
                    <a:gd name="T69" fmla="*/ 37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64" h="45">
                      <a:moveTo>
                        <a:pt x="12" y="37"/>
                      </a:moveTo>
                      <a:cubicBezTo>
                        <a:pt x="13" y="37"/>
                        <a:pt x="16" y="36"/>
                        <a:pt x="17" y="37"/>
                      </a:cubicBezTo>
                      <a:cubicBezTo>
                        <a:pt x="17" y="38"/>
                        <a:pt x="20" y="38"/>
                        <a:pt x="20" y="38"/>
                      </a:cubicBezTo>
                      <a:cubicBezTo>
                        <a:pt x="21" y="36"/>
                        <a:pt x="20" y="34"/>
                        <a:pt x="21" y="33"/>
                      </a:cubicBezTo>
                      <a:cubicBezTo>
                        <a:pt x="21" y="32"/>
                        <a:pt x="23" y="29"/>
                        <a:pt x="25" y="30"/>
                      </a:cubicBezTo>
                      <a:cubicBezTo>
                        <a:pt x="27" y="30"/>
                        <a:pt x="28" y="32"/>
                        <a:pt x="30" y="33"/>
                      </a:cubicBezTo>
                      <a:cubicBezTo>
                        <a:pt x="32" y="34"/>
                        <a:pt x="34" y="34"/>
                        <a:pt x="36" y="34"/>
                      </a:cubicBezTo>
                      <a:cubicBezTo>
                        <a:pt x="37" y="34"/>
                        <a:pt x="39" y="35"/>
                        <a:pt x="39" y="34"/>
                      </a:cubicBezTo>
                      <a:cubicBezTo>
                        <a:pt x="40" y="33"/>
                        <a:pt x="40" y="29"/>
                        <a:pt x="41" y="30"/>
                      </a:cubicBezTo>
                      <a:cubicBezTo>
                        <a:pt x="43" y="31"/>
                        <a:pt x="43" y="31"/>
                        <a:pt x="45" y="31"/>
                      </a:cubicBezTo>
                      <a:cubicBezTo>
                        <a:pt x="47" y="30"/>
                        <a:pt x="48" y="31"/>
                        <a:pt x="50" y="31"/>
                      </a:cubicBezTo>
                      <a:cubicBezTo>
                        <a:pt x="52" y="31"/>
                        <a:pt x="53" y="28"/>
                        <a:pt x="55" y="29"/>
                      </a:cubicBezTo>
                      <a:cubicBezTo>
                        <a:pt x="56" y="29"/>
                        <a:pt x="58" y="31"/>
                        <a:pt x="60" y="30"/>
                      </a:cubicBezTo>
                      <a:cubicBezTo>
                        <a:pt x="64" y="28"/>
                        <a:pt x="59" y="26"/>
                        <a:pt x="58" y="24"/>
                      </a:cubicBezTo>
                      <a:cubicBezTo>
                        <a:pt x="57" y="22"/>
                        <a:pt x="57" y="21"/>
                        <a:pt x="55" y="20"/>
                      </a:cubicBezTo>
                      <a:cubicBezTo>
                        <a:pt x="53" y="19"/>
                        <a:pt x="52" y="18"/>
                        <a:pt x="51" y="16"/>
                      </a:cubicBezTo>
                      <a:cubicBezTo>
                        <a:pt x="51" y="14"/>
                        <a:pt x="49" y="14"/>
                        <a:pt x="47" y="13"/>
                      </a:cubicBezTo>
                      <a:cubicBezTo>
                        <a:pt x="47" y="13"/>
                        <a:pt x="47" y="12"/>
                        <a:pt x="46" y="12"/>
                      </a:cubicBezTo>
                      <a:cubicBezTo>
                        <a:pt x="46" y="12"/>
                        <a:pt x="44" y="12"/>
                        <a:pt x="44" y="12"/>
                      </a:cubicBezTo>
                      <a:cubicBezTo>
                        <a:pt x="43" y="11"/>
                        <a:pt x="44" y="7"/>
                        <a:pt x="44" y="6"/>
                      </a:cubicBezTo>
                      <a:cubicBezTo>
                        <a:pt x="44" y="4"/>
                        <a:pt x="42" y="3"/>
                        <a:pt x="41" y="1"/>
                      </a:cubicBezTo>
                      <a:cubicBezTo>
                        <a:pt x="41" y="1"/>
                        <a:pt x="41" y="0"/>
                        <a:pt x="41" y="0"/>
                      </a:cubicBezTo>
                      <a:cubicBezTo>
                        <a:pt x="40" y="0"/>
                        <a:pt x="39" y="0"/>
                        <a:pt x="38" y="0"/>
                      </a:cubicBezTo>
                      <a:cubicBezTo>
                        <a:pt x="36" y="1"/>
                        <a:pt x="36" y="1"/>
                        <a:pt x="35" y="3"/>
                      </a:cubicBezTo>
                      <a:cubicBezTo>
                        <a:pt x="35" y="6"/>
                        <a:pt x="28" y="10"/>
                        <a:pt x="26" y="10"/>
                      </a:cubicBezTo>
                      <a:cubicBezTo>
                        <a:pt x="25" y="10"/>
                        <a:pt x="21" y="10"/>
                        <a:pt x="22" y="11"/>
                      </a:cubicBezTo>
                      <a:cubicBezTo>
                        <a:pt x="23" y="13"/>
                        <a:pt x="20" y="15"/>
                        <a:pt x="19" y="15"/>
                      </a:cubicBezTo>
                      <a:cubicBezTo>
                        <a:pt x="17" y="16"/>
                        <a:pt x="15" y="17"/>
                        <a:pt x="13" y="17"/>
                      </a:cubicBezTo>
                      <a:cubicBezTo>
                        <a:pt x="11" y="18"/>
                        <a:pt x="11" y="16"/>
                        <a:pt x="9" y="17"/>
                      </a:cubicBezTo>
                      <a:cubicBezTo>
                        <a:pt x="7" y="18"/>
                        <a:pt x="6" y="17"/>
                        <a:pt x="6" y="18"/>
                      </a:cubicBezTo>
                      <a:cubicBezTo>
                        <a:pt x="5" y="20"/>
                        <a:pt x="4" y="22"/>
                        <a:pt x="3" y="23"/>
                      </a:cubicBezTo>
                      <a:cubicBezTo>
                        <a:pt x="0" y="27"/>
                        <a:pt x="2" y="30"/>
                        <a:pt x="4" y="34"/>
                      </a:cubicBezTo>
                      <a:cubicBezTo>
                        <a:pt x="5" y="36"/>
                        <a:pt x="5" y="37"/>
                        <a:pt x="6" y="39"/>
                      </a:cubicBezTo>
                      <a:cubicBezTo>
                        <a:pt x="8" y="41"/>
                        <a:pt x="9" y="42"/>
                        <a:pt x="9" y="45"/>
                      </a:cubicBezTo>
                      <a:cubicBezTo>
                        <a:pt x="9" y="44"/>
                        <a:pt x="10" y="37"/>
                        <a:pt x="12" y="37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27" name="Freeform 743" descr="" title="">
                  <a:extLst>
                    <a:ext uri="{FF2B5EF4-FFF2-40B4-BE49-F238E27FC236}">
                      <a16:creationId xmlns:a16="http://schemas.microsoft.com/office/drawing/2014/main" id="{0A31945B-19DE-4AF4-B5C3-6BFE3EE736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184741" y="5124907"/>
                  <a:ext cx="1022072" cy="718319"/>
                </a:xfrm>
                <a:custGeom>
                  <a:avLst/>
                  <a:gdLst>
                    <a:gd name="T0" fmla="*/ 83 w 117"/>
                    <a:gd name="T1" fmla="*/ 82 h 82"/>
                    <a:gd name="T2" fmla="*/ 93 w 117"/>
                    <a:gd name="T3" fmla="*/ 76 h 82"/>
                    <a:gd name="T4" fmla="*/ 105 w 117"/>
                    <a:gd name="T5" fmla="*/ 68 h 82"/>
                    <a:gd name="T6" fmla="*/ 112 w 117"/>
                    <a:gd name="T7" fmla="*/ 64 h 82"/>
                    <a:gd name="T8" fmla="*/ 107 w 117"/>
                    <a:gd name="T9" fmla="*/ 55 h 82"/>
                    <a:gd name="T10" fmla="*/ 110 w 117"/>
                    <a:gd name="T11" fmla="*/ 46 h 82"/>
                    <a:gd name="T12" fmla="*/ 114 w 117"/>
                    <a:gd name="T13" fmla="*/ 40 h 82"/>
                    <a:gd name="T14" fmla="*/ 117 w 117"/>
                    <a:gd name="T15" fmla="*/ 21 h 82"/>
                    <a:gd name="T16" fmla="*/ 81 w 117"/>
                    <a:gd name="T17" fmla="*/ 1 h 82"/>
                    <a:gd name="T18" fmla="*/ 75 w 117"/>
                    <a:gd name="T19" fmla="*/ 2 h 82"/>
                    <a:gd name="T20" fmla="*/ 67 w 117"/>
                    <a:gd name="T21" fmla="*/ 2 h 82"/>
                    <a:gd name="T22" fmla="*/ 59 w 117"/>
                    <a:gd name="T23" fmla="*/ 1 h 82"/>
                    <a:gd name="T24" fmla="*/ 29 w 117"/>
                    <a:gd name="T25" fmla="*/ 21 h 82"/>
                    <a:gd name="T26" fmla="*/ 22 w 117"/>
                    <a:gd name="T27" fmla="*/ 25 h 82"/>
                    <a:gd name="T28" fmla="*/ 19 w 117"/>
                    <a:gd name="T29" fmla="*/ 42 h 82"/>
                    <a:gd name="T30" fmla="*/ 8 w 117"/>
                    <a:gd name="T31" fmla="*/ 43 h 82"/>
                    <a:gd name="T32" fmla="*/ 5 w 117"/>
                    <a:gd name="T33" fmla="*/ 51 h 82"/>
                    <a:gd name="T34" fmla="*/ 11 w 117"/>
                    <a:gd name="T35" fmla="*/ 56 h 82"/>
                    <a:gd name="T36" fmla="*/ 19 w 117"/>
                    <a:gd name="T37" fmla="*/ 62 h 82"/>
                    <a:gd name="T38" fmla="*/ 21 w 117"/>
                    <a:gd name="T39" fmla="*/ 55 h 82"/>
                    <a:gd name="T40" fmla="*/ 28 w 117"/>
                    <a:gd name="T41" fmla="*/ 50 h 82"/>
                    <a:gd name="T42" fmla="*/ 35 w 117"/>
                    <a:gd name="T43" fmla="*/ 53 h 82"/>
                    <a:gd name="T44" fmla="*/ 46 w 117"/>
                    <a:gd name="T45" fmla="*/ 55 h 82"/>
                    <a:gd name="T46" fmla="*/ 64 w 117"/>
                    <a:gd name="T47" fmla="*/ 53 h 82"/>
                    <a:gd name="T48" fmla="*/ 68 w 117"/>
                    <a:gd name="T49" fmla="*/ 47 h 82"/>
                    <a:gd name="T50" fmla="*/ 77 w 117"/>
                    <a:gd name="T51" fmla="*/ 31 h 82"/>
                    <a:gd name="T52" fmla="*/ 79 w 117"/>
                    <a:gd name="T53" fmla="*/ 16 h 82"/>
                    <a:gd name="T54" fmla="*/ 75 w 117"/>
                    <a:gd name="T55" fmla="*/ 2 h 82"/>
                    <a:gd name="T56" fmla="*/ 78 w 117"/>
                    <a:gd name="T57" fmla="*/ 16 h 82"/>
                    <a:gd name="T58" fmla="*/ 77 w 117"/>
                    <a:gd name="T59" fmla="*/ 35 h 82"/>
                    <a:gd name="T60" fmla="*/ 68 w 117"/>
                    <a:gd name="T61" fmla="*/ 46 h 82"/>
                    <a:gd name="T62" fmla="*/ 72 w 117"/>
                    <a:gd name="T63" fmla="*/ 55 h 82"/>
                    <a:gd name="T64" fmla="*/ 75 w 117"/>
                    <a:gd name="T65" fmla="*/ 65 h 82"/>
                    <a:gd name="T66" fmla="*/ 72 w 117"/>
                    <a:gd name="T67" fmla="*/ 74 h 82"/>
                    <a:gd name="T68" fmla="*/ 77 w 117"/>
                    <a:gd name="T69" fmla="*/ 81 h 82"/>
                    <a:gd name="T70" fmla="*/ 80 w 117"/>
                    <a:gd name="T71" fmla="*/ 81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17" h="82">
                      <a:moveTo>
                        <a:pt x="80" y="81"/>
                      </a:moveTo>
                      <a:cubicBezTo>
                        <a:pt x="81" y="80"/>
                        <a:pt x="82" y="82"/>
                        <a:pt x="83" y="82"/>
                      </a:cubicBezTo>
                      <a:cubicBezTo>
                        <a:pt x="85" y="81"/>
                        <a:pt x="87" y="80"/>
                        <a:pt x="89" y="79"/>
                      </a:cubicBezTo>
                      <a:cubicBezTo>
                        <a:pt x="90" y="79"/>
                        <a:pt x="93" y="78"/>
                        <a:pt x="93" y="76"/>
                      </a:cubicBezTo>
                      <a:cubicBezTo>
                        <a:pt x="93" y="74"/>
                        <a:pt x="94" y="75"/>
                        <a:pt x="96" y="74"/>
                      </a:cubicBezTo>
                      <a:cubicBezTo>
                        <a:pt x="99" y="74"/>
                        <a:pt x="103" y="71"/>
                        <a:pt x="105" y="68"/>
                      </a:cubicBezTo>
                      <a:cubicBezTo>
                        <a:pt x="106" y="67"/>
                        <a:pt x="106" y="66"/>
                        <a:pt x="107" y="65"/>
                      </a:cubicBezTo>
                      <a:cubicBezTo>
                        <a:pt x="108" y="64"/>
                        <a:pt x="110" y="64"/>
                        <a:pt x="112" y="64"/>
                      </a:cubicBezTo>
                      <a:cubicBezTo>
                        <a:pt x="112" y="62"/>
                        <a:pt x="110" y="61"/>
                        <a:pt x="109" y="59"/>
                      </a:cubicBezTo>
                      <a:cubicBezTo>
                        <a:pt x="109" y="58"/>
                        <a:pt x="110" y="55"/>
                        <a:pt x="107" y="55"/>
                      </a:cubicBezTo>
                      <a:cubicBezTo>
                        <a:pt x="106" y="55"/>
                        <a:pt x="109" y="53"/>
                        <a:pt x="108" y="52"/>
                      </a:cubicBezTo>
                      <a:cubicBezTo>
                        <a:pt x="108" y="49"/>
                        <a:pt x="109" y="48"/>
                        <a:pt x="110" y="46"/>
                      </a:cubicBezTo>
                      <a:cubicBezTo>
                        <a:pt x="110" y="44"/>
                        <a:pt x="112" y="44"/>
                        <a:pt x="112" y="42"/>
                      </a:cubicBezTo>
                      <a:cubicBezTo>
                        <a:pt x="112" y="41"/>
                        <a:pt x="113" y="40"/>
                        <a:pt x="114" y="40"/>
                      </a:cubicBezTo>
                      <a:cubicBezTo>
                        <a:pt x="117" y="40"/>
                        <a:pt x="117" y="40"/>
                        <a:pt x="117" y="38"/>
                      </a:cubicBezTo>
                      <a:cubicBezTo>
                        <a:pt x="117" y="32"/>
                        <a:pt x="117" y="27"/>
                        <a:pt x="117" y="21"/>
                      </a:cubicBezTo>
                      <a:cubicBezTo>
                        <a:pt x="117" y="19"/>
                        <a:pt x="113" y="18"/>
                        <a:pt x="111" y="17"/>
                      </a:cubicBezTo>
                      <a:cubicBezTo>
                        <a:pt x="101" y="12"/>
                        <a:pt x="91" y="6"/>
                        <a:pt x="81" y="1"/>
                      </a:cubicBezTo>
                      <a:cubicBezTo>
                        <a:pt x="80" y="1"/>
                        <a:pt x="80" y="0"/>
                        <a:pt x="79" y="0"/>
                      </a:cubicBezTo>
                      <a:cubicBezTo>
                        <a:pt x="78" y="1"/>
                        <a:pt x="76" y="2"/>
                        <a:pt x="75" y="2"/>
                      </a:cubicBezTo>
                      <a:cubicBezTo>
                        <a:pt x="74" y="3"/>
                        <a:pt x="72" y="5"/>
                        <a:pt x="71" y="5"/>
                      </a:cubicBezTo>
                      <a:cubicBezTo>
                        <a:pt x="70" y="5"/>
                        <a:pt x="69" y="3"/>
                        <a:pt x="67" y="2"/>
                      </a:cubicBezTo>
                      <a:cubicBezTo>
                        <a:pt x="66" y="1"/>
                        <a:pt x="65" y="1"/>
                        <a:pt x="64" y="1"/>
                      </a:cubicBezTo>
                      <a:cubicBezTo>
                        <a:pt x="62" y="0"/>
                        <a:pt x="61" y="0"/>
                        <a:pt x="59" y="1"/>
                      </a:cubicBezTo>
                      <a:cubicBezTo>
                        <a:pt x="52" y="5"/>
                        <a:pt x="45" y="10"/>
                        <a:pt x="38" y="14"/>
                      </a:cubicBezTo>
                      <a:cubicBezTo>
                        <a:pt x="35" y="16"/>
                        <a:pt x="32" y="18"/>
                        <a:pt x="29" y="21"/>
                      </a:cubicBezTo>
                      <a:cubicBezTo>
                        <a:pt x="28" y="22"/>
                        <a:pt x="27" y="22"/>
                        <a:pt x="26" y="22"/>
                      </a:cubicBezTo>
                      <a:cubicBezTo>
                        <a:pt x="23" y="22"/>
                        <a:pt x="22" y="22"/>
                        <a:pt x="22" y="25"/>
                      </a:cubicBezTo>
                      <a:cubicBezTo>
                        <a:pt x="22" y="28"/>
                        <a:pt x="22" y="31"/>
                        <a:pt x="22" y="34"/>
                      </a:cubicBezTo>
                      <a:cubicBezTo>
                        <a:pt x="22" y="37"/>
                        <a:pt x="21" y="40"/>
                        <a:pt x="19" y="42"/>
                      </a:cubicBezTo>
                      <a:cubicBezTo>
                        <a:pt x="18" y="43"/>
                        <a:pt x="15" y="43"/>
                        <a:pt x="14" y="43"/>
                      </a:cubicBezTo>
                      <a:cubicBezTo>
                        <a:pt x="12" y="43"/>
                        <a:pt x="10" y="43"/>
                        <a:pt x="8" y="43"/>
                      </a:cubicBezTo>
                      <a:cubicBezTo>
                        <a:pt x="6" y="43"/>
                        <a:pt x="4" y="44"/>
                        <a:pt x="2" y="44"/>
                      </a:cubicBezTo>
                      <a:cubicBezTo>
                        <a:pt x="0" y="44"/>
                        <a:pt x="5" y="51"/>
                        <a:pt x="5" y="51"/>
                      </a:cubicBezTo>
                      <a:cubicBezTo>
                        <a:pt x="6" y="54"/>
                        <a:pt x="7" y="56"/>
                        <a:pt x="10" y="57"/>
                      </a:cubicBezTo>
                      <a:cubicBezTo>
                        <a:pt x="10" y="57"/>
                        <a:pt x="11" y="56"/>
                        <a:pt x="11" y="56"/>
                      </a:cubicBezTo>
                      <a:cubicBezTo>
                        <a:pt x="12" y="57"/>
                        <a:pt x="12" y="60"/>
                        <a:pt x="14" y="58"/>
                      </a:cubicBezTo>
                      <a:cubicBezTo>
                        <a:pt x="16" y="56"/>
                        <a:pt x="18" y="61"/>
                        <a:pt x="19" y="62"/>
                      </a:cubicBezTo>
                      <a:cubicBezTo>
                        <a:pt x="19" y="61"/>
                        <a:pt x="20" y="59"/>
                        <a:pt x="20" y="58"/>
                      </a:cubicBezTo>
                      <a:cubicBezTo>
                        <a:pt x="20" y="57"/>
                        <a:pt x="21" y="56"/>
                        <a:pt x="21" y="55"/>
                      </a:cubicBezTo>
                      <a:cubicBezTo>
                        <a:pt x="22" y="52"/>
                        <a:pt x="22" y="52"/>
                        <a:pt x="25" y="51"/>
                      </a:cubicBezTo>
                      <a:cubicBezTo>
                        <a:pt x="26" y="50"/>
                        <a:pt x="27" y="50"/>
                        <a:pt x="28" y="50"/>
                      </a:cubicBezTo>
                      <a:cubicBezTo>
                        <a:pt x="29" y="49"/>
                        <a:pt x="30" y="51"/>
                        <a:pt x="31" y="51"/>
                      </a:cubicBezTo>
                      <a:cubicBezTo>
                        <a:pt x="33" y="51"/>
                        <a:pt x="34" y="52"/>
                        <a:pt x="35" y="53"/>
                      </a:cubicBezTo>
                      <a:cubicBezTo>
                        <a:pt x="36" y="54"/>
                        <a:pt x="37" y="54"/>
                        <a:pt x="39" y="54"/>
                      </a:cubicBezTo>
                      <a:cubicBezTo>
                        <a:pt x="42" y="52"/>
                        <a:pt x="43" y="55"/>
                        <a:pt x="46" y="55"/>
                      </a:cubicBezTo>
                      <a:cubicBezTo>
                        <a:pt x="49" y="55"/>
                        <a:pt x="52" y="53"/>
                        <a:pt x="55" y="53"/>
                      </a:cubicBezTo>
                      <a:cubicBezTo>
                        <a:pt x="57" y="53"/>
                        <a:pt x="61" y="54"/>
                        <a:pt x="64" y="53"/>
                      </a:cubicBezTo>
                      <a:cubicBezTo>
                        <a:pt x="65" y="53"/>
                        <a:pt x="66" y="52"/>
                        <a:pt x="67" y="51"/>
                      </a:cubicBezTo>
                      <a:cubicBezTo>
                        <a:pt x="69" y="50"/>
                        <a:pt x="68" y="49"/>
                        <a:pt x="68" y="47"/>
                      </a:cubicBezTo>
                      <a:cubicBezTo>
                        <a:pt x="68" y="42"/>
                        <a:pt x="73" y="39"/>
                        <a:pt x="77" y="35"/>
                      </a:cubicBezTo>
                      <a:cubicBezTo>
                        <a:pt x="78" y="34"/>
                        <a:pt x="77" y="32"/>
                        <a:pt x="77" y="31"/>
                      </a:cubicBezTo>
                      <a:cubicBezTo>
                        <a:pt x="77" y="28"/>
                        <a:pt x="77" y="26"/>
                        <a:pt x="77" y="23"/>
                      </a:cubicBezTo>
                      <a:cubicBezTo>
                        <a:pt x="78" y="21"/>
                        <a:pt x="79" y="18"/>
                        <a:pt x="79" y="16"/>
                      </a:cubicBezTo>
                      <a:cubicBezTo>
                        <a:pt x="78" y="14"/>
                        <a:pt x="77" y="12"/>
                        <a:pt x="76" y="11"/>
                      </a:cubicBezTo>
                      <a:cubicBezTo>
                        <a:pt x="74" y="8"/>
                        <a:pt x="75" y="5"/>
                        <a:pt x="75" y="2"/>
                      </a:cubicBezTo>
                      <a:cubicBezTo>
                        <a:pt x="75" y="5"/>
                        <a:pt x="75" y="7"/>
                        <a:pt x="75" y="9"/>
                      </a:cubicBezTo>
                      <a:cubicBezTo>
                        <a:pt x="75" y="11"/>
                        <a:pt x="78" y="14"/>
                        <a:pt x="78" y="16"/>
                      </a:cubicBezTo>
                      <a:cubicBezTo>
                        <a:pt x="79" y="19"/>
                        <a:pt x="77" y="23"/>
                        <a:pt x="77" y="26"/>
                      </a:cubicBezTo>
                      <a:cubicBezTo>
                        <a:pt x="77" y="28"/>
                        <a:pt x="78" y="32"/>
                        <a:pt x="77" y="35"/>
                      </a:cubicBezTo>
                      <a:cubicBezTo>
                        <a:pt x="76" y="37"/>
                        <a:pt x="72" y="39"/>
                        <a:pt x="71" y="41"/>
                      </a:cubicBezTo>
                      <a:cubicBezTo>
                        <a:pt x="69" y="42"/>
                        <a:pt x="68" y="44"/>
                        <a:pt x="68" y="46"/>
                      </a:cubicBezTo>
                      <a:cubicBezTo>
                        <a:pt x="67" y="49"/>
                        <a:pt x="69" y="50"/>
                        <a:pt x="70" y="53"/>
                      </a:cubicBezTo>
                      <a:cubicBezTo>
                        <a:pt x="70" y="54"/>
                        <a:pt x="71" y="54"/>
                        <a:pt x="72" y="55"/>
                      </a:cubicBezTo>
                      <a:cubicBezTo>
                        <a:pt x="74" y="56"/>
                        <a:pt x="75" y="57"/>
                        <a:pt x="75" y="59"/>
                      </a:cubicBezTo>
                      <a:cubicBezTo>
                        <a:pt x="75" y="61"/>
                        <a:pt x="75" y="63"/>
                        <a:pt x="75" y="65"/>
                      </a:cubicBezTo>
                      <a:cubicBezTo>
                        <a:pt x="75" y="66"/>
                        <a:pt x="76" y="68"/>
                        <a:pt x="77" y="70"/>
                      </a:cubicBezTo>
                      <a:cubicBezTo>
                        <a:pt x="74" y="70"/>
                        <a:pt x="67" y="70"/>
                        <a:pt x="72" y="74"/>
                      </a:cubicBezTo>
                      <a:cubicBezTo>
                        <a:pt x="74" y="75"/>
                        <a:pt x="75" y="76"/>
                        <a:pt x="76" y="78"/>
                      </a:cubicBezTo>
                      <a:cubicBezTo>
                        <a:pt x="76" y="79"/>
                        <a:pt x="77" y="80"/>
                        <a:pt x="77" y="81"/>
                      </a:cubicBezTo>
                      <a:cubicBezTo>
                        <a:pt x="77" y="82"/>
                        <a:pt x="80" y="81"/>
                        <a:pt x="80" y="81"/>
                      </a:cubicBezTo>
                      <a:cubicBezTo>
                        <a:pt x="82" y="80"/>
                        <a:pt x="80" y="81"/>
                        <a:pt x="80" y="81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28" name="Freeform 744" descr="" title="">
                  <a:extLst>
                    <a:ext uri="{FF2B5EF4-FFF2-40B4-BE49-F238E27FC236}">
                      <a16:creationId xmlns:a16="http://schemas.microsoft.com/office/drawing/2014/main" id="{6D00D1F0-893E-4BC8-8A4C-C9E5765382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108477" y="5142791"/>
                  <a:ext cx="718132" cy="885230"/>
                </a:xfrm>
                <a:custGeom>
                  <a:avLst/>
                  <a:gdLst>
                    <a:gd name="T0" fmla="*/ 6 w 82"/>
                    <a:gd name="T1" fmla="*/ 39 h 101"/>
                    <a:gd name="T2" fmla="*/ 6 w 82"/>
                    <a:gd name="T3" fmla="*/ 41 h 101"/>
                    <a:gd name="T4" fmla="*/ 4 w 82"/>
                    <a:gd name="T5" fmla="*/ 43 h 101"/>
                    <a:gd name="T6" fmla="*/ 2 w 82"/>
                    <a:gd name="T7" fmla="*/ 49 h 101"/>
                    <a:gd name="T8" fmla="*/ 2 w 82"/>
                    <a:gd name="T9" fmla="*/ 51 h 101"/>
                    <a:gd name="T10" fmla="*/ 1 w 82"/>
                    <a:gd name="T11" fmla="*/ 53 h 101"/>
                    <a:gd name="T12" fmla="*/ 4 w 82"/>
                    <a:gd name="T13" fmla="*/ 58 h 101"/>
                    <a:gd name="T14" fmla="*/ 6 w 82"/>
                    <a:gd name="T15" fmla="*/ 60 h 101"/>
                    <a:gd name="T16" fmla="*/ 6 w 82"/>
                    <a:gd name="T17" fmla="*/ 63 h 101"/>
                    <a:gd name="T18" fmla="*/ 9 w 82"/>
                    <a:gd name="T19" fmla="*/ 68 h 101"/>
                    <a:gd name="T20" fmla="*/ 9 w 82"/>
                    <a:gd name="T21" fmla="*/ 74 h 101"/>
                    <a:gd name="T22" fmla="*/ 15 w 82"/>
                    <a:gd name="T23" fmla="*/ 76 h 101"/>
                    <a:gd name="T24" fmla="*/ 18 w 82"/>
                    <a:gd name="T25" fmla="*/ 81 h 101"/>
                    <a:gd name="T26" fmla="*/ 22 w 82"/>
                    <a:gd name="T27" fmla="*/ 84 h 101"/>
                    <a:gd name="T28" fmla="*/ 26 w 82"/>
                    <a:gd name="T29" fmla="*/ 88 h 101"/>
                    <a:gd name="T30" fmla="*/ 26 w 82"/>
                    <a:gd name="T31" fmla="*/ 91 h 101"/>
                    <a:gd name="T32" fmla="*/ 28 w 82"/>
                    <a:gd name="T33" fmla="*/ 92 h 101"/>
                    <a:gd name="T34" fmla="*/ 32 w 82"/>
                    <a:gd name="T35" fmla="*/ 96 h 101"/>
                    <a:gd name="T36" fmla="*/ 35 w 82"/>
                    <a:gd name="T37" fmla="*/ 95 h 101"/>
                    <a:gd name="T38" fmla="*/ 39 w 82"/>
                    <a:gd name="T39" fmla="*/ 94 h 101"/>
                    <a:gd name="T40" fmla="*/ 44 w 82"/>
                    <a:gd name="T41" fmla="*/ 100 h 101"/>
                    <a:gd name="T42" fmla="*/ 51 w 82"/>
                    <a:gd name="T43" fmla="*/ 100 h 101"/>
                    <a:gd name="T44" fmla="*/ 55 w 82"/>
                    <a:gd name="T45" fmla="*/ 98 h 101"/>
                    <a:gd name="T46" fmla="*/ 59 w 82"/>
                    <a:gd name="T47" fmla="*/ 97 h 101"/>
                    <a:gd name="T48" fmla="*/ 69 w 82"/>
                    <a:gd name="T49" fmla="*/ 94 h 101"/>
                    <a:gd name="T50" fmla="*/ 69 w 82"/>
                    <a:gd name="T51" fmla="*/ 91 h 101"/>
                    <a:gd name="T52" fmla="*/ 66 w 82"/>
                    <a:gd name="T53" fmla="*/ 90 h 101"/>
                    <a:gd name="T54" fmla="*/ 61 w 82"/>
                    <a:gd name="T55" fmla="*/ 83 h 101"/>
                    <a:gd name="T56" fmla="*/ 59 w 82"/>
                    <a:gd name="T57" fmla="*/ 80 h 101"/>
                    <a:gd name="T58" fmla="*/ 56 w 82"/>
                    <a:gd name="T59" fmla="*/ 78 h 101"/>
                    <a:gd name="T60" fmla="*/ 59 w 82"/>
                    <a:gd name="T61" fmla="*/ 75 h 101"/>
                    <a:gd name="T62" fmla="*/ 61 w 82"/>
                    <a:gd name="T63" fmla="*/ 67 h 101"/>
                    <a:gd name="T64" fmla="*/ 62 w 82"/>
                    <a:gd name="T65" fmla="*/ 64 h 101"/>
                    <a:gd name="T66" fmla="*/ 65 w 82"/>
                    <a:gd name="T67" fmla="*/ 62 h 101"/>
                    <a:gd name="T68" fmla="*/ 65 w 82"/>
                    <a:gd name="T69" fmla="*/ 58 h 101"/>
                    <a:gd name="T70" fmla="*/ 67 w 82"/>
                    <a:gd name="T71" fmla="*/ 55 h 101"/>
                    <a:gd name="T72" fmla="*/ 71 w 82"/>
                    <a:gd name="T73" fmla="*/ 52 h 101"/>
                    <a:gd name="T74" fmla="*/ 72 w 82"/>
                    <a:gd name="T75" fmla="*/ 45 h 101"/>
                    <a:gd name="T76" fmla="*/ 72 w 82"/>
                    <a:gd name="T77" fmla="*/ 42 h 101"/>
                    <a:gd name="T78" fmla="*/ 74 w 82"/>
                    <a:gd name="T79" fmla="*/ 37 h 101"/>
                    <a:gd name="T80" fmla="*/ 79 w 82"/>
                    <a:gd name="T81" fmla="*/ 29 h 101"/>
                    <a:gd name="T82" fmla="*/ 82 w 82"/>
                    <a:gd name="T83" fmla="*/ 27 h 101"/>
                    <a:gd name="T84" fmla="*/ 79 w 82"/>
                    <a:gd name="T85" fmla="*/ 23 h 101"/>
                    <a:gd name="T86" fmla="*/ 76 w 82"/>
                    <a:gd name="T87" fmla="*/ 17 h 101"/>
                    <a:gd name="T88" fmla="*/ 76 w 82"/>
                    <a:gd name="T89" fmla="*/ 11 h 101"/>
                    <a:gd name="T90" fmla="*/ 75 w 82"/>
                    <a:gd name="T91" fmla="*/ 9 h 101"/>
                    <a:gd name="T92" fmla="*/ 74 w 82"/>
                    <a:gd name="T93" fmla="*/ 5 h 101"/>
                    <a:gd name="T94" fmla="*/ 68 w 82"/>
                    <a:gd name="T95" fmla="*/ 0 h 101"/>
                    <a:gd name="T96" fmla="*/ 64 w 82"/>
                    <a:gd name="T97" fmla="*/ 2 h 101"/>
                    <a:gd name="T98" fmla="*/ 60 w 82"/>
                    <a:gd name="T99" fmla="*/ 5 h 101"/>
                    <a:gd name="T100" fmla="*/ 56 w 82"/>
                    <a:gd name="T101" fmla="*/ 5 h 101"/>
                    <a:gd name="T102" fmla="*/ 46 w 82"/>
                    <a:gd name="T103" fmla="*/ 5 h 101"/>
                    <a:gd name="T104" fmla="*/ 17 w 82"/>
                    <a:gd name="T105" fmla="*/ 5 h 101"/>
                    <a:gd name="T106" fmla="*/ 16 w 82"/>
                    <a:gd name="T107" fmla="*/ 14 h 101"/>
                    <a:gd name="T108" fmla="*/ 13 w 82"/>
                    <a:gd name="T109" fmla="*/ 16 h 101"/>
                    <a:gd name="T110" fmla="*/ 11 w 82"/>
                    <a:gd name="T111" fmla="*/ 18 h 101"/>
                    <a:gd name="T112" fmla="*/ 11 w 82"/>
                    <a:gd name="T113" fmla="*/ 32 h 101"/>
                    <a:gd name="T114" fmla="*/ 11 w 82"/>
                    <a:gd name="T115" fmla="*/ 37 h 101"/>
                    <a:gd name="T116" fmla="*/ 6 w 82"/>
                    <a:gd name="T117" fmla="*/ 39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82" h="101">
                      <a:moveTo>
                        <a:pt x="6" y="39"/>
                      </a:moveTo>
                      <a:cubicBezTo>
                        <a:pt x="6" y="39"/>
                        <a:pt x="6" y="40"/>
                        <a:pt x="6" y="41"/>
                      </a:cubicBezTo>
                      <a:cubicBezTo>
                        <a:pt x="5" y="42"/>
                        <a:pt x="4" y="42"/>
                        <a:pt x="4" y="43"/>
                      </a:cubicBezTo>
                      <a:cubicBezTo>
                        <a:pt x="4" y="45"/>
                        <a:pt x="2" y="47"/>
                        <a:pt x="2" y="49"/>
                      </a:cubicBezTo>
                      <a:cubicBezTo>
                        <a:pt x="2" y="50"/>
                        <a:pt x="3" y="51"/>
                        <a:pt x="2" y="51"/>
                      </a:cubicBezTo>
                      <a:cubicBezTo>
                        <a:pt x="2" y="52"/>
                        <a:pt x="0" y="53"/>
                        <a:pt x="1" y="53"/>
                      </a:cubicBezTo>
                      <a:cubicBezTo>
                        <a:pt x="4" y="53"/>
                        <a:pt x="3" y="57"/>
                        <a:pt x="4" y="58"/>
                      </a:cubicBezTo>
                      <a:cubicBezTo>
                        <a:pt x="4" y="59"/>
                        <a:pt x="5" y="59"/>
                        <a:pt x="6" y="60"/>
                      </a:cubicBezTo>
                      <a:cubicBezTo>
                        <a:pt x="6" y="61"/>
                        <a:pt x="6" y="62"/>
                        <a:pt x="6" y="63"/>
                      </a:cubicBezTo>
                      <a:cubicBezTo>
                        <a:pt x="7" y="65"/>
                        <a:pt x="9" y="66"/>
                        <a:pt x="9" y="68"/>
                      </a:cubicBezTo>
                      <a:cubicBezTo>
                        <a:pt x="9" y="69"/>
                        <a:pt x="8" y="74"/>
                        <a:pt x="9" y="74"/>
                      </a:cubicBezTo>
                      <a:cubicBezTo>
                        <a:pt x="12" y="74"/>
                        <a:pt x="13" y="75"/>
                        <a:pt x="15" y="76"/>
                      </a:cubicBezTo>
                      <a:cubicBezTo>
                        <a:pt x="17" y="77"/>
                        <a:pt x="16" y="80"/>
                        <a:pt x="18" y="81"/>
                      </a:cubicBezTo>
                      <a:cubicBezTo>
                        <a:pt x="19" y="82"/>
                        <a:pt x="22" y="82"/>
                        <a:pt x="22" y="84"/>
                      </a:cubicBezTo>
                      <a:cubicBezTo>
                        <a:pt x="22" y="86"/>
                        <a:pt x="25" y="87"/>
                        <a:pt x="26" y="88"/>
                      </a:cubicBezTo>
                      <a:cubicBezTo>
                        <a:pt x="26" y="89"/>
                        <a:pt x="26" y="90"/>
                        <a:pt x="26" y="91"/>
                      </a:cubicBezTo>
                      <a:cubicBezTo>
                        <a:pt x="27" y="91"/>
                        <a:pt x="28" y="92"/>
                        <a:pt x="28" y="92"/>
                      </a:cubicBezTo>
                      <a:cubicBezTo>
                        <a:pt x="29" y="93"/>
                        <a:pt x="30" y="95"/>
                        <a:pt x="32" y="96"/>
                      </a:cubicBezTo>
                      <a:cubicBezTo>
                        <a:pt x="33" y="97"/>
                        <a:pt x="33" y="93"/>
                        <a:pt x="35" y="95"/>
                      </a:cubicBezTo>
                      <a:cubicBezTo>
                        <a:pt x="37" y="96"/>
                        <a:pt x="37" y="94"/>
                        <a:pt x="39" y="94"/>
                      </a:cubicBezTo>
                      <a:cubicBezTo>
                        <a:pt x="41" y="95"/>
                        <a:pt x="42" y="98"/>
                        <a:pt x="44" y="100"/>
                      </a:cubicBezTo>
                      <a:cubicBezTo>
                        <a:pt x="46" y="95"/>
                        <a:pt x="49" y="101"/>
                        <a:pt x="51" y="100"/>
                      </a:cubicBezTo>
                      <a:cubicBezTo>
                        <a:pt x="52" y="99"/>
                        <a:pt x="53" y="98"/>
                        <a:pt x="55" y="98"/>
                      </a:cubicBezTo>
                      <a:cubicBezTo>
                        <a:pt x="56" y="98"/>
                        <a:pt x="58" y="98"/>
                        <a:pt x="59" y="97"/>
                      </a:cubicBezTo>
                      <a:cubicBezTo>
                        <a:pt x="61" y="93"/>
                        <a:pt x="65" y="91"/>
                        <a:pt x="69" y="94"/>
                      </a:cubicBezTo>
                      <a:cubicBezTo>
                        <a:pt x="69" y="93"/>
                        <a:pt x="69" y="92"/>
                        <a:pt x="69" y="91"/>
                      </a:cubicBezTo>
                      <a:cubicBezTo>
                        <a:pt x="69" y="90"/>
                        <a:pt x="66" y="90"/>
                        <a:pt x="66" y="90"/>
                      </a:cubicBezTo>
                      <a:cubicBezTo>
                        <a:pt x="64" y="88"/>
                        <a:pt x="63" y="85"/>
                        <a:pt x="61" y="83"/>
                      </a:cubicBezTo>
                      <a:cubicBezTo>
                        <a:pt x="60" y="82"/>
                        <a:pt x="60" y="81"/>
                        <a:pt x="59" y="80"/>
                      </a:cubicBezTo>
                      <a:cubicBezTo>
                        <a:pt x="58" y="79"/>
                        <a:pt x="57" y="79"/>
                        <a:pt x="56" y="78"/>
                      </a:cubicBezTo>
                      <a:cubicBezTo>
                        <a:pt x="53" y="75"/>
                        <a:pt x="59" y="75"/>
                        <a:pt x="59" y="75"/>
                      </a:cubicBezTo>
                      <a:cubicBezTo>
                        <a:pt x="61" y="74"/>
                        <a:pt x="60" y="69"/>
                        <a:pt x="61" y="67"/>
                      </a:cubicBezTo>
                      <a:cubicBezTo>
                        <a:pt x="61" y="66"/>
                        <a:pt x="61" y="64"/>
                        <a:pt x="62" y="64"/>
                      </a:cubicBezTo>
                      <a:cubicBezTo>
                        <a:pt x="63" y="63"/>
                        <a:pt x="65" y="63"/>
                        <a:pt x="65" y="62"/>
                      </a:cubicBezTo>
                      <a:cubicBezTo>
                        <a:pt x="65" y="61"/>
                        <a:pt x="65" y="60"/>
                        <a:pt x="65" y="58"/>
                      </a:cubicBezTo>
                      <a:cubicBezTo>
                        <a:pt x="65" y="57"/>
                        <a:pt x="66" y="56"/>
                        <a:pt x="67" y="55"/>
                      </a:cubicBezTo>
                      <a:cubicBezTo>
                        <a:pt x="68" y="53"/>
                        <a:pt x="70" y="54"/>
                        <a:pt x="71" y="52"/>
                      </a:cubicBezTo>
                      <a:cubicBezTo>
                        <a:pt x="71" y="50"/>
                        <a:pt x="72" y="48"/>
                        <a:pt x="72" y="45"/>
                      </a:cubicBezTo>
                      <a:cubicBezTo>
                        <a:pt x="72" y="44"/>
                        <a:pt x="72" y="43"/>
                        <a:pt x="72" y="42"/>
                      </a:cubicBezTo>
                      <a:cubicBezTo>
                        <a:pt x="72" y="40"/>
                        <a:pt x="74" y="38"/>
                        <a:pt x="74" y="37"/>
                      </a:cubicBezTo>
                      <a:cubicBezTo>
                        <a:pt x="74" y="33"/>
                        <a:pt x="75" y="30"/>
                        <a:pt x="79" y="29"/>
                      </a:cubicBezTo>
                      <a:cubicBezTo>
                        <a:pt x="80" y="29"/>
                        <a:pt x="81" y="29"/>
                        <a:pt x="82" y="27"/>
                      </a:cubicBezTo>
                      <a:cubicBezTo>
                        <a:pt x="82" y="26"/>
                        <a:pt x="80" y="24"/>
                        <a:pt x="79" y="23"/>
                      </a:cubicBezTo>
                      <a:cubicBezTo>
                        <a:pt x="77" y="21"/>
                        <a:pt x="76" y="19"/>
                        <a:pt x="76" y="17"/>
                      </a:cubicBezTo>
                      <a:cubicBezTo>
                        <a:pt x="76" y="16"/>
                        <a:pt x="75" y="11"/>
                        <a:pt x="76" y="11"/>
                      </a:cubicBezTo>
                      <a:cubicBezTo>
                        <a:pt x="77" y="10"/>
                        <a:pt x="76" y="10"/>
                        <a:pt x="75" y="9"/>
                      </a:cubicBezTo>
                      <a:cubicBezTo>
                        <a:pt x="74" y="8"/>
                        <a:pt x="74" y="7"/>
                        <a:pt x="74" y="5"/>
                      </a:cubicBezTo>
                      <a:cubicBezTo>
                        <a:pt x="72" y="3"/>
                        <a:pt x="69" y="2"/>
                        <a:pt x="68" y="0"/>
                      </a:cubicBezTo>
                      <a:cubicBezTo>
                        <a:pt x="67" y="0"/>
                        <a:pt x="65" y="1"/>
                        <a:pt x="64" y="2"/>
                      </a:cubicBezTo>
                      <a:cubicBezTo>
                        <a:pt x="63" y="5"/>
                        <a:pt x="61" y="3"/>
                        <a:pt x="60" y="5"/>
                      </a:cubicBezTo>
                      <a:cubicBezTo>
                        <a:pt x="59" y="9"/>
                        <a:pt x="58" y="5"/>
                        <a:pt x="56" y="5"/>
                      </a:cubicBezTo>
                      <a:cubicBezTo>
                        <a:pt x="52" y="5"/>
                        <a:pt x="49" y="5"/>
                        <a:pt x="46" y="5"/>
                      </a:cubicBezTo>
                      <a:cubicBezTo>
                        <a:pt x="37" y="5"/>
                        <a:pt x="27" y="5"/>
                        <a:pt x="17" y="5"/>
                      </a:cubicBezTo>
                      <a:cubicBezTo>
                        <a:pt x="15" y="5"/>
                        <a:pt x="16" y="12"/>
                        <a:pt x="16" y="14"/>
                      </a:cubicBezTo>
                      <a:cubicBezTo>
                        <a:pt x="16" y="16"/>
                        <a:pt x="15" y="16"/>
                        <a:pt x="13" y="16"/>
                      </a:cubicBezTo>
                      <a:cubicBezTo>
                        <a:pt x="10" y="16"/>
                        <a:pt x="11" y="16"/>
                        <a:pt x="11" y="18"/>
                      </a:cubicBezTo>
                      <a:cubicBezTo>
                        <a:pt x="11" y="23"/>
                        <a:pt x="11" y="27"/>
                        <a:pt x="11" y="32"/>
                      </a:cubicBezTo>
                      <a:cubicBezTo>
                        <a:pt x="11" y="34"/>
                        <a:pt x="11" y="36"/>
                        <a:pt x="11" y="37"/>
                      </a:cubicBezTo>
                      <a:cubicBezTo>
                        <a:pt x="11" y="39"/>
                        <a:pt x="7" y="38"/>
                        <a:pt x="6" y="39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29" name="Freeform 745" descr="" title="">
                  <a:extLst>
                    <a:ext uri="{FF2B5EF4-FFF2-40B4-BE49-F238E27FC236}">
                      <a16:creationId xmlns:a16="http://schemas.microsoft.com/office/drawing/2014/main" id="{D20C2712-5F12-4BF2-AF8A-310E160009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37220" y="5369314"/>
                  <a:ext cx="280102" cy="253351"/>
                </a:xfrm>
                <a:custGeom>
                  <a:avLst/>
                  <a:gdLst>
                    <a:gd name="T0" fmla="*/ 3 w 32"/>
                    <a:gd name="T1" fmla="*/ 19 h 29"/>
                    <a:gd name="T2" fmla="*/ 7 w 32"/>
                    <a:gd name="T3" fmla="*/ 20 h 29"/>
                    <a:gd name="T4" fmla="*/ 7 w 32"/>
                    <a:gd name="T5" fmla="*/ 17 h 29"/>
                    <a:gd name="T6" fmla="*/ 10 w 32"/>
                    <a:gd name="T7" fmla="*/ 19 h 29"/>
                    <a:gd name="T8" fmla="*/ 12 w 32"/>
                    <a:gd name="T9" fmla="*/ 18 h 29"/>
                    <a:gd name="T10" fmla="*/ 14 w 32"/>
                    <a:gd name="T11" fmla="*/ 18 h 29"/>
                    <a:gd name="T12" fmla="*/ 29 w 32"/>
                    <a:gd name="T13" fmla="*/ 29 h 29"/>
                    <a:gd name="T14" fmla="*/ 32 w 32"/>
                    <a:gd name="T15" fmla="*/ 27 h 29"/>
                    <a:gd name="T16" fmla="*/ 24 w 32"/>
                    <a:gd name="T17" fmla="*/ 19 h 29"/>
                    <a:gd name="T18" fmla="*/ 19 w 32"/>
                    <a:gd name="T19" fmla="*/ 16 h 29"/>
                    <a:gd name="T20" fmla="*/ 17 w 32"/>
                    <a:gd name="T21" fmla="*/ 14 h 29"/>
                    <a:gd name="T22" fmla="*/ 17 w 32"/>
                    <a:gd name="T23" fmla="*/ 16 h 29"/>
                    <a:gd name="T24" fmla="*/ 16 w 32"/>
                    <a:gd name="T25" fmla="*/ 14 h 29"/>
                    <a:gd name="T26" fmla="*/ 14 w 32"/>
                    <a:gd name="T27" fmla="*/ 9 h 29"/>
                    <a:gd name="T28" fmla="*/ 10 w 32"/>
                    <a:gd name="T29" fmla="*/ 0 h 29"/>
                    <a:gd name="T30" fmla="*/ 2 w 32"/>
                    <a:gd name="T31" fmla="*/ 7 h 29"/>
                    <a:gd name="T32" fmla="*/ 1 w 32"/>
                    <a:gd name="T33" fmla="*/ 13 h 29"/>
                    <a:gd name="T34" fmla="*/ 0 w 32"/>
                    <a:gd name="T35" fmla="*/ 20 h 29"/>
                    <a:gd name="T36" fmla="*/ 3 w 32"/>
                    <a:gd name="T37" fmla="*/ 1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2" h="29">
                      <a:moveTo>
                        <a:pt x="3" y="19"/>
                      </a:moveTo>
                      <a:cubicBezTo>
                        <a:pt x="4" y="19"/>
                        <a:pt x="6" y="21"/>
                        <a:pt x="7" y="20"/>
                      </a:cubicBezTo>
                      <a:cubicBezTo>
                        <a:pt x="7" y="19"/>
                        <a:pt x="6" y="17"/>
                        <a:pt x="7" y="17"/>
                      </a:cubicBezTo>
                      <a:cubicBezTo>
                        <a:pt x="9" y="17"/>
                        <a:pt x="9" y="19"/>
                        <a:pt x="10" y="19"/>
                      </a:cubicBezTo>
                      <a:cubicBezTo>
                        <a:pt x="11" y="19"/>
                        <a:pt x="12" y="18"/>
                        <a:pt x="12" y="18"/>
                      </a:cubicBezTo>
                      <a:cubicBezTo>
                        <a:pt x="13" y="17"/>
                        <a:pt x="14" y="18"/>
                        <a:pt x="14" y="18"/>
                      </a:cubicBezTo>
                      <a:cubicBezTo>
                        <a:pt x="22" y="18"/>
                        <a:pt x="25" y="24"/>
                        <a:pt x="29" y="29"/>
                      </a:cubicBezTo>
                      <a:cubicBezTo>
                        <a:pt x="30" y="29"/>
                        <a:pt x="31" y="28"/>
                        <a:pt x="32" y="27"/>
                      </a:cubicBezTo>
                      <a:cubicBezTo>
                        <a:pt x="29" y="25"/>
                        <a:pt x="26" y="22"/>
                        <a:pt x="24" y="19"/>
                      </a:cubicBezTo>
                      <a:cubicBezTo>
                        <a:pt x="23" y="17"/>
                        <a:pt x="21" y="17"/>
                        <a:pt x="19" y="16"/>
                      </a:cubicBezTo>
                      <a:cubicBezTo>
                        <a:pt x="18" y="16"/>
                        <a:pt x="18" y="14"/>
                        <a:pt x="17" y="14"/>
                      </a:cubicBezTo>
                      <a:cubicBezTo>
                        <a:pt x="16" y="14"/>
                        <a:pt x="17" y="15"/>
                        <a:pt x="17" y="16"/>
                      </a:cubicBezTo>
                      <a:cubicBezTo>
                        <a:pt x="17" y="16"/>
                        <a:pt x="16" y="14"/>
                        <a:pt x="16" y="14"/>
                      </a:cubicBezTo>
                      <a:cubicBezTo>
                        <a:pt x="15" y="12"/>
                        <a:pt x="14" y="11"/>
                        <a:pt x="14" y="9"/>
                      </a:cubicBezTo>
                      <a:cubicBezTo>
                        <a:pt x="13" y="6"/>
                        <a:pt x="13" y="3"/>
                        <a:pt x="10" y="0"/>
                      </a:cubicBezTo>
                      <a:cubicBezTo>
                        <a:pt x="9" y="4"/>
                        <a:pt x="4" y="4"/>
                        <a:pt x="2" y="7"/>
                      </a:cubicBezTo>
                      <a:cubicBezTo>
                        <a:pt x="1" y="9"/>
                        <a:pt x="2" y="11"/>
                        <a:pt x="1" y="13"/>
                      </a:cubicBezTo>
                      <a:cubicBezTo>
                        <a:pt x="0" y="15"/>
                        <a:pt x="0" y="17"/>
                        <a:pt x="0" y="20"/>
                      </a:cubicBezTo>
                      <a:cubicBezTo>
                        <a:pt x="1" y="19"/>
                        <a:pt x="2" y="19"/>
                        <a:pt x="3" y="19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0" name="Freeform 746" descr="" title="">
                  <a:extLst>
                    <a:ext uri="{FF2B5EF4-FFF2-40B4-BE49-F238E27FC236}">
                      <a16:creationId xmlns:a16="http://schemas.microsoft.com/office/drawing/2014/main" id="{505812B1-3098-4EC0-9038-C038531D16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591207" y="5491520"/>
                  <a:ext cx="646616" cy="536503"/>
                </a:xfrm>
                <a:custGeom>
                  <a:avLst/>
                  <a:gdLst>
                    <a:gd name="T0" fmla="*/ 70 w 74"/>
                    <a:gd name="T1" fmla="*/ 38 h 61"/>
                    <a:gd name="T2" fmla="*/ 57 w 74"/>
                    <a:gd name="T3" fmla="*/ 33 h 61"/>
                    <a:gd name="T4" fmla="*/ 51 w 74"/>
                    <a:gd name="T5" fmla="*/ 29 h 61"/>
                    <a:gd name="T6" fmla="*/ 48 w 74"/>
                    <a:gd name="T7" fmla="*/ 24 h 61"/>
                    <a:gd name="T8" fmla="*/ 51 w 74"/>
                    <a:gd name="T9" fmla="*/ 20 h 61"/>
                    <a:gd name="T10" fmla="*/ 45 w 74"/>
                    <a:gd name="T11" fmla="*/ 23 h 61"/>
                    <a:gd name="T12" fmla="*/ 44 w 74"/>
                    <a:gd name="T13" fmla="*/ 18 h 61"/>
                    <a:gd name="T14" fmla="*/ 44 w 74"/>
                    <a:gd name="T15" fmla="*/ 12 h 61"/>
                    <a:gd name="T16" fmla="*/ 37 w 74"/>
                    <a:gd name="T17" fmla="*/ 5 h 61"/>
                    <a:gd name="T18" fmla="*/ 28 w 74"/>
                    <a:gd name="T19" fmla="*/ 4 h 61"/>
                    <a:gd name="T20" fmla="*/ 24 w 74"/>
                    <a:gd name="T21" fmla="*/ 5 h 61"/>
                    <a:gd name="T22" fmla="*/ 21 w 74"/>
                    <a:gd name="T23" fmla="*/ 5 h 61"/>
                    <a:gd name="T24" fmla="*/ 18 w 74"/>
                    <a:gd name="T25" fmla="*/ 5 h 61"/>
                    <a:gd name="T26" fmla="*/ 17 w 74"/>
                    <a:gd name="T27" fmla="*/ 8 h 61"/>
                    <a:gd name="T28" fmla="*/ 15 w 74"/>
                    <a:gd name="T29" fmla="*/ 13 h 61"/>
                    <a:gd name="T30" fmla="*/ 12 w 74"/>
                    <a:gd name="T31" fmla="*/ 14 h 61"/>
                    <a:gd name="T32" fmla="*/ 10 w 74"/>
                    <a:gd name="T33" fmla="*/ 18 h 61"/>
                    <a:gd name="T34" fmla="*/ 10 w 74"/>
                    <a:gd name="T35" fmla="*/ 23 h 61"/>
                    <a:gd name="T36" fmla="*/ 5 w 74"/>
                    <a:gd name="T37" fmla="*/ 34 h 61"/>
                    <a:gd name="T38" fmla="*/ 1 w 74"/>
                    <a:gd name="T39" fmla="*/ 35 h 61"/>
                    <a:gd name="T40" fmla="*/ 2 w 74"/>
                    <a:gd name="T41" fmla="*/ 38 h 61"/>
                    <a:gd name="T42" fmla="*/ 9 w 74"/>
                    <a:gd name="T43" fmla="*/ 47 h 61"/>
                    <a:gd name="T44" fmla="*/ 13 w 74"/>
                    <a:gd name="T45" fmla="*/ 50 h 61"/>
                    <a:gd name="T46" fmla="*/ 14 w 74"/>
                    <a:gd name="T47" fmla="*/ 54 h 61"/>
                    <a:gd name="T48" fmla="*/ 20 w 74"/>
                    <a:gd name="T49" fmla="*/ 55 h 61"/>
                    <a:gd name="T50" fmla="*/ 25 w 74"/>
                    <a:gd name="T51" fmla="*/ 59 h 61"/>
                    <a:gd name="T52" fmla="*/ 33 w 74"/>
                    <a:gd name="T53" fmla="*/ 60 h 61"/>
                    <a:gd name="T54" fmla="*/ 39 w 74"/>
                    <a:gd name="T55" fmla="*/ 57 h 61"/>
                    <a:gd name="T56" fmla="*/ 47 w 74"/>
                    <a:gd name="T57" fmla="*/ 56 h 61"/>
                    <a:gd name="T58" fmla="*/ 54 w 74"/>
                    <a:gd name="T59" fmla="*/ 53 h 61"/>
                    <a:gd name="T60" fmla="*/ 59 w 74"/>
                    <a:gd name="T61" fmla="*/ 53 h 61"/>
                    <a:gd name="T62" fmla="*/ 74 w 74"/>
                    <a:gd name="T63" fmla="*/ 38 h 61"/>
                    <a:gd name="T64" fmla="*/ 70 w 74"/>
                    <a:gd name="T65" fmla="*/ 38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74" h="61">
                      <a:moveTo>
                        <a:pt x="70" y="38"/>
                      </a:moveTo>
                      <a:cubicBezTo>
                        <a:pt x="65" y="36"/>
                        <a:pt x="61" y="35"/>
                        <a:pt x="57" y="33"/>
                      </a:cubicBezTo>
                      <a:cubicBezTo>
                        <a:pt x="54" y="32"/>
                        <a:pt x="53" y="31"/>
                        <a:pt x="51" y="29"/>
                      </a:cubicBezTo>
                      <a:cubicBezTo>
                        <a:pt x="50" y="28"/>
                        <a:pt x="49" y="26"/>
                        <a:pt x="48" y="24"/>
                      </a:cubicBezTo>
                      <a:cubicBezTo>
                        <a:pt x="48" y="23"/>
                        <a:pt x="51" y="21"/>
                        <a:pt x="51" y="20"/>
                      </a:cubicBezTo>
                      <a:cubicBezTo>
                        <a:pt x="49" y="21"/>
                        <a:pt x="47" y="22"/>
                        <a:pt x="45" y="23"/>
                      </a:cubicBezTo>
                      <a:cubicBezTo>
                        <a:pt x="43" y="23"/>
                        <a:pt x="43" y="19"/>
                        <a:pt x="44" y="18"/>
                      </a:cubicBezTo>
                      <a:cubicBezTo>
                        <a:pt x="47" y="15"/>
                        <a:pt x="46" y="15"/>
                        <a:pt x="44" y="12"/>
                      </a:cubicBezTo>
                      <a:cubicBezTo>
                        <a:pt x="42" y="10"/>
                        <a:pt x="40" y="6"/>
                        <a:pt x="37" y="5"/>
                      </a:cubicBezTo>
                      <a:cubicBezTo>
                        <a:pt x="35" y="5"/>
                        <a:pt x="30" y="3"/>
                        <a:pt x="28" y="4"/>
                      </a:cubicBezTo>
                      <a:cubicBezTo>
                        <a:pt x="26" y="7"/>
                        <a:pt x="24" y="0"/>
                        <a:pt x="24" y="5"/>
                      </a:cubicBezTo>
                      <a:cubicBezTo>
                        <a:pt x="24" y="7"/>
                        <a:pt x="22" y="6"/>
                        <a:pt x="21" y="5"/>
                      </a:cubicBezTo>
                      <a:cubicBezTo>
                        <a:pt x="20" y="5"/>
                        <a:pt x="19" y="5"/>
                        <a:pt x="18" y="5"/>
                      </a:cubicBezTo>
                      <a:cubicBezTo>
                        <a:pt x="16" y="6"/>
                        <a:pt x="17" y="6"/>
                        <a:pt x="17" y="8"/>
                      </a:cubicBezTo>
                      <a:cubicBezTo>
                        <a:pt x="17" y="9"/>
                        <a:pt x="16" y="12"/>
                        <a:pt x="15" y="13"/>
                      </a:cubicBezTo>
                      <a:cubicBezTo>
                        <a:pt x="15" y="14"/>
                        <a:pt x="12" y="13"/>
                        <a:pt x="12" y="14"/>
                      </a:cubicBezTo>
                      <a:cubicBezTo>
                        <a:pt x="12" y="16"/>
                        <a:pt x="10" y="17"/>
                        <a:pt x="10" y="18"/>
                      </a:cubicBezTo>
                      <a:cubicBezTo>
                        <a:pt x="10" y="19"/>
                        <a:pt x="11" y="22"/>
                        <a:pt x="10" y="23"/>
                      </a:cubicBezTo>
                      <a:cubicBezTo>
                        <a:pt x="4" y="24"/>
                        <a:pt x="6" y="30"/>
                        <a:pt x="5" y="34"/>
                      </a:cubicBezTo>
                      <a:cubicBezTo>
                        <a:pt x="4" y="35"/>
                        <a:pt x="3" y="35"/>
                        <a:pt x="1" y="35"/>
                      </a:cubicBezTo>
                      <a:cubicBezTo>
                        <a:pt x="0" y="36"/>
                        <a:pt x="0" y="38"/>
                        <a:pt x="2" y="38"/>
                      </a:cubicBezTo>
                      <a:cubicBezTo>
                        <a:pt x="5" y="39"/>
                        <a:pt x="8" y="45"/>
                        <a:pt x="9" y="47"/>
                      </a:cubicBezTo>
                      <a:cubicBezTo>
                        <a:pt x="10" y="49"/>
                        <a:pt x="11" y="49"/>
                        <a:pt x="13" y="50"/>
                      </a:cubicBezTo>
                      <a:cubicBezTo>
                        <a:pt x="14" y="51"/>
                        <a:pt x="13" y="53"/>
                        <a:pt x="14" y="54"/>
                      </a:cubicBezTo>
                      <a:cubicBezTo>
                        <a:pt x="16" y="56"/>
                        <a:pt x="18" y="54"/>
                        <a:pt x="20" y="55"/>
                      </a:cubicBezTo>
                      <a:cubicBezTo>
                        <a:pt x="21" y="56"/>
                        <a:pt x="23" y="58"/>
                        <a:pt x="25" y="59"/>
                      </a:cubicBezTo>
                      <a:cubicBezTo>
                        <a:pt x="27" y="59"/>
                        <a:pt x="31" y="61"/>
                        <a:pt x="33" y="60"/>
                      </a:cubicBezTo>
                      <a:cubicBezTo>
                        <a:pt x="35" y="58"/>
                        <a:pt x="36" y="56"/>
                        <a:pt x="39" y="57"/>
                      </a:cubicBezTo>
                      <a:cubicBezTo>
                        <a:pt x="42" y="58"/>
                        <a:pt x="45" y="57"/>
                        <a:pt x="47" y="56"/>
                      </a:cubicBezTo>
                      <a:cubicBezTo>
                        <a:pt x="49" y="54"/>
                        <a:pt x="51" y="53"/>
                        <a:pt x="54" y="53"/>
                      </a:cubicBezTo>
                      <a:cubicBezTo>
                        <a:pt x="55" y="53"/>
                        <a:pt x="59" y="53"/>
                        <a:pt x="59" y="53"/>
                      </a:cubicBezTo>
                      <a:cubicBezTo>
                        <a:pt x="64" y="48"/>
                        <a:pt x="69" y="43"/>
                        <a:pt x="74" y="38"/>
                      </a:cubicBezTo>
                      <a:cubicBezTo>
                        <a:pt x="73" y="38"/>
                        <a:pt x="71" y="38"/>
                        <a:pt x="70" y="38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1" name="Freeform 747" descr="" title="">
                  <a:extLst>
                    <a:ext uri="{FF2B5EF4-FFF2-40B4-BE49-F238E27FC236}">
                      <a16:creationId xmlns:a16="http://schemas.microsoft.com/office/drawing/2014/main" id="{7B3DCB80-5C83-45EB-B039-A8894A488B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623985" y="5649489"/>
                  <a:ext cx="759849" cy="727259"/>
                </a:xfrm>
                <a:custGeom>
                  <a:avLst/>
                  <a:gdLst>
                    <a:gd name="T0" fmla="*/ 86 w 87"/>
                    <a:gd name="T1" fmla="*/ 1 h 83"/>
                    <a:gd name="T2" fmla="*/ 83 w 87"/>
                    <a:gd name="T3" fmla="*/ 0 h 83"/>
                    <a:gd name="T4" fmla="*/ 79 w 87"/>
                    <a:gd name="T5" fmla="*/ 3 h 83"/>
                    <a:gd name="T6" fmla="*/ 71 w 87"/>
                    <a:gd name="T7" fmla="*/ 3 h 83"/>
                    <a:gd name="T8" fmla="*/ 69 w 87"/>
                    <a:gd name="T9" fmla="*/ 4 h 83"/>
                    <a:gd name="T10" fmla="*/ 68 w 87"/>
                    <a:gd name="T11" fmla="*/ 3 h 83"/>
                    <a:gd name="T12" fmla="*/ 63 w 87"/>
                    <a:gd name="T13" fmla="*/ 6 h 83"/>
                    <a:gd name="T14" fmla="*/ 58 w 87"/>
                    <a:gd name="T15" fmla="*/ 5 h 83"/>
                    <a:gd name="T16" fmla="*/ 53 w 87"/>
                    <a:gd name="T17" fmla="*/ 7 h 83"/>
                    <a:gd name="T18" fmla="*/ 47 w 87"/>
                    <a:gd name="T19" fmla="*/ 2 h 83"/>
                    <a:gd name="T20" fmla="*/ 44 w 87"/>
                    <a:gd name="T21" fmla="*/ 6 h 83"/>
                    <a:gd name="T22" fmla="*/ 48 w 87"/>
                    <a:gd name="T23" fmla="*/ 12 h 83"/>
                    <a:gd name="T24" fmla="*/ 56 w 87"/>
                    <a:gd name="T25" fmla="*/ 16 h 83"/>
                    <a:gd name="T26" fmla="*/ 70 w 87"/>
                    <a:gd name="T27" fmla="*/ 20 h 83"/>
                    <a:gd name="T28" fmla="*/ 63 w 87"/>
                    <a:gd name="T29" fmla="*/ 27 h 83"/>
                    <a:gd name="T30" fmla="*/ 58 w 87"/>
                    <a:gd name="T31" fmla="*/ 33 h 83"/>
                    <a:gd name="T32" fmla="*/ 55 w 87"/>
                    <a:gd name="T33" fmla="*/ 35 h 83"/>
                    <a:gd name="T34" fmla="*/ 48 w 87"/>
                    <a:gd name="T35" fmla="*/ 35 h 83"/>
                    <a:gd name="T36" fmla="*/ 42 w 87"/>
                    <a:gd name="T37" fmla="*/ 38 h 83"/>
                    <a:gd name="T38" fmla="*/ 36 w 87"/>
                    <a:gd name="T39" fmla="*/ 39 h 83"/>
                    <a:gd name="T40" fmla="*/ 32 w 87"/>
                    <a:gd name="T41" fmla="*/ 39 h 83"/>
                    <a:gd name="T42" fmla="*/ 26 w 87"/>
                    <a:gd name="T43" fmla="*/ 42 h 83"/>
                    <a:gd name="T44" fmla="*/ 21 w 87"/>
                    <a:gd name="T45" fmla="*/ 41 h 83"/>
                    <a:gd name="T46" fmla="*/ 16 w 87"/>
                    <a:gd name="T47" fmla="*/ 37 h 83"/>
                    <a:gd name="T48" fmla="*/ 11 w 87"/>
                    <a:gd name="T49" fmla="*/ 37 h 83"/>
                    <a:gd name="T50" fmla="*/ 7 w 87"/>
                    <a:gd name="T51" fmla="*/ 34 h 83"/>
                    <a:gd name="T52" fmla="*/ 0 w 87"/>
                    <a:gd name="T53" fmla="*/ 39 h 83"/>
                    <a:gd name="T54" fmla="*/ 3 w 87"/>
                    <a:gd name="T55" fmla="*/ 41 h 83"/>
                    <a:gd name="T56" fmla="*/ 4 w 87"/>
                    <a:gd name="T57" fmla="*/ 45 h 83"/>
                    <a:gd name="T58" fmla="*/ 3 w 87"/>
                    <a:gd name="T59" fmla="*/ 54 h 83"/>
                    <a:gd name="T60" fmla="*/ 0 w 87"/>
                    <a:gd name="T61" fmla="*/ 58 h 83"/>
                    <a:gd name="T62" fmla="*/ 3 w 87"/>
                    <a:gd name="T63" fmla="*/ 60 h 83"/>
                    <a:gd name="T64" fmla="*/ 1 w 87"/>
                    <a:gd name="T65" fmla="*/ 65 h 83"/>
                    <a:gd name="T66" fmla="*/ 4 w 87"/>
                    <a:gd name="T67" fmla="*/ 66 h 83"/>
                    <a:gd name="T68" fmla="*/ 15 w 87"/>
                    <a:gd name="T69" fmla="*/ 73 h 83"/>
                    <a:gd name="T70" fmla="*/ 19 w 87"/>
                    <a:gd name="T71" fmla="*/ 77 h 83"/>
                    <a:gd name="T72" fmla="*/ 26 w 87"/>
                    <a:gd name="T73" fmla="*/ 83 h 83"/>
                    <a:gd name="T74" fmla="*/ 30 w 87"/>
                    <a:gd name="T75" fmla="*/ 76 h 83"/>
                    <a:gd name="T76" fmla="*/ 33 w 87"/>
                    <a:gd name="T77" fmla="*/ 72 h 83"/>
                    <a:gd name="T78" fmla="*/ 35 w 87"/>
                    <a:gd name="T79" fmla="*/ 69 h 83"/>
                    <a:gd name="T80" fmla="*/ 40 w 87"/>
                    <a:gd name="T81" fmla="*/ 65 h 83"/>
                    <a:gd name="T82" fmla="*/ 59 w 87"/>
                    <a:gd name="T83" fmla="*/ 48 h 83"/>
                    <a:gd name="T84" fmla="*/ 77 w 87"/>
                    <a:gd name="T85" fmla="*/ 24 h 83"/>
                    <a:gd name="T86" fmla="*/ 84 w 87"/>
                    <a:gd name="T87" fmla="*/ 14 h 83"/>
                    <a:gd name="T88" fmla="*/ 86 w 87"/>
                    <a:gd name="T89" fmla="*/ 7 h 83"/>
                    <a:gd name="T90" fmla="*/ 86 w 87"/>
                    <a:gd name="T91" fmla="*/ 1 h 83"/>
                    <a:gd name="T92" fmla="*/ 86 w 87"/>
                    <a:gd name="T93" fmla="*/ 1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87" h="83">
                      <a:moveTo>
                        <a:pt x="86" y="1"/>
                      </a:moveTo>
                      <a:cubicBezTo>
                        <a:pt x="87" y="0"/>
                        <a:pt x="84" y="0"/>
                        <a:pt x="83" y="0"/>
                      </a:cubicBezTo>
                      <a:cubicBezTo>
                        <a:pt x="82" y="1"/>
                        <a:pt x="81" y="2"/>
                        <a:pt x="79" y="3"/>
                      </a:cubicBezTo>
                      <a:cubicBezTo>
                        <a:pt x="77" y="3"/>
                        <a:pt x="74" y="3"/>
                        <a:pt x="71" y="3"/>
                      </a:cubicBezTo>
                      <a:cubicBezTo>
                        <a:pt x="71" y="4"/>
                        <a:pt x="70" y="4"/>
                        <a:pt x="69" y="4"/>
                      </a:cubicBezTo>
                      <a:cubicBezTo>
                        <a:pt x="68" y="4"/>
                        <a:pt x="68" y="3"/>
                        <a:pt x="68" y="3"/>
                      </a:cubicBezTo>
                      <a:cubicBezTo>
                        <a:pt x="66" y="4"/>
                        <a:pt x="65" y="6"/>
                        <a:pt x="63" y="6"/>
                      </a:cubicBezTo>
                      <a:cubicBezTo>
                        <a:pt x="61" y="6"/>
                        <a:pt x="61" y="5"/>
                        <a:pt x="58" y="5"/>
                      </a:cubicBezTo>
                      <a:cubicBezTo>
                        <a:pt x="57" y="6"/>
                        <a:pt x="55" y="8"/>
                        <a:pt x="53" y="7"/>
                      </a:cubicBezTo>
                      <a:cubicBezTo>
                        <a:pt x="50" y="6"/>
                        <a:pt x="49" y="5"/>
                        <a:pt x="47" y="2"/>
                      </a:cubicBezTo>
                      <a:cubicBezTo>
                        <a:pt x="47" y="3"/>
                        <a:pt x="44" y="5"/>
                        <a:pt x="44" y="6"/>
                      </a:cubicBezTo>
                      <a:cubicBezTo>
                        <a:pt x="45" y="8"/>
                        <a:pt x="46" y="10"/>
                        <a:pt x="48" y="12"/>
                      </a:cubicBezTo>
                      <a:cubicBezTo>
                        <a:pt x="50" y="14"/>
                        <a:pt x="53" y="15"/>
                        <a:pt x="56" y="16"/>
                      </a:cubicBezTo>
                      <a:cubicBezTo>
                        <a:pt x="61" y="18"/>
                        <a:pt x="65" y="20"/>
                        <a:pt x="70" y="20"/>
                      </a:cubicBezTo>
                      <a:cubicBezTo>
                        <a:pt x="68" y="22"/>
                        <a:pt x="65" y="25"/>
                        <a:pt x="63" y="27"/>
                      </a:cubicBezTo>
                      <a:cubicBezTo>
                        <a:pt x="61" y="29"/>
                        <a:pt x="59" y="31"/>
                        <a:pt x="58" y="33"/>
                      </a:cubicBezTo>
                      <a:cubicBezTo>
                        <a:pt x="57" y="33"/>
                        <a:pt x="56" y="35"/>
                        <a:pt x="55" y="35"/>
                      </a:cubicBezTo>
                      <a:cubicBezTo>
                        <a:pt x="53" y="36"/>
                        <a:pt x="50" y="34"/>
                        <a:pt x="48" y="35"/>
                      </a:cubicBezTo>
                      <a:cubicBezTo>
                        <a:pt x="46" y="35"/>
                        <a:pt x="44" y="37"/>
                        <a:pt x="42" y="38"/>
                      </a:cubicBezTo>
                      <a:cubicBezTo>
                        <a:pt x="40" y="39"/>
                        <a:pt x="38" y="40"/>
                        <a:pt x="36" y="39"/>
                      </a:cubicBezTo>
                      <a:cubicBezTo>
                        <a:pt x="35" y="39"/>
                        <a:pt x="33" y="38"/>
                        <a:pt x="32" y="39"/>
                      </a:cubicBezTo>
                      <a:cubicBezTo>
                        <a:pt x="29" y="41"/>
                        <a:pt x="29" y="43"/>
                        <a:pt x="26" y="42"/>
                      </a:cubicBezTo>
                      <a:cubicBezTo>
                        <a:pt x="24" y="41"/>
                        <a:pt x="22" y="41"/>
                        <a:pt x="21" y="41"/>
                      </a:cubicBezTo>
                      <a:cubicBezTo>
                        <a:pt x="19" y="40"/>
                        <a:pt x="17" y="38"/>
                        <a:pt x="16" y="37"/>
                      </a:cubicBezTo>
                      <a:cubicBezTo>
                        <a:pt x="15" y="37"/>
                        <a:pt x="12" y="38"/>
                        <a:pt x="11" y="37"/>
                      </a:cubicBezTo>
                      <a:cubicBezTo>
                        <a:pt x="10" y="36"/>
                        <a:pt x="8" y="34"/>
                        <a:pt x="7" y="34"/>
                      </a:cubicBezTo>
                      <a:cubicBezTo>
                        <a:pt x="3" y="35"/>
                        <a:pt x="2" y="36"/>
                        <a:pt x="0" y="39"/>
                      </a:cubicBezTo>
                      <a:cubicBezTo>
                        <a:pt x="0" y="40"/>
                        <a:pt x="3" y="40"/>
                        <a:pt x="3" y="41"/>
                      </a:cubicBezTo>
                      <a:cubicBezTo>
                        <a:pt x="3" y="43"/>
                        <a:pt x="3" y="44"/>
                        <a:pt x="4" y="45"/>
                      </a:cubicBezTo>
                      <a:cubicBezTo>
                        <a:pt x="6" y="47"/>
                        <a:pt x="5" y="52"/>
                        <a:pt x="3" y="54"/>
                      </a:cubicBezTo>
                      <a:cubicBezTo>
                        <a:pt x="2" y="55"/>
                        <a:pt x="1" y="56"/>
                        <a:pt x="0" y="58"/>
                      </a:cubicBezTo>
                      <a:cubicBezTo>
                        <a:pt x="0" y="61"/>
                        <a:pt x="2" y="59"/>
                        <a:pt x="3" y="60"/>
                      </a:cubicBezTo>
                      <a:cubicBezTo>
                        <a:pt x="3" y="60"/>
                        <a:pt x="0" y="64"/>
                        <a:pt x="1" y="65"/>
                      </a:cubicBezTo>
                      <a:cubicBezTo>
                        <a:pt x="2" y="65"/>
                        <a:pt x="3" y="66"/>
                        <a:pt x="4" y="66"/>
                      </a:cubicBezTo>
                      <a:cubicBezTo>
                        <a:pt x="8" y="69"/>
                        <a:pt x="12" y="71"/>
                        <a:pt x="15" y="73"/>
                      </a:cubicBezTo>
                      <a:cubicBezTo>
                        <a:pt x="18" y="74"/>
                        <a:pt x="19" y="74"/>
                        <a:pt x="19" y="77"/>
                      </a:cubicBezTo>
                      <a:cubicBezTo>
                        <a:pt x="19" y="79"/>
                        <a:pt x="25" y="82"/>
                        <a:pt x="26" y="83"/>
                      </a:cubicBezTo>
                      <a:cubicBezTo>
                        <a:pt x="28" y="80"/>
                        <a:pt x="29" y="78"/>
                        <a:pt x="30" y="76"/>
                      </a:cubicBezTo>
                      <a:cubicBezTo>
                        <a:pt x="30" y="74"/>
                        <a:pt x="31" y="72"/>
                        <a:pt x="33" y="72"/>
                      </a:cubicBezTo>
                      <a:cubicBezTo>
                        <a:pt x="34" y="71"/>
                        <a:pt x="34" y="70"/>
                        <a:pt x="35" y="69"/>
                      </a:cubicBezTo>
                      <a:cubicBezTo>
                        <a:pt x="37" y="68"/>
                        <a:pt x="38" y="67"/>
                        <a:pt x="40" y="65"/>
                      </a:cubicBezTo>
                      <a:cubicBezTo>
                        <a:pt x="45" y="57"/>
                        <a:pt x="52" y="53"/>
                        <a:pt x="59" y="48"/>
                      </a:cubicBezTo>
                      <a:cubicBezTo>
                        <a:pt x="68" y="42"/>
                        <a:pt x="73" y="33"/>
                        <a:pt x="77" y="24"/>
                      </a:cubicBezTo>
                      <a:cubicBezTo>
                        <a:pt x="79" y="20"/>
                        <a:pt x="82" y="18"/>
                        <a:pt x="84" y="14"/>
                      </a:cubicBezTo>
                      <a:cubicBezTo>
                        <a:pt x="85" y="12"/>
                        <a:pt x="85" y="9"/>
                        <a:pt x="86" y="7"/>
                      </a:cubicBezTo>
                      <a:cubicBezTo>
                        <a:pt x="86" y="6"/>
                        <a:pt x="85" y="2"/>
                        <a:pt x="86" y="1"/>
                      </a:cubicBezTo>
                      <a:cubicBezTo>
                        <a:pt x="86" y="1"/>
                        <a:pt x="86" y="1"/>
                        <a:pt x="86" y="1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2" name="Freeform 748" descr="" title="">
                  <a:extLst>
                    <a:ext uri="{FF2B5EF4-FFF2-40B4-BE49-F238E27FC236}">
                      <a16:creationId xmlns:a16="http://schemas.microsoft.com/office/drawing/2014/main" id="{2A84A67B-4FFA-4256-9345-618AA13997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966665" y="5607760"/>
                  <a:ext cx="77476" cy="95376"/>
                </a:xfrm>
                <a:custGeom>
                  <a:avLst/>
                  <a:gdLst>
                    <a:gd name="T0" fmla="*/ 3 w 9"/>
                    <a:gd name="T1" fmla="*/ 2 h 11"/>
                    <a:gd name="T2" fmla="*/ 1 w 9"/>
                    <a:gd name="T3" fmla="*/ 5 h 11"/>
                    <a:gd name="T4" fmla="*/ 0 w 9"/>
                    <a:gd name="T5" fmla="*/ 10 h 11"/>
                    <a:gd name="T6" fmla="*/ 8 w 9"/>
                    <a:gd name="T7" fmla="*/ 7 h 11"/>
                    <a:gd name="T8" fmla="*/ 4 w 9"/>
                    <a:gd name="T9" fmla="*/ 6 h 11"/>
                    <a:gd name="T10" fmla="*/ 8 w 9"/>
                    <a:gd name="T11" fmla="*/ 3 h 11"/>
                    <a:gd name="T12" fmla="*/ 3 w 9"/>
                    <a:gd name="T13" fmla="*/ 2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" h="11">
                      <a:moveTo>
                        <a:pt x="3" y="2"/>
                      </a:moveTo>
                      <a:cubicBezTo>
                        <a:pt x="2" y="3"/>
                        <a:pt x="1" y="4"/>
                        <a:pt x="1" y="5"/>
                      </a:cubicBezTo>
                      <a:cubicBezTo>
                        <a:pt x="0" y="5"/>
                        <a:pt x="0" y="9"/>
                        <a:pt x="0" y="10"/>
                      </a:cubicBezTo>
                      <a:cubicBezTo>
                        <a:pt x="2" y="11"/>
                        <a:pt x="7" y="7"/>
                        <a:pt x="8" y="7"/>
                      </a:cubicBezTo>
                      <a:cubicBezTo>
                        <a:pt x="8" y="6"/>
                        <a:pt x="5" y="5"/>
                        <a:pt x="4" y="6"/>
                      </a:cubicBezTo>
                      <a:cubicBezTo>
                        <a:pt x="5" y="5"/>
                        <a:pt x="9" y="4"/>
                        <a:pt x="8" y="3"/>
                      </a:cubicBezTo>
                      <a:cubicBezTo>
                        <a:pt x="7" y="0"/>
                        <a:pt x="5" y="0"/>
                        <a:pt x="3" y="2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3" name="Freeform 749" descr="" title="">
                  <a:extLst>
                    <a:ext uri="{FF2B5EF4-FFF2-40B4-BE49-F238E27FC236}">
                      <a16:creationId xmlns:a16="http://schemas.microsoft.com/office/drawing/2014/main" id="{F87BB834-0000-4155-9FB3-FC063868B2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42219" y="5992256"/>
                  <a:ext cx="226464" cy="244407"/>
                </a:xfrm>
                <a:custGeom>
                  <a:avLst/>
                  <a:gdLst>
                    <a:gd name="T0" fmla="*/ 22 w 26"/>
                    <a:gd name="T1" fmla="*/ 18 h 28"/>
                    <a:gd name="T2" fmla="*/ 25 w 26"/>
                    <a:gd name="T3" fmla="*/ 14 h 28"/>
                    <a:gd name="T4" fmla="*/ 26 w 26"/>
                    <a:gd name="T5" fmla="*/ 8 h 28"/>
                    <a:gd name="T6" fmla="*/ 24 w 26"/>
                    <a:gd name="T7" fmla="*/ 3 h 28"/>
                    <a:gd name="T8" fmla="*/ 21 w 26"/>
                    <a:gd name="T9" fmla="*/ 0 h 28"/>
                    <a:gd name="T10" fmla="*/ 16 w 26"/>
                    <a:gd name="T11" fmla="*/ 1 h 28"/>
                    <a:gd name="T12" fmla="*/ 12 w 26"/>
                    <a:gd name="T13" fmla="*/ 3 h 28"/>
                    <a:gd name="T14" fmla="*/ 6 w 26"/>
                    <a:gd name="T15" fmla="*/ 2 h 28"/>
                    <a:gd name="T16" fmla="*/ 7 w 26"/>
                    <a:gd name="T17" fmla="*/ 8 h 28"/>
                    <a:gd name="T18" fmla="*/ 6 w 26"/>
                    <a:gd name="T19" fmla="*/ 12 h 28"/>
                    <a:gd name="T20" fmla="*/ 2 w 26"/>
                    <a:gd name="T21" fmla="*/ 16 h 28"/>
                    <a:gd name="T22" fmla="*/ 0 w 26"/>
                    <a:gd name="T23" fmla="*/ 22 h 28"/>
                    <a:gd name="T24" fmla="*/ 0 w 26"/>
                    <a:gd name="T25" fmla="*/ 27 h 28"/>
                    <a:gd name="T26" fmla="*/ 4 w 26"/>
                    <a:gd name="T27" fmla="*/ 26 h 28"/>
                    <a:gd name="T28" fmla="*/ 11 w 26"/>
                    <a:gd name="T29" fmla="*/ 25 h 28"/>
                    <a:gd name="T30" fmla="*/ 14 w 26"/>
                    <a:gd name="T31" fmla="*/ 20 h 28"/>
                    <a:gd name="T32" fmla="*/ 21 w 26"/>
                    <a:gd name="T33" fmla="*/ 20 h 28"/>
                    <a:gd name="T34" fmla="*/ 22 w 26"/>
                    <a:gd name="T35" fmla="*/ 18 h 28"/>
                    <a:gd name="T36" fmla="*/ 22 w 26"/>
                    <a:gd name="T37" fmla="*/ 1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6" h="28">
                      <a:moveTo>
                        <a:pt x="22" y="18"/>
                      </a:moveTo>
                      <a:cubicBezTo>
                        <a:pt x="22" y="16"/>
                        <a:pt x="24" y="15"/>
                        <a:pt x="25" y="14"/>
                      </a:cubicBezTo>
                      <a:cubicBezTo>
                        <a:pt x="26" y="13"/>
                        <a:pt x="26" y="10"/>
                        <a:pt x="26" y="8"/>
                      </a:cubicBezTo>
                      <a:cubicBezTo>
                        <a:pt x="26" y="6"/>
                        <a:pt x="24" y="5"/>
                        <a:pt x="24" y="3"/>
                      </a:cubicBezTo>
                      <a:cubicBezTo>
                        <a:pt x="24" y="1"/>
                        <a:pt x="22" y="1"/>
                        <a:pt x="21" y="0"/>
                      </a:cubicBezTo>
                      <a:cubicBezTo>
                        <a:pt x="20" y="1"/>
                        <a:pt x="18" y="0"/>
                        <a:pt x="16" y="1"/>
                      </a:cubicBezTo>
                      <a:cubicBezTo>
                        <a:pt x="15" y="2"/>
                        <a:pt x="13" y="4"/>
                        <a:pt x="12" y="3"/>
                      </a:cubicBezTo>
                      <a:cubicBezTo>
                        <a:pt x="10" y="1"/>
                        <a:pt x="7" y="0"/>
                        <a:pt x="6" y="2"/>
                      </a:cubicBezTo>
                      <a:cubicBezTo>
                        <a:pt x="5" y="4"/>
                        <a:pt x="6" y="7"/>
                        <a:pt x="7" y="8"/>
                      </a:cubicBezTo>
                      <a:cubicBezTo>
                        <a:pt x="8" y="10"/>
                        <a:pt x="7" y="10"/>
                        <a:pt x="6" y="12"/>
                      </a:cubicBezTo>
                      <a:cubicBezTo>
                        <a:pt x="5" y="14"/>
                        <a:pt x="3" y="15"/>
                        <a:pt x="2" y="16"/>
                      </a:cubicBezTo>
                      <a:cubicBezTo>
                        <a:pt x="1" y="18"/>
                        <a:pt x="0" y="19"/>
                        <a:pt x="0" y="22"/>
                      </a:cubicBezTo>
                      <a:cubicBezTo>
                        <a:pt x="0" y="23"/>
                        <a:pt x="1" y="25"/>
                        <a:pt x="0" y="27"/>
                      </a:cubicBezTo>
                      <a:cubicBezTo>
                        <a:pt x="2" y="28"/>
                        <a:pt x="2" y="27"/>
                        <a:pt x="4" y="26"/>
                      </a:cubicBezTo>
                      <a:cubicBezTo>
                        <a:pt x="6" y="25"/>
                        <a:pt x="9" y="25"/>
                        <a:pt x="11" y="25"/>
                      </a:cubicBezTo>
                      <a:cubicBezTo>
                        <a:pt x="10" y="22"/>
                        <a:pt x="12" y="21"/>
                        <a:pt x="14" y="20"/>
                      </a:cubicBezTo>
                      <a:cubicBezTo>
                        <a:pt x="16" y="19"/>
                        <a:pt x="20" y="17"/>
                        <a:pt x="21" y="20"/>
                      </a:cubicBezTo>
                      <a:cubicBezTo>
                        <a:pt x="21" y="19"/>
                        <a:pt x="21" y="18"/>
                        <a:pt x="22" y="18"/>
                      </a:cubicBezTo>
                      <a:cubicBezTo>
                        <a:pt x="22" y="16"/>
                        <a:pt x="21" y="18"/>
                        <a:pt x="22" y="18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4" name="Freeform 750" descr="" title="">
                  <a:extLst>
                    <a:ext uri="{FF2B5EF4-FFF2-40B4-BE49-F238E27FC236}">
                      <a16:creationId xmlns:a16="http://schemas.microsoft.com/office/drawing/2014/main" id="{60DADCED-D3CD-4A94-B71A-4D8FE7F75D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15400" y="6272428"/>
                  <a:ext cx="86414" cy="86436"/>
                </a:xfrm>
                <a:custGeom>
                  <a:avLst/>
                  <a:gdLst>
                    <a:gd name="T0" fmla="*/ 1 w 10"/>
                    <a:gd name="T1" fmla="*/ 6 h 10"/>
                    <a:gd name="T2" fmla="*/ 3 w 10"/>
                    <a:gd name="T3" fmla="*/ 10 h 10"/>
                    <a:gd name="T4" fmla="*/ 9 w 10"/>
                    <a:gd name="T5" fmla="*/ 5 h 10"/>
                    <a:gd name="T6" fmla="*/ 8 w 10"/>
                    <a:gd name="T7" fmla="*/ 0 h 10"/>
                    <a:gd name="T8" fmla="*/ 4 w 10"/>
                    <a:gd name="T9" fmla="*/ 1 h 10"/>
                    <a:gd name="T10" fmla="*/ 0 w 10"/>
                    <a:gd name="T11" fmla="*/ 1 h 10"/>
                    <a:gd name="T12" fmla="*/ 1 w 10"/>
                    <a:gd name="T13" fmla="*/ 6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" h="10">
                      <a:moveTo>
                        <a:pt x="1" y="6"/>
                      </a:moveTo>
                      <a:cubicBezTo>
                        <a:pt x="2" y="7"/>
                        <a:pt x="2" y="9"/>
                        <a:pt x="3" y="10"/>
                      </a:cubicBezTo>
                      <a:cubicBezTo>
                        <a:pt x="5" y="9"/>
                        <a:pt x="7" y="7"/>
                        <a:pt x="9" y="5"/>
                      </a:cubicBezTo>
                      <a:cubicBezTo>
                        <a:pt x="10" y="3"/>
                        <a:pt x="5" y="4"/>
                        <a:pt x="8" y="0"/>
                      </a:cubicBezTo>
                      <a:cubicBezTo>
                        <a:pt x="7" y="0"/>
                        <a:pt x="3" y="0"/>
                        <a:pt x="4" y="1"/>
                      </a:cubicBezTo>
                      <a:cubicBezTo>
                        <a:pt x="5" y="3"/>
                        <a:pt x="1" y="2"/>
                        <a:pt x="0" y="1"/>
                      </a:cubicBezTo>
                      <a:cubicBezTo>
                        <a:pt x="0" y="3"/>
                        <a:pt x="1" y="4"/>
                        <a:pt x="1" y="6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5" name="Freeform 751" descr="" title="">
                  <a:extLst>
                    <a:ext uri="{FF2B5EF4-FFF2-40B4-BE49-F238E27FC236}">
                      <a16:creationId xmlns:a16="http://schemas.microsoft.com/office/drawing/2014/main" id="{E3E347C0-CB46-4DB9-AF9D-015804713B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15400" y="6218779"/>
                  <a:ext cx="95351" cy="80475"/>
                </a:xfrm>
                <a:custGeom>
                  <a:avLst/>
                  <a:gdLst>
                    <a:gd name="T0" fmla="*/ 3 w 11"/>
                    <a:gd name="T1" fmla="*/ 1 h 9"/>
                    <a:gd name="T2" fmla="*/ 0 w 11"/>
                    <a:gd name="T3" fmla="*/ 7 h 9"/>
                    <a:gd name="T4" fmla="*/ 4 w 11"/>
                    <a:gd name="T5" fmla="*/ 7 h 9"/>
                    <a:gd name="T6" fmla="*/ 8 w 11"/>
                    <a:gd name="T7" fmla="*/ 6 h 9"/>
                    <a:gd name="T8" fmla="*/ 7 w 11"/>
                    <a:gd name="T9" fmla="*/ 0 h 9"/>
                    <a:gd name="T10" fmla="*/ 3 w 11"/>
                    <a:gd name="T11" fmla="*/ 1 h 9"/>
                    <a:gd name="T12" fmla="*/ 3 w 11"/>
                    <a:gd name="T13" fmla="*/ 1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" h="9">
                      <a:moveTo>
                        <a:pt x="3" y="1"/>
                      </a:moveTo>
                      <a:cubicBezTo>
                        <a:pt x="1" y="2"/>
                        <a:pt x="0" y="5"/>
                        <a:pt x="0" y="7"/>
                      </a:cubicBezTo>
                      <a:cubicBezTo>
                        <a:pt x="1" y="8"/>
                        <a:pt x="5" y="9"/>
                        <a:pt x="4" y="7"/>
                      </a:cubicBezTo>
                      <a:cubicBezTo>
                        <a:pt x="3" y="6"/>
                        <a:pt x="7" y="6"/>
                        <a:pt x="8" y="6"/>
                      </a:cubicBezTo>
                      <a:cubicBezTo>
                        <a:pt x="11" y="5"/>
                        <a:pt x="8" y="1"/>
                        <a:pt x="7" y="0"/>
                      </a:cubicBezTo>
                      <a:cubicBezTo>
                        <a:pt x="5" y="1"/>
                        <a:pt x="5" y="2"/>
                        <a:pt x="3" y="1"/>
                      </a:cubicBezTo>
                      <a:cubicBezTo>
                        <a:pt x="2" y="1"/>
                        <a:pt x="4" y="1"/>
                        <a:pt x="3" y="1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6" name="Freeform 752" descr="" title="">
                  <a:extLst>
                    <a:ext uri="{FF2B5EF4-FFF2-40B4-BE49-F238E27FC236}">
                      <a16:creationId xmlns:a16="http://schemas.microsoft.com/office/drawing/2014/main" id="{4173A02B-284D-4847-8277-0FB083F135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33278" y="6191951"/>
                  <a:ext cx="470809" cy="509678"/>
                </a:xfrm>
                <a:custGeom>
                  <a:avLst/>
                  <a:gdLst>
                    <a:gd name="T0" fmla="*/ 41 w 54"/>
                    <a:gd name="T1" fmla="*/ 13 h 58"/>
                    <a:gd name="T2" fmla="*/ 23 w 54"/>
                    <a:gd name="T3" fmla="*/ 3 h 58"/>
                    <a:gd name="T4" fmla="*/ 17 w 54"/>
                    <a:gd name="T5" fmla="*/ 7 h 58"/>
                    <a:gd name="T6" fmla="*/ 21 w 54"/>
                    <a:gd name="T7" fmla="*/ 9 h 58"/>
                    <a:gd name="T8" fmla="*/ 17 w 54"/>
                    <a:gd name="T9" fmla="*/ 9 h 58"/>
                    <a:gd name="T10" fmla="*/ 13 w 54"/>
                    <a:gd name="T11" fmla="*/ 10 h 58"/>
                    <a:gd name="T12" fmla="*/ 11 w 54"/>
                    <a:gd name="T13" fmla="*/ 8 h 58"/>
                    <a:gd name="T14" fmla="*/ 12 w 54"/>
                    <a:gd name="T15" fmla="*/ 4 h 58"/>
                    <a:gd name="T16" fmla="*/ 5 w 54"/>
                    <a:gd name="T17" fmla="*/ 3 h 58"/>
                    <a:gd name="T18" fmla="*/ 7 w 54"/>
                    <a:gd name="T19" fmla="*/ 8 h 58"/>
                    <a:gd name="T20" fmla="*/ 5 w 54"/>
                    <a:gd name="T21" fmla="*/ 12 h 58"/>
                    <a:gd name="T22" fmla="*/ 6 w 54"/>
                    <a:gd name="T23" fmla="*/ 16 h 58"/>
                    <a:gd name="T24" fmla="*/ 2 w 54"/>
                    <a:gd name="T25" fmla="*/ 18 h 58"/>
                    <a:gd name="T26" fmla="*/ 1 w 54"/>
                    <a:gd name="T27" fmla="*/ 21 h 58"/>
                    <a:gd name="T28" fmla="*/ 5 w 54"/>
                    <a:gd name="T29" fmla="*/ 33 h 58"/>
                    <a:gd name="T30" fmla="*/ 12 w 54"/>
                    <a:gd name="T31" fmla="*/ 42 h 58"/>
                    <a:gd name="T32" fmla="*/ 15 w 54"/>
                    <a:gd name="T33" fmla="*/ 43 h 58"/>
                    <a:gd name="T34" fmla="*/ 17 w 54"/>
                    <a:gd name="T35" fmla="*/ 45 h 58"/>
                    <a:gd name="T36" fmla="*/ 24 w 54"/>
                    <a:gd name="T37" fmla="*/ 47 h 58"/>
                    <a:gd name="T38" fmla="*/ 25 w 54"/>
                    <a:gd name="T39" fmla="*/ 53 h 58"/>
                    <a:gd name="T40" fmla="*/ 27 w 54"/>
                    <a:gd name="T41" fmla="*/ 55 h 58"/>
                    <a:gd name="T42" fmla="*/ 30 w 54"/>
                    <a:gd name="T43" fmla="*/ 55 h 58"/>
                    <a:gd name="T44" fmla="*/ 33 w 54"/>
                    <a:gd name="T45" fmla="*/ 56 h 58"/>
                    <a:gd name="T46" fmla="*/ 36 w 54"/>
                    <a:gd name="T47" fmla="*/ 55 h 58"/>
                    <a:gd name="T48" fmla="*/ 42 w 54"/>
                    <a:gd name="T49" fmla="*/ 55 h 58"/>
                    <a:gd name="T50" fmla="*/ 46 w 54"/>
                    <a:gd name="T51" fmla="*/ 54 h 58"/>
                    <a:gd name="T52" fmla="*/ 54 w 54"/>
                    <a:gd name="T53" fmla="*/ 49 h 58"/>
                    <a:gd name="T54" fmla="*/ 49 w 54"/>
                    <a:gd name="T55" fmla="*/ 36 h 58"/>
                    <a:gd name="T56" fmla="*/ 49 w 54"/>
                    <a:gd name="T57" fmla="*/ 32 h 58"/>
                    <a:gd name="T58" fmla="*/ 46 w 54"/>
                    <a:gd name="T59" fmla="*/ 28 h 58"/>
                    <a:gd name="T60" fmla="*/ 48 w 54"/>
                    <a:gd name="T61" fmla="*/ 20 h 58"/>
                    <a:gd name="T62" fmla="*/ 45 w 54"/>
                    <a:gd name="T63" fmla="*/ 18 h 58"/>
                    <a:gd name="T64" fmla="*/ 41 w 54"/>
                    <a:gd name="T65" fmla="*/ 16 h 58"/>
                    <a:gd name="T66" fmla="*/ 41 w 54"/>
                    <a:gd name="T67" fmla="*/ 13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54" h="58">
                      <a:moveTo>
                        <a:pt x="41" y="13"/>
                      </a:moveTo>
                      <a:cubicBezTo>
                        <a:pt x="35" y="9"/>
                        <a:pt x="29" y="6"/>
                        <a:pt x="23" y="3"/>
                      </a:cubicBezTo>
                      <a:cubicBezTo>
                        <a:pt x="22" y="5"/>
                        <a:pt x="19" y="7"/>
                        <a:pt x="17" y="7"/>
                      </a:cubicBezTo>
                      <a:cubicBezTo>
                        <a:pt x="17" y="7"/>
                        <a:pt x="21" y="8"/>
                        <a:pt x="21" y="9"/>
                      </a:cubicBezTo>
                      <a:cubicBezTo>
                        <a:pt x="20" y="10"/>
                        <a:pt x="18" y="9"/>
                        <a:pt x="17" y="9"/>
                      </a:cubicBezTo>
                      <a:cubicBezTo>
                        <a:pt x="15" y="8"/>
                        <a:pt x="15" y="9"/>
                        <a:pt x="13" y="10"/>
                      </a:cubicBezTo>
                      <a:cubicBezTo>
                        <a:pt x="13" y="10"/>
                        <a:pt x="11" y="9"/>
                        <a:pt x="11" y="8"/>
                      </a:cubicBezTo>
                      <a:cubicBezTo>
                        <a:pt x="10" y="7"/>
                        <a:pt x="11" y="5"/>
                        <a:pt x="12" y="4"/>
                      </a:cubicBezTo>
                      <a:cubicBezTo>
                        <a:pt x="13" y="0"/>
                        <a:pt x="7" y="2"/>
                        <a:pt x="5" y="3"/>
                      </a:cubicBezTo>
                      <a:cubicBezTo>
                        <a:pt x="6" y="4"/>
                        <a:pt x="8" y="7"/>
                        <a:pt x="7" y="8"/>
                      </a:cubicBezTo>
                      <a:cubicBezTo>
                        <a:pt x="7" y="9"/>
                        <a:pt x="3" y="12"/>
                        <a:pt x="5" y="12"/>
                      </a:cubicBezTo>
                      <a:cubicBezTo>
                        <a:pt x="8" y="13"/>
                        <a:pt x="7" y="14"/>
                        <a:pt x="6" y="16"/>
                      </a:cubicBezTo>
                      <a:cubicBezTo>
                        <a:pt x="5" y="16"/>
                        <a:pt x="3" y="17"/>
                        <a:pt x="2" y="18"/>
                      </a:cubicBezTo>
                      <a:cubicBezTo>
                        <a:pt x="0" y="19"/>
                        <a:pt x="1" y="19"/>
                        <a:pt x="1" y="21"/>
                      </a:cubicBezTo>
                      <a:cubicBezTo>
                        <a:pt x="2" y="26"/>
                        <a:pt x="4" y="29"/>
                        <a:pt x="5" y="33"/>
                      </a:cubicBezTo>
                      <a:cubicBezTo>
                        <a:pt x="5" y="38"/>
                        <a:pt x="9" y="40"/>
                        <a:pt x="12" y="42"/>
                      </a:cubicBezTo>
                      <a:cubicBezTo>
                        <a:pt x="13" y="43"/>
                        <a:pt x="14" y="43"/>
                        <a:pt x="15" y="43"/>
                      </a:cubicBezTo>
                      <a:cubicBezTo>
                        <a:pt x="16" y="43"/>
                        <a:pt x="16" y="44"/>
                        <a:pt x="17" y="45"/>
                      </a:cubicBezTo>
                      <a:cubicBezTo>
                        <a:pt x="19" y="45"/>
                        <a:pt x="22" y="45"/>
                        <a:pt x="24" y="47"/>
                      </a:cubicBezTo>
                      <a:cubicBezTo>
                        <a:pt x="25" y="48"/>
                        <a:pt x="25" y="51"/>
                        <a:pt x="25" y="53"/>
                      </a:cubicBezTo>
                      <a:cubicBezTo>
                        <a:pt x="26" y="54"/>
                        <a:pt x="25" y="55"/>
                        <a:pt x="27" y="55"/>
                      </a:cubicBezTo>
                      <a:cubicBezTo>
                        <a:pt x="28" y="55"/>
                        <a:pt x="29" y="55"/>
                        <a:pt x="30" y="55"/>
                      </a:cubicBezTo>
                      <a:cubicBezTo>
                        <a:pt x="31" y="55"/>
                        <a:pt x="32" y="55"/>
                        <a:pt x="33" y="56"/>
                      </a:cubicBezTo>
                      <a:cubicBezTo>
                        <a:pt x="34" y="57"/>
                        <a:pt x="35" y="56"/>
                        <a:pt x="36" y="55"/>
                      </a:cubicBezTo>
                      <a:cubicBezTo>
                        <a:pt x="38" y="54"/>
                        <a:pt x="40" y="58"/>
                        <a:pt x="42" y="55"/>
                      </a:cubicBezTo>
                      <a:cubicBezTo>
                        <a:pt x="42" y="53"/>
                        <a:pt x="45" y="54"/>
                        <a:pt x="46" y="54"/>
                      </a:cubicBezTo>
                      <a:cubicBezTo>
                        <a:pt x="49" y="53"/>
                        <a:pt x="51" y="51"/>
                        <a:pt x="54" y="49"/>
                      </a:cubicBezTo>
                      <a:cubicBezTo>
                        <a:pt x="49" y="46"/>
                        <a:pt x="49" y="42"/>
                        <a:pt x="49" y="36"/>
                      </a:cubicBezTo>
                      <a:cubicBezTo>
                        <a:pt x="48" y="35"/>
                        <a:pt x="50" y="33"/>
                        <a:pt x="49" y="32"/>
                      </a:cubicBezTo>
                      <a:cubicBezTo>
                        <a:pt x="48" y="31"/>
                        <a:pt x="46" y="30"/>
                        <a:pt x="46" y="28"/>
                      </a:cubicBezTo>
                      <a:cubicBezTo>
                        <a:pt x="46" y="27"/>
                        <a:pt x="48" y="20"/>
                        <a:pt x="48" y="20"/>
                      </a:cubicBezTo>
                      <a:cubicBezTo>
                        <a:pt x="47" y="20"/>
                        <a:pt x="46" y="19"/>
                        <a:pt x="45" y="18"/>
                      </a:cubicBezTo>
                      <a:cubicBezTo>
                        <a:pt x="44" y="17"/>
                        <a:pt x="43" y="17"/>
                        <a:pt x="41" y="16"/>
                      </a:cubicBezTo>
                      <a:cubicBezTo>
                        <a:pt x="41" y="15"/>
                        <a:pt x="41" y="14"/>
                        <a:pt x="41" y="13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7" name="Freeform 753" descr="" title="">
                  <a:extLst>
                    <a:ext uri="{FF2B5EF4-FFF2-40B4-BE49-F238E27FC236}">
                      <a16:creationId xmlns:a16="http://schemas.microsoft.com/office/drawing/2014/main" id="{8DDD5DAB-F0C0-43C9-8378-7EE3DD75D3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578077" y="6069750"/>
                  <a:ext cx="235404" cy="271234"/>
                </a:xfrm>
                <a:custGeom>
                  <a:avLst/>
                  <a:gdLst>
                    <a:gd name="T0" fmla="*/ 15 w 27"/>
                    <a:gd name="T1" fmla="*/ 29 h 31"/>
                    <a:gd name="T2" fmla="*/ 15 w 27"/>
                    <a:gd name="T3" fmla="*/ 24 h 31"/>
                    <a:gd name="T4" fmla="*/ 17 w 27"/>
                    <a:gd name="T5" fmla="*/ 24 h 31"/>
                    <a:gd name="T6" fmla="*/ 19 w 27"/>
                    <a:gd name="T7" fmla="*/ 21 h 31"/>
                    <a:gd name="T8" fmla="*/ 21 w 27"/>
                    <a:gd name="T9" fmla="*/ 24 h 31"/>
                    <a:gd name="T10" fmla="*/ 24 w 27"/>
                    <a:gd name="T11" fmla="*/ 23 h 31"/>
                    <a:gd name="T12" fmla="*/ 26 w 27"/>
                    <a:gd name="T13" fmla="*/ 24 h 31"/>
                    <a:gd name="T14" fmla="*/ 26 w 27"/>
                    <a:gd name="T15" fmla="*/ 21 h 31"/>
                    <a:gd name="T16" fmla="*/ 26 w 27"/>
                    <a:gd name="T17" fmla="*/ 14 h 31"/>
                    <a:gd name="T18" fmla="*/ 25 w 27"/>
                    <a:gd name="T19" fmla="*/ 11 h 31"/>
                    <a:gd name="T20" fmla="*/ 26 w 27"/>
                    <a:gd name="T21" fmla="*/ 6 h 31"/>
                    <a:gd name="T22" fmla="*/ 21 w 27"/>
                    <a:gd name="T23" fmla="*/ 4 h 31"/>
                    <a:gd name="T24" fmla="*/ 19 w 27"/>
                    <a:gd name="T25" fmla="*/ 0 h 31"/>
                    <a:gd name="T26" fmla="*/ 14 w 27"/>
                    <a:gd name="T27" fmla="*/ 0 h 31"/>
                    <a:gd name="T28" fmla="*/ 11 w 27"/>
                    <a:gd name="T29" fmla="*/ 7 h 31"/>
                    <a:gd name="T30" fmla="*/ 5 w 27"/>
                    <a:gd name="T31" fmla="*/ 7 h 31"/>
                    <a:gd name="T32" fmla="*/ 4 w 27"/>
                    <a:gd name="T33" fmla="*/ 7 h 31"/>
                    <a:gd name="T34" fmla="*/ 4 w 27"/>
                    <a:gd name="T35" fmla="*/ 10 h 31"/>
                    <a:gd name="T36" fmla="*/ 0 w 27"/>
                    <a:gd name="T37" fmla="*/ 16 h 31"/>
                    <a:gd name="T38" fmla="*/ 4 w 27"/>
                    <a:gd name="T39" fmla="*/ 23 h 31"/>
                    <a:gd name="T40" fmla="*/ 9 w 27"/>
                    <a:gd name="T41" fmla="*/ 28 h 31"/>
                    <a:gd name="T42" fmla="*/ 11 w 27"/>
                    <a:gd name="T43" fmla="*/ 31 h 31"/>
                    <a:gd name="T44" fmla="*/ 15 w 27"/>
                    <a:gd name="T45" fmla="*/ 29 h 31"/>
                    <a:gd name="T46" fmla="*/ 15 w 27"/>
                    <a:gd name="T47" fmla="*/ 29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7" h="31">
                      <a:moveTo>
                        <a:pt x="15" y="29"/>
                      </a:moveTo>
                      <a:cubicBezTo>
                        <a:pt x="15" y="28"/>
                        <a:pt x="13" y="24"/>
                        <a:pt x="15" y="24"/>
                      </a:cubicBezTo>
                      <a:cubicBezTo>
                        <a:pt x="15" y="24"/>
                        <a:pt x="17" y="24"/>
                        <a:pt x="17" y="24"/>
                      </a:cubicBezTo>
                      <a:cubicBezTo>
                        <a:pt x="18" y="23"/>
                        <a:pt x="18" y="21"/>
                        <a:pt x="19" y="21"/>
                      </a:cubicBezTo>
                      <a:cubicBezTo>
                        <a:pt x="20" y="22"/>
                        <a:pt x="21" y="23"/>
                        <a:pt x="21" y="24"/>
                      </a:cubicBezTo>
                      <a:cubicBezTo>
                        <a:pt x="22" y="25"/>
                        <a:pt x="22" y="23"/>
                        <a:pt x="24" y="23"/>
                      </a:cubicBezTo>
                      <a:cubicBezTo>
                        <a:pt x="24" y="23"/>
                        <a:pt x="26" y="25"/>
                        <a:pt x="26" y="24"/>
                      </a:cubicBezTo>
                      <a:cubicBezTo>
                        <a:pt x="26" y="23"/>
                        <a:pt x="26" y="22"/>
                        <a:pt x="26" y="21"/>
                      </a:cubicBezTo>
                      <a:cubicBezTo>
                        <a:pt x="27" y="19"/>
                        <a:pt x="27" y="16"/>
                        <a:pt x="26" y="14"/>
                      </a:cubicBezTo>
                      <a:cubicBezTo>
                        <a:pt x="25" y="13"/>
                        <a:pt x="25" y="12"/>
                        <a:pt x="25" y="11"/>
                      </a:cubicBezTo>
                      <a:cubicBezTo>
                        <a:pt x="25" y="9"/>
                        <a:pt x="27" y="8"/>
                        <a:pt x="26" y="6"/>
                      </a:cubicBezTo>
                      <a:cubicBezTo>
                        <a:pt x="25" y="3"/>
                        <a:pt x="21" y="7"/>
                        <a:pt x="21" y="4"/>
                      </a:cubicBezTo>
                      <a:cubicBezTo>
                        <a:pt x="21" y="2"/>
                        <a:pt x="22" y="0"/>
                        <a:pt x="19" y="0"/>
                      </a:cubicBezTo>
                      <a:cubicBezTo>
                        <a:pt x="18" y="0"/>
                        <a:pt x="16" y="0"/>
                        <a:pt x="14" y="0"/>
                      </a:cubicBezTo>
                      <a:cubicBezTo>
                        <a:pt x="10" y="0"/>
                        <a:pt x="15" y="7"/>
                        <a:pt x="11" y="7"/>
                      </a:cubicBezTo>
                      <a:cubicBezTo>
                        <a:pt x="9" y="7"/>
                        <a:pt x="7" y="7"/>
                        <a:pt x="5" y="7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2" y="9"/>
                        <a:pt x="4" y="9"/>
                        <a:pt x="4" y="10"/>
                      </a:cubicBezTo>
                      <a:cubicBezTo>
                        <a:pt x="4" y="12"/>
                        <a:pt x="0" y="14"/>
                        <a:pt x="0" y="16"/>
                      </a:cubicBezTo>
                      <a:cubicBezTo>
                        <a:pt x="1" y="18"/>
                        <a:pt x="3" y="21"/>
                        <a:pt x="4" y="23"/>
                      </a:cubicBezTo>
                      <a:cubicBezTo>
                        <a:pt x="6" y="24"/>
                        <a:pt x="7" y="26"/>
                        <a:pt x="9" y="28"/>
                      </a:cubicBezTo>
                      <a:cubicBezTo>
                        <a:pt x="10" y="29"/>
                        <a:pt x="11" y="30"/>
                        <a:pt x="11" y="31"/>
                      </a:cubicBezTo>
                      <a:cubicBezTo>
                        <a:pt x="12" y="30"/>
                        <a:pt x="14" y="30"/>
                        <a:pt x="15" y="29"/>
                      </a:cubicBezTo>
                      <a:cubicBezTo>
                        <a:pt x="15" y="29"/>
                        <a:pt x="14" y="30"/>
                        <a:pt x="15" y="29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8" name="Freeform 754" descr="" title="">
                  <a:extLst>
                    <a:ext uri="{FF2B5EF4-FFF2-40B4-BE49-F238E27FC236}">
                      <a16:creationId xmlns:a16="http://schemas.microsoft.com/office/drawing/2014/main" id="{4C476197-7BD0-4605-872B-066D05B435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592975" y="6069750"/>
                  <a:ext cx="98334" cy="62592"/>
                </a:xfrm>
                <a:custGeom>
                  <a:avLst/>
                  <a:gdLst>
                    <a:gd name="T0" fmla="*/ 11 w 11"/>
                    <a:gd name="T1" fmla="*/ 7 h 7"/>
                    <a:gd name="T2" fmla="*/ 11 w 11"/>
                    <a:gd name="T3" fmla="*/ 0 h 7"/>
                    <a:gd name="T4" fmla="*/ 3 w 11"/>
                    <a:gd name="T5" fmla="*/ 1 h 7"/>
                    <a:gd name="T6" fmla="*/ 0 w 11"/>
                    <a:gd name="T7" fmla="*/ 4 h 7"/>
                    <a:gd name="T8" fmla="*/ 2 w 11"/>
                    <a:gd name="T9" fmla="*/ 7 h 7"/>
                    <a:gd name="T10" fmla="*/ 11 w 11"/>
                    <a:gd name="T11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" h="7">
                      <a:moveTo>
                        <a:pt x="11" y="7"/>
                      </a:moveTo>
                      <a:cubicBezTo>
                        <a:pt x="11" y="5"/>
                        <a:pt x="11" y="2"/>
                        <a:pt x="11" y="0"/>
                      </a:cubicBezTo>
                      <a:cubicBezTo>
                        <a:pt x="8" y="0"/>
                        <a:pt x="6" y="1"/>
                        <a:pt x="3" y="1"/>
                      </a:cubicBezTo>
                      <a:cubicBezTo>
                        <a:pt x="4" y="2"/>
                        <a:pt x="1" y="3"/>
                        <a:pt x="0" y="4"/>
                      </a:cubicBezTo>
                      <a:cubicBezTo>
                        <a:pt x="0" y="5"/>
                        <a:pt x="2" y="6"/>
                        <a:pt x="2" y="7"/>
                      </a:cubicBezTo>
                      <a:lnTo>
                        <a:pt x="11" y="7"/>
                      </a:ln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9" name="Freeform 755" descr="" title="">
                  <a:extLst>
                    <a:ext uri="{FF2B5EF4-FFF2-40B4-BE49-F238E27FC236}">
                      <a16:creationId xmlns:a16="http://schemas.microsoft.com/office/drawing/2014/main" id="{FC66FCAF-F023-44E3-BFFA-F305301402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560196" y="5598819"/>
                  <a:ext cx="321819" cy="497755"/>
                </a:xfrm>
                <a:custGeom>
                  <a:avLst/>
                  <a:gdLst>
                    <a:gd name="T0" fmla="*/ 29 w 37"/>
                    <a:gd name="T1" fmla="*/ 55 h 57"/>
                    <a:gd name="T2" fmla="*/ 37 w 37"/>
                    <a:gd name="T3" fmla="*/ 55 h 57"/>
                    <a:gd name="T4" fmla="*/ 33 w 37"/>
                    <a:gd name="T5" fmla="*/ 48 h 57"/>
                    <a:gd name="T6" fmla="*/ 32 w 37"/>
                    <a:gd name="T7" fmla="*/ 44 h 57"/>
                    <a:gd name="T8" fmla="*/ 30 w 37"/>
                    <a:gd name="T9" fmla="*/ 40 h 57"/>
                    <a:gd name="T10" fmla="*/ 32 w 37"/>
                    <a:gd name="T11" fmla="*/ 32 h 57"/>
                    <a:gd name="T12" fmla="*/ 34 w 37"/>
                    <a:gd name="T13" fmla="*/ 27 h 57"/>
                    <a:gd name="T14" fmla="*/ 31 w 37"/>
                    <a:gd name="T15" fmla="*/ 21 h 57"/>
                    <a:gd name="T16" fmla="*/ 28 w 37"/>
                    <a:gd name="T17" fmla="*/ 16 h 57"/>
                    <a:gd name="T18" fmla="*/ 34 w 37"/>
                    <a:gd name="T19" fmla="*/ 16 h 57"/>
                    <a:gd name="T20" fmla="*/ 32 w 37"/>
                    <a:gd name="T21" fmla="*/ 6 h 57"/>
                    <a:gd name="T22" fmla="*/ 30 w 37"/>
                    <a:gd name="T23" fmla="*/ 2 h 57"/>
                    <a:gd name="T24" fmla="*/ 27 w 37"/>
                    <a:gd name="T25" fmla="*/ 0 h 57"/>
                    <a:gd name="T26" fmla="*/ 28 w 37"/>
                    <a:gd name="T27" fmla="*/ 9 h 57"/>
                    <a:gd name="T28" fmla="*/ 23 w 37"/>
                    <a:gd name="T29" fmla="*/ 18 h 57"/>
                    <a:gd name="T30" fmla="*/ 21 w 37"/>
                    <a:gd name="T31" fmla="*/ 22 h 57"/>
                    <a:gd name="T32" fmla="*/ 18 w 37"/>
                    <a:gd name="T33" fmla="*/ 27 h 57"/>
                    <a:gd name="T34" fmla="*/ 15 w 37"/>
                    <a:gd name="T35" fmla="*/ 33 h 57"/>
                    <a:gd name="T36" fmla="*/ 11 w 37"/>
                    <a:gd name="T37" fmla="*/ 31 h 57"/>
                    <a:gd name="T38" fmla="*/ 2 w 37"/>
                    <a:gd name="T39" fmla="*/ 39 h 57"/>
                    <a:gd name="T40" fmla="*/ 1 w 37"/>
                    <a:gd name="T41" fmla="*/ 42 h 57"/>
                    <a:gd name="T42" fmla="*/ 4 w 37"/>
                    <a:gd name="T43" fmla="*/ 45 h 57"/>
                    <a:gd name="T44" fmla="*/ 5 w 37"/>
                    <a:gd name="T45" fmla="*/ 45 h 57"/>
                    <a:gd name="T46" fmla="*/ 7 w 37"/>
                    <a:gd name="T47" fmla="*/ 48 h 57"/>
                    <a:gd name="T48" fmla="*/ 7 w 37"/>
                    <a:gd name="T49" fmla="*/ 55 h 57"/>
                    <a:gd name="T50" fmla="*/ 16 w 37"/>
                    <a:gd name="T51" fmla="*/ 54 h 57"/>
                    <a:gd name="T52" fmla="*/ 29 w 37"/>
                    <a:gd name="T53" fmla="*/ 55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7" h="57">
                      <a:moveTo>
                        <a:pt x="29" y="55"/>
                      </a:moveTo>
                      <a:cubicBezTo>
                        <a:pt x="32" y="55"/>
                        <a:pt x="35" y="57"/>
                        <a:pt x="37" y="55"/>
                      </a:cubicBezTo>
                      <a:cubicBezTo>
                        <a:pt x="37" y="51"/>
                        <a:pt x="35" y="50"/>
                        <a:pt x="33" y="48"/>
                      </a:cubicBezTo>
                      <a:cubicBezTo>
                        <a:pt x="32" y="47"/>
                        <a:pt x="32" y="46"/>
                        <a:pt x="32" y="44"/>
                      </a:cubicBezTo>
                      <a:cubicBezTo>
                        <a:pt x="31" y="43"/>
                        <a:pt x="30" y="42"/>
                        <a:pt x="30" y="40"/>
                      </a:cubicBezTo>
                      <a:cubicBezTo>
                        <a:pt x="29" y="36"/>
                        <a:pt x="31" y="35"/>
                        <a:pt x="32" y="32"/>
                      </a:cubicBezTo>
                      <a:cubicBezTo>
                        <a:pt x="33" y="30"/>
                        <a:pt x="34" y="29"/>
                        <a:pt x="34" y="27"/>
                      </a:cubicBezTo>
                      <a:cubicBezTo>
                        <a:pt x="33" y="25"/>
                        <a:pt x="33" y="23"/>
                        <a:pt x="31" y="21"/>
                      </a:cubicBezTo>
                      <a:cubicBezTo>
                        <a:pt x="31" y="21"/>
                        <a:pt x="26" y="18"/>
                        <a:pt x="28" y="16"/>
                      </a:cubicBezTo>
                      <a:cubicBezTo>
                        <a:pt x="29" y="15"/>
                        <a:pt x="32" y="16"/>
                        <a:pt x="34" y="16"/>
                      </a:cubicBezTo>
                      <a:cubicBezTo>
                        <a:pt x="32" y="12"/>
                        <a:pt x="32" y="10"/>
                        <a:pt x="32" y="6"/>
                      </a:cubicBezTo>
                      <a:cubicBezTo>
                        <a:pt x="32" y="5"/>
                        <a:pt x="32" y="3"/>
                        <a:pt x="30" y="2"/>
                      </a:cubicBezTo>
                      <a:cubicBezTo>
                        <a:pt x="30" y="1"/>
                        <a:pt x="27" y="0"/>
                        <a:pt x="27" y="0"/>
                      </a:cubicBezTo>
                      <a:cubicBezTo>
                        <a:pt x="27" y="2"/>
                        <a:pt x="33" y="7"/>
                        <a:pt x="28" y="9"/>
                      </a:cubicBezTo>
                      <a:cubicBezTo>
                        <a:pt x="25" y="11"/>
                        <a:pt x="24" y="14"/>
                        <a:pt x="23" y="18"/>
                      </a:cubicBezTo>
                      <a:cubicBezTo>
                        <a:pt x="22" y="19"/>
                        <a:pt x="22" y="22"/>
                        <a:pt x="21" y="22"/>
                      </a:cubicBezTo>
                      <a:cubicBezTo>
                        <a:pt x="19" y="23"/>
                        <a:pt x="19" y="25"/>
                        <a:pt x="18" y="27"/>
                      </a:cubicBezTo>
                      <a:cubicBezTo>
                        <a:pt x="17" y="29"/>
                        <a:pt x="16" y="31"/>
                        <a:pt x="15" y="33"/>
                      </a:cubicBezTo>
                      <a:cubicBezTo>
                        <a:pt x="13" y="35"/>
                        <a:pt x="12" y="31"/>
                        <a:pt x="11" y="31"/>
                      </a:cubicBezTo>
                      <a:cubicBezTo>
                        <a:pt x="6" y="31"/>
                        <a:pt x="3" y="35"/>
                        <a:pt x="2" y="39"/>
                      </a:cubicBezTo>
                      <a:cubicBezTo>
                        <a:pt x="2" y="40"/>
                        <a:pt x="0" y="41"/>
                        <a:pt x="1" y="42"/>
                      </a:cubicBezTo>
                      <a:cubicBezTo>
                        <a:pt x="2" y="43"/>
                        <a:pt x="3" y="44"/>
                        <a:pt x="4" y="45"/>
                      </a:cubicBezTo>
                      <a:cubicBezTo>
                        <a:pt x="4" y="46"/>
                        <a:pt x="5" y="44"/>
                        <a:pt x="5" y="45"/>
                      </a:cubicBezTo>
                      <a:cubicBezTo>
                        <a:pt x="6" y="46"/>
                        <a:pt x="7" y="47"/>
                        <a:pt x="7" y="48"/>
                      </a:cubicBezTo>
                      <a:cubicBezTo>
                        <a:pt x="8" y="50"/>
                        <a:pt x="7" y="53"/>
                        <a:pt x="7" y="55"/>
                      </a:cubicBezTo>
                      <a:cubicBezTo>
                        <a:pt x="10" y="54"/>
                        <a:pt x="13" y="54"/>
                        <a:pt x="16" y="54"/>
                      </a:cubicBezTo>
                      <a:cubicBezTo>
                        <a:pt x="20" y="54"/>
                        <a:pt x="25" y="55"/>
                        <a:pt x="29" y="55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0" name="Freeform 756" descr="" title="">
                  <a:extLst>
                    <a:ext uri="{FF2B5EF4-FFF2-40B4-BE49-F238E27FC236}">
                      <a16:creationId xmlns:a16="http://schemas.microsoft.com/office/drawing/2014/main" id="{4E173B3D-E961-4A20-ADB5-78EEA8285A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17522" y="5622664"/>
                  <a:ext cx="131110" cy="271234"/>
                </a:xfrm>
                <a:custGeom>
                  <a:avLst/>
                  <a:gdLst>
                    <a:gd name="T0" fmla="*/ 11 w 15"/>
                    <a:gd name="T1" fmla="*/ 0 h 31"/>
                    <a:gd name="T2" fmla="*/ 9 w 15"/>
                    <a:gd name="T3" fmla="*/ 4 h 31"/>
                    <a:gd name="T4" fmla="*/ 4 w 15"/>
                    <a:gd name="T5" fmla="*/ 5 h 31"/>
                    <a:gd name="T6" fmla="*/ 1 w 15"/>
                    <a:gd name="T7" fmla="*/ 8 h 31"/>
                    <a:gd name="T8" fmla="*/ 3 w 15"/>
                    <a:gd name="T9" fmla="*/ 13 h 31"/>
                    <a:gd name="T10" fmla="*/ 6 w 15"/>
                    <a:gd name="T11" fmla="*/ 31 h 31"/>
                    <a:gd name="T12" fmla="*/ 11 w 15"/>
                    <a:gd name="T13" fmla="*/ 30 h 31"/>
                    <a:gd name="T14" fmla="*/ 11 w 15"/>
                    <a:gd name="T15" fmla="*/ 27 h 31"/>
                    <a:gd name="T16" fmla="*/ 11 w 15"/>
                    <a:gd name="T17" fmla="*/ 18 h 31"/>
                    <a:gd name="T18" fmla="*/ 15 w 15"/>
                    <a:gd name="T19" fmla="*/ 9 h 31"/>
                    <a:gd name="T20" fmla="*/ 14 w 15"/>
                    <a:gd name="T21" fmla="*/ 3 h 31"/>
                    <a:gd name="T22" fmla="*/ 11 w 15"/>
                    <a:gd name="T23" fmla="*/ 0 h 31"/>
                    <a:gd name="T24" fmla="*/ 11 w 15"/>
                    <a:gd name="T25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5" h="31">
                      <a:moveTo>
                        <a:pt x="11" y="0"/>
                      </a:moveTo>
                      <a:cubicBezTo>
                        <a:pt x="9" y="2"/>
                        <a:pt x="10" y="2"/>
                        <a:pt x="9" y="4"/>
                      </a:cubicBezTo>
                      <a:cubicBezTo>
                        <a:pt x="8" y="6"/>
                        <a:pt x="6" y="5"/>
                        <a:pt x="4" y="5"/>
                      </a:cubicBezTo>
                      <a:cubicBezTo>
                        <a:pt x="4" y="5"/>
                        <a:pt x="2" y="7"/>
                        <a:pt x="1" y="8"/>
                      </a:cubicBezTo>
                      <a:cubicBezTo>
                        <a:pt x="0" y="9"/>
                        <a:pt x="2" y="11"/>
                        <a:pt x="3" y="13"/>
                      </a:cubicBezTo>
                      <a:cubicBezTo>
                        <a:pt x="7" y="18"/>
                        <a:pt x="4" y="25"/>
                        <a:pt x="6" y="31"/>
                      </a:cubicBezTo>
                      <a:cubicBezTo>
                        <a:pt x="7" y="31"/>
                        <a:pt x="9" y="31"/>
                        <a:pt x="11" y="30"/>
                      </a:cubicBezTo>
                      <a:cubicBezTo>
                        <a:pt x="12" y="30"/>
                        <a:pt x="12" y="29"/>
                        <a:pt x="11" y="27"/>
                      </a:cubicBezTo>
                      <a:cubicBezTo>
                        <a:pt x="11" y="24"/>
                        <a:pt x="11" y="21"/>
                        <a:pt x="11" y="18"/>
                      </a:cubicBezTo>
                      <a:cubicBezTo>
                        <a:pt x="11" y="14"/>
                        <a:pt x="14" y="12"/>
                        <a:pt x="15" y="9"/>
                      </a:cubicBezTo>
                      <a:cubicBezTo>
                        <a:pt x="15" y="6"/>
                        <a:pt x="15" y="5"/>
                        <a:pt x="14" y="3"/>
                      </a:cubicBezTo>
                      <a:cubicBezTo>
                        <a:pt x="14" y="3"/>
                        <a:pt x="11" y="0"/>
                        <a:pt x="11" y="0"/>
                      </a:cubicBezTo>
                      <a:cubicBezTo>
                        <a:pt x="10" y="1"/>
                        <a:pt x="11" y="0"/>
                        <a:pt x="11" y="0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1" name="Freeform 757" descr="" title="">
                  <a:extLst>
                    <a:ext uri="{FF2B5EF4-FFF2-40B4-BE49-F238E27FC236}">
                      <a16:creationId xmlns:a16="http://schemas.microsoft.com/office/drawing/2014/main" id="{2FFCFBD5-4B83-4E3A-978C-7AB6246CC1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306916" y="5554108"/>
                  <a:ext cx="515505" cy="447087"/>
                </a:xfrm>
                <a:custGeom>
                  <a:avLst/>
                  <a:gdLst>
                    <a:gd name="T0" fmla="*/ 31 w 59"/>
                    <a:gd name="T1" fmla="*/ 42 h 51"/>
                    <a:gd name="T2" fmla="*/ 37 w 59"/>
                    <a:gd name="T3" fmla="*/ 37 h 51"/>
                    <a:gd name="T4" fmla="*/ 40 w 59"/>
                    <a:gd name="T5" fmla="*/ 36 h 51"/>
                    <a:gd name="T6" fmla="*/ 43 w 59"/>
                    <a:gd name="T7" fmla="*/ 38 h 51"/>
                    <a:gd name="T8" fmla="*/ 47 w 59"/>
                    <a:gd name="T9" fmla="*/ 32 h 51"/>
                    <a:gd name="T10" fmla="*/ 48 w 59"/>
                    <a:gd name="T11" fmla="*/ 28 h 51"/>
                    <a:gd name="T12" fmla="*/ 51 w 59"/>
                    <a:gd name="T13" fmla="*/ 27 h 51"/>
                    <a:gd name="T14" fmla="*/ 56 w 59"/>
                    <a:gd name="T15" fmla="*/ 14 h 51"/>
                    <a:gd name="T16" fmla="*/ 59 w 59"/>
                    <a:gd name="T17" fmla="*/ 11 h 51"/>
                    <a:gd name="T18" fmla="*/ 57 w 59"/>
                    <a:gd name="T19" fmla="*/ 8 h 51"/>
                    <a:gd name="T20" fmla="*/ 56 w 59"/>
                    <a:gd name="T21" fmla="*/ 6 h 51"/>
                    <a:gd name="T22" fmla="*/ 54 w 59"/>
                    <a:gd name="T23" fmla="*/ 1 h 51"/>
                    <a:gd name="T24" fmla="*/ 48 w 59"/>
                    <a:gd name="T25" fmla="*/ 5 h 51"/>
                    <a:gd name="T26" fmla="*/ 40 w 59"/>
                    <a:gd name="T27" fmla="*/ 4 h 51"/>
                    <a:gd name="T28" fmla="*/ 32 w 59"/>
                    <a:gd name="T29" fmla="*/ 6 h 51"/>
                    <a:gd name="T30" fmla="*/ 26 w 59"/>
                    <a:gd name="T31" fmla="*/ 4 h 51"/>
                    <a:gd name="T32" fmla="*/ 19 w 59"/>
                    <a:gd name="T33" fmla="*/ 3 h 51"/>
                    <a:gd name="T34" fmla="*/ 13 w 59"/>
                    <a:gd name="T35" fmla="*/ 1 h 51"/>
                    <a:gd name="T36" fmla="*/ 8 w 59"/>
                    <a:gd name="T37" fmla="*/ 3 h 51"/>
                    <a:gd name="T38" fmla="*/ 7 w 59"/>
                    <a:gd name="T39" fmla="*/ 6 h 51"/>
                    <a:gd name="T40" fmla="*/ 6 w 59"/>
                    <a:gd name="T41" fmla="*/ 10 h 51"/>
                    <a:gd name="T42" fmla="*/ 5 w 59"/>
                    <a:gd name="T43" fmla="*/ 16 h 51"/>
                    <a:gd name="T44" fmla="*/ 1 w 59"/>
                    <a:gd name="T45" fmla="*/ 24 h 51"/>
                    <a:gd name="T46" fmla="*/ 2 w 59"/>
                    <a:gd name="T47" fmla="*/ 38 h 51"/>
                    <a:gd name="T48" fmla="*/ 5 w 59"/>
                    <a:gd name="T49" fmla="*/ 38 h 51"/>
                    <a:gd name="T50" fmla="*/ 9 w 59"/>
                    <a:gd name="T51" fmla="*/ 39 h 51"/>
                    <a:gd name="T52" fmla="*/ 14 w 59"/>
                    <a:gd name="T53" fmla="*/ 43 h 51"/>
                    <a:gd name="T54" fmla="*/ 14 w 59"/>
                    <a:gd name="T55" fmla="*/ 45 h 51"/>
                    <a:gd name="T56" fmla="*/ 16 w 59"/>
                    <a:gd name="T57" fmla="*/ 48 h 51"/>
                    <a:gd name="T58" fmla="*/ 23 w 59"/>
                    <a:gd name="T59" fmla="*/ 47 h 51"/>
                    <a:gd name="T60" fmla="*/ 22 w 59"/>
                    <a:gd name="T61" fmla="*/ 48 h 51"/>
                    <a:gd name="T62" fmla="*/ 27 w 59"/>
                    <a:gd name="T63" fmla="*/ 47 h 51"/>
                    <a:gd name="T64" fmla="*/ 30 w 59"/>
                    <a:gd name="T65" fmla="*/ 47 h 51"/>
                    <a:gd name="T66" fmla="*/ 31 w 59"/>
                    <a:gd name="T67" fmla="*/ 42 h 51"/>
                    <a:gd name="T68" fmla="*/ 31 w 59"/>
                    <a:gd name="T69" fmla="*/ 42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59" h="51">
                      <a:moveTo>
                        <a:pt x="31" y="42"/>
                      </a:moveTo>
                      <a:cubicBezTo>
                        <a:pt x="32" y="40"/>
                        <a:pt x="35" y="37"/>
                        <a:pt x="37" y="37"/>
                      </a:cubicBezTo>
                      <a:cubicBezTo>
                        <a:pt x="38" y="36"/>
                        <a:pt x="40" y="36"/>
                        <a:pt x="40" y="36"/>
                      </a:cubicBezTo>
                      <a:cubicBezTo>
                        <a:pt x="41" y="37"/>
                        <a:pt x="42" y="39"/>
                        <a:pt x="43" y="38"/>
                      </a:cubicBezTo>
                      <a:cubicBezTo>
                        <a:pt x="45" y="37"/>
                        <a:pt x="46" y="34"/>
                        <a:pt x="47" y="32"/>
                      </a:cubicBezTo>
                      <a:cubicBezTo>
                        <a:pt x="47" y="31"/>
                        <a:pt x="48" y="29"/>
                        <a:pt x="48" y="28"/>
                      </a:cubicBezTo>
                      <a:cubicBezTo>
                        <a:pt x="49" y="27"/>
                        <a:pt x="50" y="28"/>
                        <a:pt x="51" y="27"/>
                      </a:cubicBezTo>
                      <a:cubicBezTo>
                        <a:pt x="51" y="25"/>
                        <a:pt x="53" y="14"/>
                        <a:pt x="56" y="14"/>
                      </a:cubicBezTo>
                      <a:cubicBezTo>
                        <a:pt x="58" y="14"/>
                        <a:pt x="59" y="12"/>
                        <a:pt x="59" y="11"/>
                      </a:cubicBezTo>
                      <a:cubicBezTo>
                        <a:pt x="59" y="9"/>
                        <a:pt x="57" y="9"/>
                        <a:pt x="57" y="8"/>
                      </a:cubicBezTo>
                      <a:cubicBezTo>
                        <a:pt x="57" y="7"/>
                        <a:pt x="56" y="7"/>
                        <a:pt x="56" y="6"/>
                      </a:cubicBezTo>
                      <a:cubicBezTo>
                        <a:pt x="55" y="4"/>
                        <a:pt x="55" y="3"/>
                        <a:pt x="54" y="1"/>
                      </a:cubicBezTo>
                      <a:cubicBezTo>
                        <a:pt x="53" y="2"/>
                        <a:pt x="50" y="5"/>
                        <a:pt x="48" y="5"/>
                      </a:cubicBezTo>
                      <a:cubicBezTo>
                        <a:pt x="45" y="4"/>
                        <a:pt x="43" y="4"/>
                        <a:pt x="40" y="4"/>
                      </a:cubicBezTo>
                      <a:cubicBezTo>
                        <a:pt x="37" y="4"/>
                        <a:pt x="35" y="6"/>
                        <a:pt x="32" y="6"/>
                      </a:cubicBezTo>
                      <a:cubicBezTo>
                        <a:pt x="30" y="6"/>
                        <a:pt x="28" y="3"/>
                        <a:pt x="26" y="4"/>
                      </a:cubicBezTo>
                      <a:cubicBezTo>
                        <a:pt x="22" y="6"/>
                        <a:pt x="21" y="5"/>
                        <a:pt x="19" y="3"/>
                      </a:cubicBezTo>
                      <a:cubicBezTo>
                        <a:pt x="18" y="2"/>
                        <a:pt x="15" y="0"/>
                        <a:pt x="13" y="1"/>
                      </a:cubicBezTo>
                      <a:cubicBezTo>
                        <a:pt x="12" y="1"/>
                        <a:pt x="9" y="2"/>
                        <a:pt x="8" y="3"/>
                      </a:cubicBezTo>
                      <a:cubicBezTo>
                        <a:pt x="7" y="4"/>
                        <a:pt x="8" y="5"/>
                        <a:pt x="7" y="6"/>
                      </a:cubicBezTo>
                      <a:cubicBezTo>
                        <a:pt x="7" y="7"/>
                        <a:pt x="6" y="9"/>
                        <a:pt x="6" y="10"/>
                      </a:cubicBezTo>
                      <a:cubicBezTo>
                        <a:pt x="5" y="12"/>
                        <a:pt x="5" y="14"/>
                        <a:pt x="5" y="16"/>
                      </a:cubicBezTo>
                      <a:cubicBezTo>
                        <a:pt x="5" y="19"/>
                        <a:pt x="2" y="21"/>
                        <a:pt x="1" y="24"/>
                      </a:cubicBezTo>
                      <a:cubicBezTo>
                        <a:pt x="0" y="27"/>
                        <a:pt x="1" y="34"/>
                        <a:pt x="2" y="38"/>
                      </a:cubicBezTo>
                      <a:cubicBezTo>
                        <a:pt x="2" y="39"/>
                        <a:pt x="4" y="38"/>
                        <a:pt x="5" y="38"/>
                      </a:cubicBezTo>
                      <a:cubicBezTo>
                        <a:pt x="6" y="38"/>
                        <a:pt x="8" y="39"/>
                        <a:pt x="9" y="39"/>
                      </a:cubicBezTo>
                      <a:cubicBezTo>
                        <a:pt x="10" y="40"/>
                        <a:pt x="14" y="42"/>
                        <a:pt x="14" y="43"/>
                      </a:cubicBezTo>
                      <a:cubicBezTo>
                        <a:pt x="14" y="44"/>
                        <a:pt x="14" y="44"/>
                        <a:pt x="14" y="45"/>
                      </a:cubicBezTo>
                      <a:cubicBezTo>
                        <a:pt x="14" y="46"/>
                        <a:pt x="15" y="47"/>
                        <a:pt x="16" y="48"/>
                      </a:cubicBezTo>
                      <a:cubicBezTo>
                        <a:pt x="18" y="51"/>
                        <a:pt x="21" y="46"/>
                        <a:pt x="23" y="47"/>
                      </a:cubicBezTo>
                      <a:cubicBezTo>
                        <a:pt x="23" y="47"/>
                        <a:pt x="22" y="48"/>
                        <a:pt x="22" y="48"/>
                      </a:cubicBezTo>
                      <a:cubicBezTo>
                        <a:pt x="22" y="47"/>
                        <a:pt x="27" y="47"/>
                        <a:pt x="27" y="47"/>
                      </a:cubicBezTo>
                      <a:cubicBezTo>
                        <a:pt x="29" y="47"/>
                        <a:pt x="29" y="45"/>
                        <a:pt x="30" y="47"/>
                      </a:cubicBezTo>
                      <a:cubicBezTo>
                        <a:pt x="31" y="45"/>
                        <a:pt x="31" y="44"/>
                        <a:pt x="31" y="42"/>
                      </a:cubicBezTo>
                      <a:cubicBezTo>
                        <a:pt x="32" y="41"/>
                        <a:pt x="31" y="43"/>
                        <a:pt x="31" y="42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2" name="Freeform 758" descr="" title="">
                  <a:extLst>
                    <a:ext uri="{FF2B5EF4-FFF2-40B4-BE49-F238E27FC236}">
                      <a16:creationId xmlns:a16="http://schemas.microsoft.com/office/drawing/2014/main" id="{9C8AB86E-3812-4ABB-AF00-D87045EC03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937421" y="5500456"/>
                  <a:ext cx="369495" cy="262292"/>
                </a:xfrm>
                <a:custGeom>
                  <a:avLst/>
                  <a:gdLst>
                    <a:gd name="T0" fmla="*/ 35 w 42"/>
                    <a:gd name="T1" fmla="*/ 20 h 30"/>
                    <a:gd name="T2" fmla="*/ 41 w 42"/>
                    <a:gd name="T3" fmla="*/ 17 h 30"/>
                    <a:gd name="T4" fmla="*/ 38 w 42"/>
                    <a:gd name="T5" fmla="*/ 13 h 30"/>
                    <a:gd name="T6" fmla="*/ 33 w 42"/>
                    <a:gd name="T7" fmla="*/ 10 h 30"/>
                    <a:gd name="T8" fmla="*/ 32 w 42"/>
                    <a:gd name="T9" fmla="*/ 7 h 30"/>
                    <a:gd name="T10" fmla="*/ 30 w 42"/>
                    <a:gd name="T11" fmla="*/ 1 h 30"/>
                    <a:gd name="T12" fmla="*/ 26 w 42"/>
                    <a:gd name="T13" fmla="*/ 0 h 30"/>
                    <a:gd name="T14" fmla="*/ 22 w 42"/>
                    <a:gd name="T15" fmla="*/ 2 h 30"/>
                    <a:gd name="T16" fmla="*/ 19 w 42"/>
                    <a:gd name="T17" fmla="*/ 4 h 30"/>
                    <a:gd name="T18" fmla="*/ 17 w 42"/>
                    <a:gd name="T19" fmla="*/ 5 h 30"/>
                    <a:gd name="T20" fmla="*/ 11 w 42"/>
                    <a:gd name="T21" fmla="*/ 10 h 30"/>
                    <a:gd name="T22" fmla="*/ 9 w 42"/>
                    <a:gd name="T23" fmla="*/ 10 h 30"/>
                    <a:gd name="T24" fmla="*/ 7 w 42"/>
                    <a:gd name="T25" fmla="*/ 14 h 30"/>
                    <a:gd name="T26" fmla="*/ 5 w 42"/>
                    <a:gd name="T27" fmla="*/ 16 h 30"/>
                    <a:gd name="T28" fmla="*/ 2 w 42"/>
                    <a:gd name="T29" fmla="*/ 18 h 30"/>
                    <a:gd name="T30" fmla="*/ 1 w 42"/>
                    <a:gd name="T31" fmla="*/ 24 h 30"/>
                    <a:gd name="T32" fmla="*/ 8 w 42"/>
                    <a:gd name="T33" fmla="*/ 28 h 30"/>
                    <a:gd name="T34" fmla="*/ 16 w 42"/>
                    <a:gd name="T35" fmla="*/ 30 h 30"/>
                    <a:gd name="T36" fmla="*/ 15 w 42"/>
                    <a:gd name="T37" fmla="*/ 22 h 30"/>
                    <a:gd name="T38" fmla="*/ 26 w 42"/>
                    <a:gd name="T39" fmla="*/ 22 h 30"/>
                    <a:gd name="T40" fmla="*/ 35 w 42"/>
                    <a:gd name="T41" fmla="*/ 20 h 30"/>
                    <a:gd name="T42" fmla="*/ 35 w 42"/>
                    <a:gd name="T43" fmla="*/ 2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2" h="30">
                      <a:moveTo>
                        <a:pt x="35" y="20"/>
                      </a:moveTo>
                      <a:cubicBezTo>
                        <a:pt x="37" y="17"/>
                        <a:pt x="40" y="20"/>
                        <a:pt x="41" y="17"/>
                      </a:cubicBezTo>
                      <a:cubicBezTo>
                        <a:pt x="42" y="16"/>
                        <a:pt x="39" y="13"/>
                        <a:pt x="38" y="13"/>
                      </a:cubicBezTo>
                      <a:cubicBezTo>
                        <a:pt x="37" y="15"/>
                        <a:pt x="34" y="11"/>
                        <a:pt x="33" y="10"/>
                      </a:cubicBezTo>
                      <a:cubicBezTo>
                        <a:pt x="33" y="9"/>
                        <a:pt x="33" y="8"/>
                        <a:pt x="32" y="7"/>
                      </a:cubicBezTo>
                      <a:cubicBezTo>
                        <a:pt x="30" y="5"/>
                        <a:pt x="30" y="4"/>
                        <a:pt x="30" y="1"/>
                      </a:cubicBezTo>
                      <a:cubicBezTo>
                        <a:pt x="29" y="1"/>
                        <a:pt x="27" y="0"/>
                        <a:pt x="26" y="0"/>
                      </a:cubicBezTo>
                      <a:cubicBezTo>
                        <a:pt x="24" y="1"/>
                        <a:pt x="23" y="2"/>
                        <a:pt x="22" y="2"/>
                      </a:cubicBezTo>
                      <a:cubicBezTo>
                        <a:pt x="21" y="3"/>
                        <a:pt x="20" y="4"/>
                        <a:pt x="19" y="4"/>
                      </a:cubicBezTo>
                      <a:cubicBezTo>
                        <a:pt x="18" y="6"/>
                        <a:pt x="18" y="4"/>
                        <a:pt x="17" y="5"/>
                      </a:cubicBezTo>
                      <a:cubicBezTo>
                        <a:pt x="15" y="6"/>
                        <a:pt x="13" y="11"/>
                        <a:pt x="11" y="10"/>
                      </a:cubicBezTo>
                      <a:cubicBezTo>
                        <a:pt x="10" y="10"/>
                        <a:pt x="9" y="8"/>
                        <a:pt x="9" y="10"/>
                      </a:cubicBezTo>
                      <a:cubicBezTo>
                        <a:pt x="8" y="11"/>
                        <a:pt x="8" y="13"/>
                        <a:pt x="7" y="14"/>
                      </a:cubicBezTo>
                      <a:cubicBezTo>
                        <a:pt x="7" y="15"/>
                        <a:pt x="7" y="16"/>
                        <a:pt x="5" y="16"/>
                      </a:cubicBezTo>
                      <a:cubicBezTo>
                        <a:pt x="5" y="16"/>
                        <a:pt x="1" y="17"/>
                        <a:pt x="2" y="18"/>
                      </a:cubicBezTo>
                      <a:cubicBezTo>
                        <a:pt x="5" y="20"/>
                        <a:pt x="0" y="23"/>
                        <a:pt x="1" y="24"/>
                      </a:cubicBezTo>
                      <a:cubicBezTo>
                        <a:pt x="3" y="25"/>
                        <a:pt x="5" y="30"/>
                        <a:pt x="8" y="28"/>
                      </a:cubicBezTo>
                      <a:cubicBezTo>
                        <a:pt x="11" y="26"/>
                        <a:pt x="13" y="27"/>
                        <a:pt x="16" y="30"/>
                      </a:cubicBezTo>
                      <a:cubicBezTo>
                        <a:pt x="15" y="27"/>
                        <a:pt x="15" y="24"/>
                        <a:pt x="15" y="22"/>
                      </a:cubicBezTo>
                      <a:cubicBezTo>
                        <a:pt x="19" y="22"/>
                        <a:pt x="22" y="22"/>
                        <a:pt x="26" y="22"/>
                      </a:cubicBezTo>
                      <a:cubicBezTo>
                        <a:pt x="29" y="22"/>
                        <a:pt x="34" y="23"/>
                        <a:pt x="35" y="20"/>
                      </a:cubicBezTo>
                      <a:cubicBezTo>
                        <a:pt x="36" y="18"/>
                        <a:pt x="35" y="20"/>
                        <a:pt x="35" y="20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3" name="Freeform 759" descr="" title="">
                  <a:extLst>
                    <a:ext uri="{FF2B5EF4-FFF2-40B4-BE49-F238E27FC236}">
                      <a16:creationId xmlns:a16="http://schemas.microsoft.com/office/drawing/2014/main" id="{34B42875-5020-4B77-B7AD-D951DE4B97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184743" y="5694194"/>
                  <a:ext cx="86414" cy="208642"/>
                </a:xfrm>
                <a:custGeom>
                  <a:avLst/>
                  <a:gdLst>
                    <a:gd name="T0" fmla="*/ 9 w 10"/>
                    <a:gd name="T1" fmla="*/ 10 h 24"/>
                    <a:gd name="T2" fmla="*/ 8 w 10"/>
                    <a:gd name="T3" fmla="*/ 6 h 24"/>
                    <a:gd name="T4" fmla="*/ 5 w 10"/>
                    <a:gd name="T5" fmla="*/ 0 h 24"/>
                    <a:gd name="T6" fmla="*/ 2 w 10"/>
                    <a:gd name="T7" fmla="*/ 0 h 24"/>
                    <a:gd name="T8" fmla="*/ 2 w 10"/>
                    <a:gd name="T9" fmla="*/ 3 h 24"/>
                    <a:gd name="T10" fmla="*/ 2 w 10"/>
                    <a:gd name="T11" fmla="*/ 9 h 24"/>
                    <a:gd name="T12" fmla="*/ 4 w 10"/>
                    <a:gd name="T13" fmla="*/ 15 h 24"/>
                    <a:gd name="T14" fmla="*/ 4 w 10"/>
                    <a:gd name="T15" fmla="*/ 21 h 24"/>
                    <a:gd name="T16" fmla="*/ 6 w 10"/>
                    <a:gd name="T17" fmla="*/ 23 h 24"/>
                    <a:gd name="T18" fmla="*/ 9 w 10"/>
                    <a:gd name="T19" fmla="*/ 23 h 24"/>
                    <a:gd name="T20" fmla="*/ 9 w 10"/>
                    <a:gd name="T21" fmla="*/ 10 h 24"/>
                    <a:gd name="T22" fmla="*/ 9 w 10"/>
                    <a:gd name="T23" fmla="*/ 1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0" h="24">
                      <a:moveTo>
                        <a:pt x="9" y="10"/>
                      </a:moveTo>
                      <a:cubicBezTo>
                        <a:pt x="9" y="9"/>
                        <a:pt x="9" y="7"/>
                        <a:pt x="8" y="6"/>
                      </a:cubicBezTo>
                      <a:cubicBezTo>
                        <a:pt x="7" y="5"/>
                        <a:pt x="4" y="1"/>
                        <a:pt x="5" y="0"/>
                      </a:cubicBezTo>
                      <a:cubicBezTo>
                        <a:pt x="4" y="0"/>
                        <a:pt x="3" y="0"/>
                        <a:pt x="2" y="0"/>
                      </a:cubicBezTo>
                      <a:cubicBezTo>
                        <a:pt x="0" y="0"/>
                        <a:pt x="2" y="2"/>
                        <a:pt x="2" y="3"/>
                      </a:cubicBezTo>
                      <a:cubicBezTo>
                        <a:pt x="3" y="5"/>
                        <a:pt x="2" y="7"/>
                        <a:pt x="2" y="9"/>
                      </a:cubicBezTo>
                      <a:cubicBezTo>
                        <a:pt x="1" y="12"/>
                        <a:pt x="3" y="12"/>
                        <a:pt x="4" y="15"/>
                      </a:cubicBezTo>
                      <a:cubicBezTo>
                        <a:pt x="4" y="17"/>
                        <a:pt x="3" y="19"/>
                        <a:pt x="4" y="21"/>
                      </a:cubicBezTo>
                      <a:cubicBezTo>
                        <a:pt x="4" y="22"/>
                        <a:pt x="5" y="23"/>
                        <a:pt x="6" y="23"/>
                      </a:cubicBezTo>
                      <a:cubicBezTo>
                        <a:pt x="7" y="24"/>
                        <a:pt x="10" y="24"/>
                        <a:pt x="9" y="23"/>
                      </a:cubicBezTo>
                      <a:cubicBezTo>
                        <a:pt x="9" y="19"/>
                        <a:pt x="9" y="15"/>
                        <a:pt x="9" y="10"/>
                      </a:cubicBezTo>
                      <a:cubicBezTo>
                        <a:pt x="9" y="7"/>
                        <a:pt x="9" y="13"/>
                        <a:pt x="9" y="10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4" name="Freeform 760" descr="" title="">
                  <a:extLst>
                    <a:ext uri="{FF2B5EF4-FFF2-40B4-BE49-F238E27FC236}">
                      <a16:creationId xmlns:a16="http://schemas.microsoft.com/office/drawing/2014/main" id="{F18CC467-302B-468A-A5D2-BEBC108FF2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809287" y="5703137"/>
                  <a:ext cx="277120" cy="271234"/>
                </a:xfrm>
                <a:custGeom>
                  <a:avLst/>
                  <a:gdLst>
                    <a:gd name="T0" fmla="*/ 26 w 32"/>
                    <a:gd name="T1" fmla="*/ 4 h 31"/>
                    <a:gd name="T2" fmla="*/ 21 w 32"/>
                    <a:gd name="T3" fmla="*/ 5 h 31"/>
                    <a:gd name="T4" fmla="*/ 15 w 32"/>
                    <a:gd name="T5" fmla="*/ 1 h 31"/>
                    <a:gd name="T6" fmla="*/ 13 w 32"/>
                    <a:gd name="T7" fmla="*/ 1 h 31"/>
                    <a:gd name="T8" fmla="*/ 10 w 32"/>
                    <a:gd name="T9" fmla="*/ 2 h 31"/>
                    <a:gd name="T10" fmla="*/ 6 w 32"/>
                    <a:gd name="T11" fmla="*/ 2 h 31"/>
                    <a:gd name="T12" fmla="*/ 4 w 32"/>
                    <a:gd name="T13" fmla="*/ 3 h 31"/>
                    <a:gd name="T14" fmla="*/ 3 w 32"/>
                    <a:gd name="T15" fmla="*/ 6 h 31"/>
                    <a:gd name="T16" fmla="*/ 5 w 32"/>
                    <a:gd name="T17" fmla="*/ 7 h 31"/>
                    <a:gd name="T18" fmla="*/ 3 w 32"/>
                    <a:gd name="T19" fmla="*/ 9 h 31"/>
                    <a:gd name="T20" fmla="*/ 5 w 32"/>
                    <a:gd name="T21" fmla="*/ 12 h 31"/>
                    <a:gd name="T22" fmla="*/ 3 w 32"/>
                    <a:gd name="T23" fmla="*/ 13 h 31"/>
                    <a:gd name="T24" fmla="*/ 2 w 32"/>
                    <a:gd name="T25" fmla="*/ 16 h 31"/>
                    <a:gd name="T26" fmla="*/ 2 w 32"/>
                    <a:gd name="T27" fmla="*/ 19 h 31"/>
                    <a:gd name="T28" fmla="*/ 3 w 32"/>
                    <a:gd name="T29" fmla="*/ 23 h 31"/>
                    <a:gd name="T30" fmla="*/ 7 w 32"/>
                    <a:gd name="T31" fmla="*/ 26 h 31"/>
                    <a:gd name="T32" fmla="*/ 7 w 32"/>
                    <a:gd name="T33" fmla="*/ 31 h 31"/>
                    <a:gd name="T34" fmla="*/ 19 w 32"/>
                    <a:gd name="T35" fmla="*/ 28 h 31"/>
                    <a:gd name="T36" fmla="*/ 26 w 32"/>
                    <a:gd name="T37" fmla="*/ 28 h 31"/>
                    <a:gd name="T38" fmla="*/ 30 w 32"/>
                    <a:gd name="T39" fmla="*/ 26 h 31"/>
                    <a:gd name="T40" fmla="*/ 28 w 32"/>
                    <a:gd name="T41" fmla="*/ 21 h 31"/>
                    <a:gd name="T42" fmla="*/ 30 w 32"/>
                    <a:gd name="T43" fmla="*/ 15 h 31"/>
                    <a:gd name="T44" fmla="*/ 26 w 32"/>
                    <a:gd name="T45" fmla="*/ 4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2" h="31">
                      <a:moveTo>
                        <a:pt x="26" y="4"/>
                      </a:moveTo>
                      <a:cubicBezTo>
                        <a:pt x="24" y="4"/>
                        <a:pt x="23" y="6"/>
                        <a:pt x="21" y="5"/>
                      </a:cubicBezTo>
                      <a:cubicBezTo>
                        <a:pt x="19" y="5"/>
                        <a:pt x="17" y="0"/>
                        <a:pt x="15" y="1"/>
                      </a:cubicBezTo>
                      <a:cubicBezTo>
                        <a:pt x="14" y="2"/>
                        <a:pt x="13" y="2"/>
                        <a:pt x="13" y="1"/>
                      </a:cubicBezTo>
                      <a:cubicBezTo>
                        <a:pt x="12" y="0"/>
                        <a:pt x="11" y="2"/>
                        <a:pt x="10" y="2"/>
                      </a:cubicBezTo>
                      <a:cubicBezTo>
                        <a:pt x="8" y="3"/>
                        <a:pt x="7" y="2"/>
                        <a:pt x="6" y="2"/>
                      </a:cubicBezTo>
                      <a:cubicBezTo>
                        <a:pt x="5" y="1"/>
                        <a:pt x="5" y="3"/>
                        <a:pt x="4" y="3"/>
                      </a:cubicBezTo>
                      <a:cubicBezTo>
                        <a:pt x="3" y="3"/>
                        <a:pt x="2" y="5"/>
                        <a:pt x="3" y="6"/>
                      </a:cubicBezTo>
                      <a:cubicBezTo>
                        <a:pt x="3" y="7"/>
                        <a:pt x="5" y="7"/>
                        <a:pt x="5" y="7"/>
                      </a:cubicBezTo>
                      <a:cubicBezTo>
                        <a:pt x="5" y="8"/>
                        <a:pt x="3" y="9"/>
                        <a:pt x="3" y="9"/>
                      </a:cubicBezTo>
                      <a:cubicBezTo>
                        <a:pt x="3" y="10"/>
                        <a:pt x="5" y="11"/>
                        <a:pt x="5" y="12"/>
                      </a:cubicBezTo>
                      <a:cubicBezTo>
                        <a:pt x="5" y="12"/>
                        <a:pt x="3" y="11"/>
                        <a:pt x="3" y="13"/>
                      </a:cubicBezTo>
                      <a:cubicBezTo>
                        <a:pt x="3" y="14"/>
                        <a:pt x="4" y="16"/>
                        <a:pt x="2" y="16"/>
                      </a:cubicBezTo>
                      <a:cubicBezTo>
                        <a:pt x="3" y="17"/>
                        <a:pt x="3" y="18"/>
                        <a:pt x="2" y="19"/>
                      </a:cubicBezTo>
                      <a:cubicBezTo>
                        <a:pt x="2" y="21"/>
                        <a:pt x="0" y="21"/>
                        <a:pt x="3" y="23"/>
                      </a:cubicBezTo>
                      <a:cubicBezTo>
                        <a:pt x="4" y="23"/>
                        <a:pt x="6" y="24"/>
                        <a:pt x="7" y="26"/>
                      </a:cubicBezTo>
                      <a:cubicBezTo>
                        <a:pt x="8" y="27"/>
                        <a:pt x="7" y="29"/>
                        <a:pt x="7" y="31"/>
                      </a:cubicBezTo>
                      <a:cubicBezTo>
                        <a:pt x="11" y="30"/>
                        <a:pt x="14" y="28"/>
                        <a:pt x="19" y="28"/>
                      </a:cubicBezTo>
                      <a:cubicBezTo>
                        <a:pt x="21" y="27"/>
                        <a:pt x="24" y="28"/>
                        <a:pt x="26" y="28"/>
                      </a:cubicBezTo>
                      <a:cubicBezTo>
                        <a:pt x="28" y="28"/>
                        <a:pt x="31" y="29"/>
                        <a:pt x="30" y="26"/>
                      </a:cubicBezTo>
                      <a:cubicBezTo>
                        <a:pt x="30" y="24"/>
                        <a:pt x="29" y="23"/>
                        <a:pt x="28" y="21"/>
                      </a:cubicBezTo>
                      <a:cubicBezTo>
                        <a:pt x="28" y="19"/>
                        <a:pt x="29" y="17"/>
                        <a:pt x="30" y="15"/>
                      </a:cubicBezTo>
                      <a:cubicBezTo>
                        <a:pt x="31" y="11"/>
                        <a:pt x="32" y="4"/>
                        <a:pt x="26" y="4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5" name="Freeform 761" descr="" title="">
                  <a:extLst>
                    <a:ext uri="{FF2B5EF4-FFF2-40B4-BE49-F238E27FC236}">
                      <a16:creationId xmlns:a16="http://schemas.microsoft.com/office/drawing/2014/main" id="{943AABE1-01DE-4197-9DC6-5F2A49C770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044694" y="5694194"/>
                  <a:ext cx="199650" cy="262292"/>
                </a:xfrm>
                <a:custGeom>
                  <a:avLst/>
                  <a:gdLst>
                    <a:gd name="T0" fmla="*/ 19 w 23"/>
                    <a:gd name="T1" fmla="*/ 13 h 30"/>
                    <a:gd name="T2" fmla="*/ 18 w 23"/>
                    <a:gd name="T3" fmla="*/ 6 h 30"/>
                    <a:gd name="T4" fmla="*/ 17 w 23"/>
                    <a:gd name="T5" fmla="*/ 0 h 30"/>
                    <a:gd name="T6" fmla="*/ 3 w 23"/>
                    <a:gd name="T7" fmla="*/ 0 h 30"/>
                    <a:gd name="T8" fmla="*/ 4 w 23"/>
                    <a:gd name="T9" fmla="*/ 11 h 30"/>
                    <a:gd name="T10" fmla="*/ 1 w 23"/>
                    <a:gd name="T11" fmla="*/ 22 h 30"/>
                    <a:gd name="T12" fmla="*/ 3 w 23"/>
                    <a:gd name="T13" fmla="*/ 30 h 30"/>
                    <a:gd name="T14" fmla="*/ 10 w 23"/>
                    <a:gd name="T15" fmla="*/ 29 h 30"/>
                    <a:gd name="T16" fmla="*/ 23 w 23"/>
                    <a:gd name="T17" fmla="*/ 24 h 30"/>
                    <a:gd name="T18" fmla="*/ 20 w 23"/>
                    <a:gd name="T19" fmla="*/ 19 h 30"/>
                    <a:gd name="T20" fmla="*/ 19 w 23"/>
                    <a:gd name="T21" fmla="*/ 13 h 30"/>
                    <a:gd name="T22" fmla="*/ 19 w 23"/>
                    <a:gd name="T23" fmla="*/ 13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" h="30">
                      <a:moveTo>
                        <a:pt x="19" y="13"/>
                      </a:moveTo>
                      <a:cubicBezTo>
                        <a:pt x="17" y="11"/>
                        <a:pt x="18" y="8"/>
                        <a:pt x="18" y="6"/>
                      </a:cubicBezTo>
                      <a:cubicBezTo>
                        <a:pt x="19" y="4"/>
                        <a:pt x="16" y="2"/>
                        <a:pt x="17" y="0"/>
                      </a:cubicBezTo>
                      <a:cubicBezTo>
                        <a:pt x="12" y="0"/>
                        <a:pt x="8" y="0"/>
                        <a:pt x="3" y="0"/>
                      </a:cubicBezTo>
                      <a:cubicBezTo>
                        <a:pt x="3" y="3"/>
                        <a:pt x="4" y="7"/>
                        <a:pt x="4" y="11"/>
                      </a:cubicBezTo>
                      <a:cubicBezTo>
                        <a:pt x="4" y="15"/>
                        <a:pt x="0" y="18"/>
                        <a:pt x="1" y="22"/>
                      </a:cubicBezTo>
                      <a:cubicBezTo>
                        <a:pt x="2" y="25"/>
                        <a:pt x="4" y="26"/>
                        <a:pt x="3" y="30"/>
                      </a:cubicBezTo>
                      <a:cubicBezTo>
                        <a:pt x="6" y="30"/>
                        <a:pt x="7" y="30"/>
                        <a:pt x="10" y="29"/>
                      </a:cubicBezTo>
                      <a:cubicBezTo>
                        <a:pt x="15" y="28"/>
                        <a:pt x="19" y="26"/>
                        <a:pt x="23" y="24"/>
                      </a:cubicBezTo>
                      <a:cubicBezTo>
                        <a:pt x="21" y="23"/>
                        <a:pt x="20" y="21"/>
                        <a:pt x="20" y="19"/>
                      </a:cubicBezTo>
                      <a:cubicBezTo>
                        <a:pt x="20" y="17"/>
                        <a:pt x="20" y="15"/>
                        <a:pt x="19" y="13"/>
                      </a:cubicBezTo>
                      <a:cubicBezTo>
                        <a:pt x="17" y="11"/>
                        <a:pt x="20" y="15"/>
                        <a:pt x="19" y="13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6" name="Freeform 762" descr="" title="">
                  <a:extLst>
                    <a:ext uri="{FF2B5EF4-FFF2-40B4-BE49-F238E27FC236}">
                      <a16:creationId xmlns:a16="http://schemas.microsoft.com/office/drawing/2014/main" id="{7872A872-CFFC-470B-B0CE-DC2D785CD1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06662" y="5721019"/>
                  <a:ext cx="131110" cy="157971"/>
                </a:xfrm>
                <a:custGeom>
                  <a:avLst/>
                  <a:gdLst>
                    <a:gd name="T0" fmla="*/ 12 w 15"/>
                    <a:gd name="T1" fmla="*/ 14 h 18"/>
                    <a:gd name="T2" fmla="*/ 14 w 15"/>
                    <a:gd name="T3" fmla="*/ 6 h 18"/>
                    <a:gd name="T4" fmla="*/ 5 w 15"/>
                    <a:gd name="T5" fmla="*/ 3 h 18"/>
                    <a:gd name="T6" fmla="*/ 1 w 15"/>
                    <a:gd name="T7" fmla="*/ 8 h 18"/>
                    <a:gd name="T8" fmla="*/ 4 w 15"/>
                    <a:gd name="T9" fmla="*/ 12 h 18"/>
                    <a:gd name="T10" fmla="*/ 7 w 15"/>
                    <a:gd name="T11" fmla="*/ 16 h 18"/>
                    <a:gd name="T12" fmla="*/ 10 w 15"/>
                    <a:gd name="T13" fmla="*/ 16 h 18"/>
                    <a:gd name="T14" fmla="*/ 12 w 15"/>
                    <a:gd name="T15" fmla="*/ 14 h 18"/>
                    <a:gd name="T16" fmla="*/ 12 w 15"/>
                    <a:gd name="T17" fmla="*/ 14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" h="18">
                      <a:moveTo>
                        <a:pt x="12" y="14"/>
                      </a:moveTo>
                      <a:cubicBezTo>
                        <a:pt x="15" y="13"/>
                        <a:pt x="15" y="8"/>
                        <a:pt x="14" y="6"/>
                      </a:cubicBezTo>
                      <a:cubicBezTo>
                        <a:pt x="12" y="2"/>
                        <a:pt x="8" y="0"/>
                        <a:pt x="5" y="3"/>
                      </a:cubicBezTo>
                      <a:cubicBezTo>
                        <a:pt x="3" y="4"/>
                        <a:pt x="0" y="6"/>
                        <a:pt x="1" y="8"/>
                      </a:cubicBezTo>
                      <a:cubicBezTo>
                        <a:pt x="2" y="10"/>
                        <a:pt x="2" y="11"/>
                        <a:pt x="4" y="12"/>
                      </a:cubicBezTo>
                      <a:cubicBezTo>
                        <a:pt x="5" y="14"/>
                        <a:pt x="5" y="15"/>
                        <a:pt x="7" y="16"/>
                      </a:cubicBezTo>
                      <a:cubicBezTo>
                        <a:pt x="8" y="17"/>
                        <a:pt x="9" y="18"/>
                        <a:pt x="10" y="16"/>
                      </a:cubicBezTo>
                      <a:cubicBezTo>
                        <a:pt x="10" y="15"/>
                        <a:pt x="11" y="15"/>
                        <a:pt x="12" y="14"/>
                      </a:cubicBezTo>
                      <a:cubicBezTo>
                        <a:pt x="14" y="13"/>
                        <a:pt x="11" y="15"/>
                        <a:pt x="12" y="14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7" name="Freeform 763" descr="" title="">
                  <a:extLst>
                    <a:ext uri="{FF2B5EF4-FFF2-40B4-BE49-F238E27FC236}">
                      <a16:creationId xmlns:a16="http://schemas.microsoft.com/office/drawing/2014/main" id="{00911A90-9CD5-4CCA-8DDC-25EB661F36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84136" y="5789574"/>
                  <a:ext cx="193686" cy="184797"/>
                </a:xfrm>
                <a:custGeom>
                  <a:avLst/>
                  <a:gdLst>
                    <a:gd name="T0" fmla="*/ 21 w 22"/>
                    <a:gd name="T1" fmla="*/ 17 h 21"/>
                    <a:gd name="T2" fmla="*/ 19 w 22"/>
                    <a:gd name="T3" fmla="*/ 13 h 21"/>
                    <a:gd name="T4" fmla="*/ 16 w 22"/>
                    <a:gd name="T5" fmla="*/ 11 h 21"/>
                    <a:gd name="T6" fmla="*/ 16 w 22"/>
                    <a:gd name="T7" fmla="*/ 6 h 21"/>
                    <a:gd name="T8" fmla="*/ 13 w 22"/>
                    <a:gd name="T9" fmla="*/ 8 h 21"/>
                    <a:gd name="T10" fmla="*/ 9 w 22"/>
                    <a:gd name="T11" fmla="*/ 1 h 21"/>
                    <a:gd name="T12" fmla="*/ 5 w 22"/>
                    <a:gd name="T13" fmla="*/ 4 h 21"/>
                    <a:gd name="T14" fmla="*/ 0 w 22"/>
                    <a:gd name="T15" fmla="*/ 9 h 21"/>
                    <a:gd name="T16" fmla="*/ 12 w 22"/>
                    <a:gd name="T17" fmla="*/ 18 h 21"/>
                    <a:gd name="T18" fmla="*/ 19 w 22"/>
                    <a:gd name="T19" fmla="*/ 21 h 21"/>
                    <a:gd name="T20" fmla="*/ 21 w 22"/>
                    <a:gd name="T21" fmla="*/ 17 h 21"/>
                    <a:gd name="T22" fmla="*/ 21 w 22"/>
                    <a:gd name="T23" fmla="*/ 17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2" h="21">
                      <a:moveTo>
                        <a:pt x="21" y="17"/>
                      </a:moveTo>
                      <a:cubicBezTo>
                        <a:pt x="22" y="15"/>
                        <a:pt x="20" y="14"/>
                        <a:pt x="19" y="13"/>
                      </a:cubicBezTo>
                      <a:cubicBezTo>
                        <a:pt x="18" y="13"/>
                        <a:pt x="14" y="12"/>
                        <a:pt x="16" y="11"/>
                      </a:cubicBezTo>
                      <a:cubicBezTo>
                        <a:pt x="17" y="10"/>
                        <a:pt x="17" y="7"/>
                        <a:pt x="16" y="6"/>
                      </a:cubicBezTo>
                      <a:cubicBezTo>
                        <a:pt x="15" y="4"/>
                        <a:pt x="14" y="8"/>
                        <a:pt x="13" y="8"/>
                      </a:cubicBezTo>
                      <a:cubicBezTo>
                        <a:pt x="10" y="8"/>
                        <a:pt x="11" y="0"/>
                        <a:pt x="9" y="1"/>
                      </a:cubicBezTo>
                      <a:cubicBezTo>
                        <a:pt x="8" y="2"/>
                        <a:pt x="6" y="3"/>
                        <a:pt x="5" y="4"/>
                      </a:cubicBezTo>
                      <a:cubicBezTo>
                        <a:pt x="4" y="6"/>
                        <a:pt x="2" y="7"/>
                        <a:pt x="0" y="9"/>
                      </a:cubicBezTo>
                      <a:cubicBezTo>
                        <a:pt x="5" y="12"/>
                        <a:pt x="8" y="15"/>
                        <a:pt x="12" y="18"/>
                      </a:cubicBezTo>
                      <a:cubicBezTo>
                        <a:pt x="14" y="20"/>
                        <a:pt x="16" y="21"/>
                        <a:pt x="19" y="21"/>
                      </a:cubicBezTo>
                      <a:cubicBezTo>
                        <a:pt x="22" y="21"/>
                        <a:pt x="20" y="19"/>
                        <a:pt x="21" y="17"/>
                      </a:cubicBezTo>
                      <a:cubicBezTo>
                        <a:pt x="22" y="15"/>
                        <a:pt x="21" y="19"/>
                        <a:pt x="21" y="17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8" name="Freeform 764" descr="" title="">
                  <a:extLst>
                    <a:ext uri="{FF2B5EF4-FFF2-40B4-BE49-F238E27FC236}">
                      <a16:creationId xmlns:a16="http://schemas.microsoft.com/office/drawing/2014/main" id="{D0EFF3E6-D724-407D-82CC-1C415F2B9E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547064" y="5613721"/>
                  <a:ext cx="303940" cy="256331"/>
                </a:xfrm>
                <a:custGeom>
                  <a:avLst/>
                  <a:gdLst>
                    <a:gd name="T0" fmla="*/ 10 w 35"/>
                    <a:gd name="T1" fmla="*/ 16 h 29"/>
                    <a:gd name="T2" fmla="*/ 20 w 35"/>
                    <a:gd name="T3" fmla="*/ 17 h 29"/>
                    <a:gd name="T4" fmla="*/ 21 w 35"/>
                    <a:gd name="T5" fmla="*/ 23 h 29"/>
                    <a:gd name="T6" fmla="*/ 25 w 35"/>
                    <a:gd name="T7" fmla="*/ 21 h 29"/>
                    <a:gd name="T8" fmla="*/ 29 w 35"/>
                    <a:gd name="T9" fmla="*/ 27 h 29"/>
                    <a:gd name="T10" fmla="*/ 31 w 35"/>
                    <a:gd name="T11" fmla="*/ 26 h 29"/>
                    <a:gd name="T12" fmla="*/ 33 w 35"/>
                    <a:gd name="T13" fmla="*/ 25 h 29"/>
                    <a:gd name="T14" fmla="*/ 33 w 35"/>
                    <a:gd name="T15" fmla="*/ 23 h 29"/>
                    <a:gd name="T16" fmla="*/ 35 w 35"/>
                    <a:gd name="T17" fmla="*/ 22 h 29"/>
                    <a:gd name="T18" fmla="*/ 34 w 35"/>
                    <a:gd name="T19" fmla="*/ 19 h 29"/>
                    <a:gd name="T20" fmla="*/ 33 w 35"/>
                    <a:gd name="T21" fmla="*/ 16 h 29"/>
                    <a:gd name="T22" fmla="*/ 33 w 35"/>
                    <a:gd name="T23" fmla="*/ 12 h 29"/>
                    <a:gd name="T24" fmla="*/ 32 w 35"/>
                    <a:gd name="T25" fmla="*/ 8 h 29"/>
                    <a:gd name="T26" fmla="*/ 26 w 35"/>
                    <a:gd name="T27" fmla="*/ 2 h 29"/>
                    <a:gd name="T28" fmla="*/ 24 w 35"/>
                    <a:gd name="T29" fmla="*/ 3 h 29"/>
                    <a:gd name="T30" fmla="*/ 22 w 35"/>
                    <a:gd name="T31" fmla="*/ 3 h 29"/>
                    <a:gd name="T32" fmla="*/ 19 w 35"/>
                    <a:gd name="T33" fmla="*/ 3 h 29"/>
                    <a:gd name="T34" fmla="*/ 18 w 35"/>
                    <a:gd name="T35" fmla="*/ 3 h 29"/>
                    <a:gd name="T36" fmla="*/ 15 w 35"/>
                    <a:gd name="T37" fmla="*/ 2 h 29"/>
                    <a:gd name="T38" fmla="*/ 10 w 35"/>
                    <a:gd name="T39" fmla="*/ 1 h 29"/>
                    <a:gd name="T40" fmla="*/ 5 w 35"/>
                    <a:gd name="T41" fmla="*/ 1 h 29"/>
                    <a:gd name="T42" fmla="*/ 5 w 35"/>
                    <a:gd name="T43" fmla="*/ 4 h 29"/>
                    <a:gd name="T44" fmla="*/ 3 w 35"/>
                    <a:gd name="T45" fmla="*/ 6 h 29"/>
                    <a:gd name="T46" fmla="*/ 0 w 35"/>
                    <a:gd name="T47" fmla="*/ 8 h 29"/>
                    <a:gd name="T48" fmla="*/ 3 w 35"/>
                    <a:gd name="T49" fmla="*/ 13 h 29"/>
                    <a:gd name="T50" fmla="*/ 8 w 35"/>
                    <a:gd name="T51" fmla="*/ 19 h 29"/>
                    <a:gd name="T52" fmla="*/ 10 w 35"/>
                    <a:gd name="T53" fmla="*/ 16 h 29"/>
                    <a:gd name="T54" fmla="*/ 10 w 35"/>
                    <a:gd name="T55" fmla="*/ 16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5" h="29">
                      <a:moveTo>
                        <a:pt x="10" y="16"/>
                      </a:moveTo>
                      <a:cubicBezTo>
                        <a:pt x="14" y="14"/>
                        <a:pt x="18" y="12"/>
                        <a:pt x="20" y="17"/>
                      </a:cubicBezTo>
                      <a:cubicBezTo>
                        <a:pt x="22" y="19"/>
                        <a:pt x="21" y="20"/>
                        <a:pt x="21" y="23"/>
                      </a:cubicBezTo>
                      <a:cubicBezTo>
                        <a:pt x="22" y="24"/>
                        <a:pt x="24" y="21"/>
                        <a:pt x="25" y="21"/>
                      </a:cubicBezTo>
                      <a:cubicBezTo>
                        <a:pt x="27" y="20"/>
                        <a:pt x="27" y="29"/>
                        <a:pt x="29" y="27"/>
                      </a:cubicBezTo>
                      <a:cubicBezTo>
                        <a:pt x="30" y="27"/>
                        <a:pt x="30" y="26"/>
                        <a:pt x="31" y="26"/>
                      </a:cubicBezTo>
                      <a:cubicBezTo>
                        <a:pt x="31" y="25"/>
                        <a:pt x="33" y="26"/>
                        <a:pt x="33" y="25"/>
                      </a:cubicBezTo>
                      <a:cubicBezTo>
                        <a:pt x="34" y="24"/>
                        <a:pt x="33" y="23"/>
                        <a:pt x="33" y="23"/>
                      </a:cubicBezTo>
                      <a:cubicBezTo>
                        <a:pt x="33" y="21"/>
                        <a:pt x="35" y="22"/>
                        <a:pt x="35" y="22"/>
                      </a:cubicBezTo>
                      <a:cubicBezTo>
                        <a:pt x="35" y="21"/>
                        <a:pt x="32" y="20"/>
                        <a:pt x="34" y="19"/>
                      </a:cubicBezTo>
                      <a:cubicBezTo>
                        <a:pt x="35" y="18"/>
                        <a:pt x="35" y="17"/>
                        <a:pt x="33" y="16"/>
                      </a:cubicBezTo>
                      <a:cubicBezTo>
                        <a:pt x="32" y="15"/>
                        <a:pt x="34" y="13"/>
                        <a:pt x="33" y="12"/>
                      </a:cubicBezTo>
                      <a:cubicBezTo>
                        <a:pt x="32" y="11"/>
                        <a:pt x="33" y="10"/>
                        <a:pt x="32" y="8"/>
                      </a:cubicBezTo>
                      <a:cubicBezTo>
                        <a:pt x="31" y="7"/>
                        <a:pt x="29" y="0"/>
                        <a:pt x="26" y="2"/>
                      </a:cubicBezTo>
                      <a:cubicBezTo>
                        <a:pt x="26" y="2"/>
                        <a:pt x="25" y="3"/>
                        <a:pt x="24" y="3"/>
                      </a:cubicBezTo>
                      <a:cubicBezTo>
                        <a:pt x="23" y="3"/>
                        <a:pt x="23" y="3"/>
                        <a:pt x="22" y="3"/>
                      </a:cubicBezTo>
                      <a:cubicBezTo>
                        <a:pt x="21" y="4"/>
                        <a:pt x="20" y="3"/>
                        <a:pt x="19" y="3"/>
                      </a:cubicBezTo>
                      <a:cubicBezTo>
                        <a:pt x="18" y="3"/>
                        <a:pt x="18" y="4"/>
                        <a:pt x="18" y="3"/>
                      </a:cubicBezTo>
                      <a:cubicBezTo>
                        <a:pt x="16" y="2"/>
                        <a:pt x="17" y="2"/>
                        <a:pt x="15" y="2"/>
                      </a:cubicBezTo>
                      <a:cubicBezTo>
                        <a:pt x="12" y="3"/>
                        <a:pt x="12" y="1"/>
                        <a:pt x="10" y="1"/>
                      </a:cubicBezTo>
                      <a:cubicBezTo>
                        <a:pt x="8" y="0"/>
                        <a:pt x="6" y="0"/>
                        <a:pt x="5" y="1"/>
                      </a:cubicBezTo>
                      <a:cubicBezTo>
                        <a:pt x="5" y="2"/>
                        <a:pt x="3" y="3"/>
                        <a:pt x="5" y="4"/>
                      </a:cubicBezTo>
                      <a:cubicBezTo>
                        <a:pt x="6" y="5"/>
                        <a:pt x="5" y="6"/>
                        <a:pt x="3" y="6"/>
                      </a:cubicBezTo>
                      <a:cubicBezTo>
                        <a:pt x="1" y="6"/>
                        <a:pt x="0" y="6"/>
                        <a:pt x="0" y="8"/>
                      </a:cubicBezTo>
                      <a:cubicBezTo>
                        <a:pt x="1" y="10"/>
                        <a:pt x="2" y="11"/>
                        <a:pt x="3" y="13"/>
                      </a:cubicBezTo>
                      <a:cubicBezTo>
                        <a:pt x="5" y="15"/>
                        <a:pt x="6" y="16"/>
                        <a:pt x="8" y="19"/>
                      </a:cubicBezTo>
                      <a:cubicBezTo>
                        <a:pt x="9" y="18"/>
                        <a:pt x="9" y="17"/>
                        <a:pt x="10" y="16"/>
                      </a:cubicBezTo>
                      <a:cubicBezTo>
                        <a:pt x="11" y="16"/>
                        <a:pt x="10" y="17"/>
                        <a:pt x="10" y="16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9" name="Freeform 765" descr="" title="">
                  <a:extLst>
                    <a:ext uri="{FF2B5EF4-FFF2-40B4-BE49-F238E27FC236}">
                      <a16:creationId xmlns:a16="http://schemas.microsoft.com/office/drawing/2014/main" id="{8EB14552-2D43-4BBE-B5FB-7048C8619C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466612" y="5622664"/>
                  <a:ext cx="140051" cy="62592"/>
                </a:xfrm>
                <a:custGeom>
                  <a:avLst/>
                  <a:gdLst>
                    <a:gd name="T0" fmla="*/ 10 w 16"/>
                    <a:gd name="T1" fmla="*/ 5 h 7"/>
                    <a:gd name="T2" fmla="*/ 14 w 16"/>
                    <a:gd name="T3" fmla="*/ 3 h 7"/>
                    <a:gd name="T4" fmla="*/ 14 w 16"/>
                    <a:gd name="T5" fmla="*/ 0 h 7"/>
                    <a:gd name="T6" fmla="*/ 7 w 16"/>
                    <a:gd name="T7" fmla="*/ 0 h 7"/>
                    <a:gd name="T8" fmla="*/ 4 w 16"/>
                    <a:gd name="T9" fmla="*/ 0 h 7"/>
                    <a:gd name="T10" fmla="*/ 0 w 16"/>
                    <a:gd name="T11" fmla="*/ 1 h 7"/>
                    <a:gd name="T12" fmla="*/ 3 w 16"/>
                    <a:gd name="T13" fmla="*/ 3 h 7"/>
                    <a:gd name="T14" fmla="*/ 7 w 16"/>
                    <a:gd name="T15" fmla="*/ 3 h 7"/>
                    <a:gd name="T16" fmla="*/ 9 w 16"/>
                    <a:gd name="T17" fmla="*/ 7 h 7"/>
                    <a:gd name="T18" fmla="*/ 10 w 16"/>
                    <a:gd name="T1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" h="7">
                      <a:moveTo>
                        <a:pt x="10" y="5"/>
                      </a:moveTo>
                      <a:cubicBezTo>
                        <a:pt x="11" y="5"/>
                        <a:pt x="16" y="5"/>
                        <a:pt x="14" y="3"/>
                      </a:cubicBezTo>
                      <a:cubicBezTo>
                        <a:pt x="12" y="2"/>
                        <a:pt x="14" y="1"/>
                        <a:pt x="14" y="0"/>
                      </a:cubicBezTo>
                      <a:cubicBezTo>
                        <a:pt x="12" y="0"/>
                        <a:pt x="9" y="0"/>
                        <a:pt x="7" y="0"/>
                      </a:cubicBezTo>
                      <a:cubicBezTo>
                        <a:pt x="5" y="0"/>
                        <a:pt x="5" y="1"/>
                        <a:pt x="4" y="0"/>
                      </a:cubicBezTo>
                      <a:cubicBezTo>
                        <a:pt x="2" y="0"/>
                        <a:pt x="2" y="0"/>
                        <a:pt x="0" y="1"/>
                      </a:cubicBezTo>
                      <a:cubicBezTo>
                        <a:pt x="1" y="2"/>
                        <a:pt x="1" y="3"/>
                        <a:pt x="3" y="3"/>
                      </a:cubicBezTo>
                      <a:cubicBezTo>
                        <a:pt x="4" y="3"/>
                        <a:pt x="7" y="3"/>
                        <a:pt x="7" y="3"/>
                      </a:cubicBezTo>
                      <a:cubicBezTo>
                        <a:pt x="5" y="5"/>
                        <a:pt x="7" y="6"/>
                        <a:pt x="9" y="7"/>
                      </a:cubicBezTo>
                      <a:cubicBezTo>
                        <a:pt x="9" y="7"/>
                        <a:pt x="9" y="5"/>
                        <a:pt x="10" y="5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50" name="Freeform 766" descr="" title="">
                  <a:extLst>
                    <a:ext uri="{FF2B5EF4-FFF2-40B4-BE49-F238E27FC236}">
                      <a16:creationId xmlns:a16="http://schemas.microsoft.com/office/drawing/2014/main" id="{8B77E394-F6B1-4830-A0C2-AD26D946B5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457671" y="5563051"/>
                  <a:ext cx="131110" cy="35767"/>
                </a:xfrm>
                <a:custGeom>
                  <a:avLst/>
                  <a:gdLst>
                    <a:gd name="T0" fmla="*/ 4 w 15"/>
                    <a:gd name="T1" fmla="*/ 4 h 4"/>
                    <a:gd name="T2" fmla="*/ 9 w 15"/>
                    <a:gd name="T3" fmla="*/ 3 h 4"/>
                    <a:gd name="T4" fmla="*/ 15 w 15"/>
                    <a:gd name="T5" fmla="*/ 2 h 4"/>
                    <a:gd name="T6" fmla="*/ 8 w 15"/>
                    <a:gd name="T7" fmla="*/ 1 h 4"/>
                    <a:gd name="T8" fmla="*/ 0 w 15"/>
                    <a:gd name="T9" fmla="*/ 4 h 4"/>
                    <a:gd name="T10" fmla="*/ 4 w 15"/>
                    <a:gd name="T11" fmla="*/ 4 h 4"/>
                    <a:gd name="T12" fmla="*/ 4 w 15"/>
                    <a:gd name="T13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4">
                      <a:moveTo>
                        <a:pt x="4" y="4"/>
                      </a:moveTo>
                      <a:cubicBezTo>
                        <a:pt x="6" y="3"/>
                        <a:pt x="7" y="2"/>
                        <a:pt x="9" y="3"/>
                      </a:cubicBezTo>
                      <a:cubicBezTo>
                        <a:pt x="10" y="3"/>
                        <a:pt x="14" y="4"/>
                        <a:pt x="15" y="2"/>
                      </a:cubicBezTo>
                      <a:cubicBezTo>
                        <a:pt x="15" y="3"/>
                        <a:pt x="9" y="0"/>
                        <a:pt x="8" y="1"/>
                      </a:cubicBezTo>
                      <a:cubicBezTo>
                        <a:pt x="5" y="2"/>
                        <a:pt x="1" y="0"/>
                        <a:pt x="0" y="4"/>
                      </a:cubicBezTo>
                      <a:cubicBezTo>
                        <a:pt x="2" y="4"/>
                        <a:pt x="3" y="4"/>
                        <a:pt x="4" y="4"/>
                      </a:cubicBezTo>
                      <a:cubicBezTo>
                        <a:pt x="5" y="4"/>
                        <a:pt x="4" y="4"/>
                        <a:pt x="4" y="4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51" name="Freeform 767" descr="" title="">
                  <a:extLst>
                    <a:ext uri="{FF2B5EF4-FFF2-40B4-BE49-F238E27FC236}">
                      <a16:creationId xmlns:a16="http://schemas.microsoft.com/office/drawing/2014/main" id="{F43DD010-5D1E-41E2-988F-CFF01AEE13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439792" y="4949054"/>
                  <a:ext cx="524444" cy="596112"/>
                </a:xfrm>
                <a:custGeom>
                  <a:avLst/>
                  <a:gdLst>
                    <a:gd name="T0" fmla="*/ 5 w 60"/>
                    <a:gd name="T1" fmla="*/ 57 h 68"/>
                    <a:gd name="T2" fmla="*/ 15 w 60"/>
                    <a:gd name="T3" fmla="*/ 57 h 68"/>
                    <a:gd name="T4" fmla="*/ 18 w 60"/>
                    <a:gd name="T5" fmla="*/ 59 h 68"/>
                    <a:gd name="T6" fmla="*/ 21 w 60"/>
                    <a:gd name="T7" fmla="*/ 63 h 68"/>
                    <a:gd name="T8" fmla="*/ 27 w 60"/>
                    <a:gd name="T9" fmla="*/ 64 h 68"/>
                    <a:gd name="T10" fmla="*/ 32 w 60"/>
                    <a:gd name="T11" fmla="*/ 64 h 68"/>
                    <a:gd name="T12" fmla="*/ 35 w 60"/>
                    <a:gd name="T13" fmla="*/ 62 h 68"/>
                    <a:gd name="T14" fmla="*/ 39 w 60"/>
                    <a:gd name="T15" fmla="*/ 62 h 68"/>
                    <a:gd name="T16" fmla="*/ 44 w 60"/>
                    <a:gd name="T17" fmla="*/ 61 h 68"/>
                    <a:gd name="T18" fmla="*/ 53 w 60"/>
                    <a:gd name="T19" fmla="*/ 61 h 68"/>
                    <a:gd name="T20" fmla="*/ 58 w 60"/>
                    <a:gd name="T21" fmla="*/ 61 h 68"/>
                    <a:gd name="T22" fmla="*/ 58 w 60"/>
                    <a:gd name="T23" fmla="*/ 54 h 68"/>
                    <a:gd name="T24" fmla="*/ 56 w 60"/>
                    <a:gd name="T25" fmla="*/ 38 h 68"/>
                    <a:gd name="T26" fmla="*/ 52 w 60"/>
                    <a:gd name="T27" fmla="*/ 12 h 68"/>
                    <a:gd name="T28" fmla="*/ 60 w 60"/>
                    <a:gd name="T29" fmla="*/ 12 h 68"/>
                    <a:gd name="T30" fmla="*/ 43 w 60"/>
                    <a:gd name="T31" fmla="*/ 0 h 68"/>
                    <a:gd name="T32" fmla="*/ 42 w 60"/>
                    <a:gd name="T33" fmla="*/ 7 h 68"/>
                    <a:gd name="T34" fmla="*/ 37 w 60"/>
                    <a:gd name="T35" fmla="*/ 7 h 68"/>
                    <a:gd name="T36" fmla="*/ 29 w 60"/>
                    <a:gd name="T37" fmla="*/ 7 h 68"/>
                    <a:gd name="T38" fmla="*/ 26 w 60"/>
                    <a:gd name="T39" fmla="*/ 7 h 68"/>
                    <a:gd name="T40" fmla="*/ 26 w 60"/>
                    <a:gd name="T41" fmla="*/ 12 h 68"/>
                    <a:gd name="T42" fmla="*/ 26 w 60"/>
                    <a:gd name="T43" fmla="*/ 19 h 68"/>
                    <a:gd name="T44" fmla="*/ 20 w 60"/>
                    <a:gd name="T45" fmla="*/ 25 h 68"/>
                    <a:gd name="T46" fmla="*/ 20 w 60"/>
                    <a:gd name="T47" fmla="*/ 32 h 68"/>
                    <a:gd name="T48" fmla="*/ 16 w 60"/>
                    <a:gd name="T49" fmla="*/ 32 h 68"/>
                    <a:gd name="T50" fmla="*/ 3 w 60"/>
                    <a:gd name="T51" fmla="*/ 32 h 68"/>
                    <a:gd name="T52" fmla="*/ 1 w 60"/>
                    <a:gd name="T53" fmla="*/ 33 h 68"/>
                    <a:gd name="T54" fmla="*/ 4 w 60"/>
                    <a:gd name="T55" fmla="*/ 36 h 68"/>
                    <a:gd name="T56" fmla="*/ 3 w 60"/>
                    <a:gd name="T57" fmla="*/ 41 h 68"/>
                    <a:gd name="T58" fmla="*/ 6 w 60"/>
                    <a:gd name="T59" fmla="*/ 48 h 68"/>
                    <a:gd name="T60" fmla="*/ 3 w 60"/>
                    <a:gd name="T61" fmla="*/ 58 h 68"/>
                    <a:gd name="T62" fmla="*/ 5 w 60"/>
                    <a:gd name="T63" fmla="*/ 57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60" h="68">
                      <a:moveTo>
                        <a:pt x="5" y="57"/>
                      </a:moveTo>
                      <a:cubicBezTo>
                        <a:pt x="7" y="57"/>
                        <a:pt x="13" y="55"/>
                        <a:pt x="15" y="57"/>
                      </a:cubicBezTo>
                      <a:cubicBezTo>
                        <a:pt x="16" y="58"/>
                        <a:pt x="17" y="58"/>
                        <a:pt x="18" y="59"/>
                      </a:cubicBezTo>
                      <a:cubicBezTo>
                        <a:pt x="19" y="61"/>
                        <a:pt x="20" y="62"/>
                        <a:pt x="21" y="63"/>
                      </a:cubicBezTo>
                      <a:cubicBezTo>
                        <a:pt x="22" y="64"/>
                        <a:pt x="26" y="68"/>
                        <a:pt x="27" y="64"/>
                      </a:cubicBezTo>
                      <a:cubicBezTo>
                        <a:pt x="28" y="58"/>
                        <a:pt x="30" y="65"/>
                        <a:pt x="32" y="64"/>
                      </a:cubicBezTo>
                      <a:cubicBezTo>
                        <a:pt x="33" y="62"/>
                        <a:pt x="33" y="62"/>
                        <a:pt x="35" y="62"/>
                      </a:cubicBezTo>
                      <a:cubicBezTo>
                        <a:pt x="37" y="62"/>
                        <a:pt x="38" y="62"/>
                        <a:pt x="39" y="62"/>
                      </a:cubicBezTo>
                      <a:cubicBezTo>
                        <a:pt x="41" y="61"/>
                        <a:pt x="43" y="61"/>
                        <a:pt x="44" y="61"/>
                      </a:cubicBezTo>
                      <a:cubicBezTo>
                        <a:pt x="47" y="61"/>
                        <a:pt x="50" y="61"/>
                        <a:pt x="53" y="61"/>
                      </a:cubicBezTo>
                      <a:cubicBezTo>
                        <a:pt x="54" y="61"/>
                        <a:pt x="57" y="62"/>
                        <a:pt x="58" y="61"/>
                      </a:cubicBezTo>
                      <a:cubicBezTo>
                        <a:pt x="59" y="61"/>
                        <a:pt x="58" y="55"/>
                        <a:pt x="58" y="54"/>
                      </a:cubicBezTo>
                      <a:cubicBezTo>
                        <a:pt x="57" y="48"/>
                        <a:pt x="56" y="43"/>
                        <a:pt x="56" y="38"/>
                      </a:cubicBezTo>
                      <a:cubicBezTo>
                        <a:pt x="55" y="29"/>
                        <a:pt x="53" y="21"/>
                        <a:pt x="52" y="12"/>
                      </a:cubicBezTo>
                      <a:cubicBezTo>
                        <a:pt x="55" y="12"/>
                        <a:pt x="58" y="12"/>
                        <a:pt x="60" y="12"/>
                      </a:cubicBezTo>
                      <a:cubicBezTo>
                        <a:pt x="54" y="8"/>
                        <a:pt x="48" y="4"/>
                        <a:pt x="43" y="0"/>
                      </a:cubicBezTo>
                      <a:cubicBezTo>
                        <a:pt x="43" y="1"/>
                        <a:pt x="43" y="7"/>
                        <a:pt x="42" y="7"/>
                      </a:cubicBezTo>
                      <a:cubicBezTo>
                        <a:pt x="41" y="7"/>
                        <a:pt x="39" y="7"/>
                        <a:pt x="37" y="7"/>
                      </a:cubicBezTo>
                      <a:cubicBezTo>
                        <a:pt x="35" y="7"/>
                        <a:pt x="32" y="7"/>
                        <a:pt x="29" y="7"/>
                      </a:cubicBezTo>
                      <a:cubicBezTo>
                        <a:pt x="29" y="7"/>
                        <a:pt x="26" y="7"/>
                        <a:pt x="26" y="7"/>
                      </a:cubicBezTo>
                      <a:cubicBezTo>
                        <a:pt x="25" y="8"/>
                        <a:pt x="26" y="11"/>
                        <a:pt x="26" y="12"/>
                      </a:cubicBezTo>
                      <a:cubicBezTo>
                        <a:pt x="26" y="14"/>
                        <a:pt x="26" y="17"/>
                        <a:pt x="26" y="19"/>
                      </a:cubicBezTo>
                      <a:cubicBezTo>
                        <a:pt x="26" y="22"/>
                        <a:pt x="20" y="21"/>
                        <a:pt x="20" y="25"/>
                      </a:cubicBezTo>
                      <a:cubicBezTo>
                        <a:pt x="20" y="26"/>
                        <a:pt x="21" y="31"/>
                        <a:pt x="20" y="32"/>
                      </a:cubicBezTo>
                      <a:cubicBezTo>
                        <a:pt x="20" y="32"/>
                        <a:pt x="17" y="32"/>
                        <a:pt x="16" y="32"/>
                      </a:cubicBezTo>
                      <a:cubicBezTo>
                        <a:pt x="12" y="32"/>
                        <a:pt x="7" y="32"/>
                        <a:pt x="3" y="32"/>
                      </a:cubicBezTo>
                      <a:cubicBezTo>
                        <a:pt x="2" y="32"/>
                        <a:pt x="0" y="31"/>
                        <a:pt x="1" y="33"/>
                      </a:cubicBezTo>
                      <a:cubicBezTo>
                        <a:pt x="2" y="34"/>
                        <a:pt x="3" y="35"/>
                        <a:pt x="4" y="36"/>
                      </a:cubicBezTo>
                      <a:cubicBezTo>
                        <a:pt x="5" y="38"/>
                        <a:pt x="4" y="40"/>
                        <a:pt x="3" y="41"/>
                      </a:cubicBezTo>
                      <a:cubicBezTo>
                        <a:pt x="3" y="44"/>
                        <a:pt x="6" y="45"/>
                        <a:pt x="6" y="48"/>
                      </a:cubicBezTo>
                      <a:cubicBezTo>
                        <a:pt x="7" y="51"/>
                        <a:pt x="4" y="55"/>
                        <a:pt x="3" y="58"/>
                      </a:cubicBezTo>
                      <a:cubicBezTo>
                        <a:pt x="4" y="58"/>
                        <a:pt x="4" y="57"/>
                        <a:pt x="5" y="57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52" name="Freeform 768" descr="" title="">
                  <a:extLst>
                    <a:ext uri="{FF2B5EF4-FFF2-40B4-BE49-F238E27FC236}">
                      <a16:creationId xmlns:a16="http://schemas.microsoft.com/office/drawing/2014/main" id="{D48C732B-B59D-4D32-87B3-FD024F7E92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439792" y="5440846"/>
                  <a:ext cx="253283" cy="199702"/>
                </a:xfrm>
                <a:custGeom>
                  <a:avLst/>
                  <a:gdLst>
                    <a:gd name="T0" fmla="*/ 8 w 29"/>
                    <a:gd name="T1" fmla="*/ 22 h 23"/>
                    <a:gd name="T2" fmla="*/ 10 w 29"/>
                    <a:gd name="T3" fmla="*/ 21 h 23"/>
                    <a:gd name="T4" fmla="*/ 15 w 29"/>
                    <a:gd name="T5" fmla="*/ 21 h 23"/>
                    <a:gd name="T6" fmla="*/ 23 w 29"/>
                    <a:gd name="T7" fmla="*/ 21 h 23"/>
                    <a:gd name="T8" fmla="*/ 27 w 29"/>
                    <a:gd name="T9" fmla="*/ 22 h 23"/>
                    <a:gd name="T10" fmla="*/ 29 w 29"/>
                    <a:gd name="T11" fmla="*/ 19 h 23"/>
                    <a:gd name="T12" fmla="*/ 25 w 29"/>
                    <a:gd name="T13" fmla="*/ 14 h 23"/>
                    <a:gd name="T14" fmla="*/ 25 w 29"/>
                    <a:gd name="T15" fmla="*/ 10 h 23"/>
                    <a:gd name="T16" fmla="*/ 19 w 29"/>
                    <a:gd name="T17" fmla="*/ 4 h 23"/>
                    <a:gd name="T18" fmla="*/ 9 w 29"/>
                    <a:gd name="T19" fmla="*/ 1 h 23"/>
                    <a:gd name="T20" fmla="*/ 5 w 29"/>
                    <a:gd name="T21" fmla="*/ 1 h 23"/>
                    <a:gd name="T22" fmla="*/ 2 w 29"/>
                    <a:gd name="T23" fmla="*/ 6 h 23"/>
                    <a:gd name="T24" fmla="*/ 1 w 29"/>
                    <a:gd name="T25" fmla="*/ 10 h 23"/>
                    <a:gd name="T26" fmla="*/ 2 w 29"/>
                    <a:gd name="T27" fmla="*/ 12 h 23"/>
                    <a:gd name="T28" fmla="*/ 2 w 29"/>
                    <a:gd name="T29" fmla="*/ 14 h 23"/>
                    <a:gd name="T30" fmla="*/ 4 w 29"/>
                    <a:gd name="T31" fmla="*/ 15 h 23"/>
                    <a:gd name="T32" fmla="*/ 9 w 29"/>
                    <a:gd name="T33" fmla="*/ 15 h 23"/>
                    <a:gd name="T34" fmla="*/ 10 w 29"/>
                    <a:gd name="T35" fmla="*/ 14 h 23"/>
                    <a:gd name="T36" fmla="*/ 17 w 29"/>
                    <a:gd name="T37" fmla="*/ 16 h 23"/>
                    <a:gd name="T38" fmla="*/ 11 w 29"/>
                    <a:gd name="T39" fmla="*/ 17 h 23"/>
                    <a:gd name="T40" fmla="*/ 6 w 29"/>
                    <a:gd name="T41" fmla="*/ 18 h 23"/>
                    <a:gd name="T42" fmla="*/ 3 w 29"/>
                    <a:gd name="T43" fmla="*/ 21 h 23"/>
                    <a:gd name="T44" fmla="*/ 5 w 29"/>
                    <a:gd name="T45" fmla="*/ 21 h 23"/>
                    <a:gd name="T46" fmla="*/ 8 w 29"/>
                    <a:gd name="T47" fmla="*/ 2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9" h="23">
                      <a:moveTo>
                        <a:pt x="8" y="22"/>
                      </a:moveTo>
                      <a:cubicBezTo>
                        <a:pt x="9" y="22"/>
                        <a:pt x="9" y="21"/>
                        <a:pt x="10" y="21"/>
                      </a:cubicBezTo>
                      <a:cubicBezTo>
                        <a:pt x="12" y="21"/>
                        <a:pt x="13" y="21"/>
                        <a:pt x="15" y="21"/>
                      </a:cubicBezTo>
                      <a:cubicBezTo>
                        <a:pt x="17" y="21"/>
                        <a:pt x="20" y="20"/>
                        <a:pt x="23" y="21"/>
                      </a:cubicBezTo>
                      <a:cubicBezTo>
                        <a:pt x="24" y="22"/>
                        <a:pt x="25" y="23"/>
                        <a:pt x="27" y="22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17"/>
                        <a:pt x="25" y="16"/>
                        <a:pt x="25" y="14"/>
                      </a:cubicBezTo>
                      <a:cubicBezTo>
                        <a:pt x="25" y="14"/>
                        <a:pt x="25" y="10"/>
                        <a:pt x="25" y="10"/>
                      </a:cubicBezTo>
                      <a:cubicBezTo>
                        <a:pt x="24" y="10"/>
                        <a:pt x="20" y="5"/>
                        <a:pt x="19" y="4"/>
                      </a:cubicBezTo>
                      <a:cubicBezTo>
                        <a:pt x="16" y="1"/>
                        <a:pt x="13" y="0"/>
                        <a:pt x="9" y="1"/>
                      </a:cubicBezTo>
                      <a:cubicBezTo>
                        <a:pt x="8" y="1"/>
                        <a:pt x="5" y="0"/>
                        <a:pt x="5" y="1"/>
                      </a:cubicBezTo>
                      <a:cubicBezTo>
                        <a:pt x="4" y="2"/>
                        <a:pt x="2" y="4"/>
                        <a:pt x="2" y="6"/>
                      </a:cubicBezTo>
                      <a:cubicBezTo>
                        <a:pt x="3" y="8"/>
                        <a:pt x="3" y="9"/>
                        <a:pt x="1" y="10"/>
                      </a:cubicBezTo>
                      <a:cubicBezTo>
                        <a:pt x="0" y="10"/>
                        <a:pt x="3" y="12"/>
                        <a:pt x="2" y="12"/>
                      </a:cubicBezTo>
                      <a:cubicBezTo>
                        <a:pt x="4" y="13"/>
                        <a:pt x="2" y="13"/>
                        <a:pt x="2" y="14"/>
                      </a:cubicBezTo>
                      <a:cubicBezTo>
                        <a:pt x="2" y="14"/>
                        <a:pt x="3" y="15"/>
                        <a:pt x="4" y="15"/>
                      </a:cubicBezTo>
                      <a:cubicBezTo>
                        <a:pt x="4" y="16"/>
                        <a:pt x="8" y="15"/>
                        <a:pt x="9" y="15"/>
                      </a:cubicBezTo>
                      <a:cubicBezTo>
                        <a:pt x="10" y="15"/>
                        <a:pt x="10" y="14"/>
                        <a:pt x="10" y="14"/>
                      </a:cubicBezTo>
                      <a:cubicBezTo>
                        <a:pt x="11" y="14"/>
                        <a:pt x="17" y="17"/>
                        <a:pt x="17" y="16"/>
                      </a:cubicBezTo>
                      <a:cubicBezTo>
                        <a:pt x="16" y="18"/>
                        <a:pt x="12" y="17"/>
                        <a:pt x="11" y="17"/>
                      </a:cubicBezTo>
                      <a:cubicBezTo>
                        <a:pt x="9" y="16"/>
                        <a:pt x="8" y="18"/>
                        <a:pt x="6" y="18"/>
                      </a:cubicBezTo>
                      <a:cubicBezTo>
                        <a:pt x="3" y="18"/>
                        <a:pt x="1" y="18"/>
                        <a:pt x="3" y="21"/>
                      </a:cubicBezTo>
                      <a:cubicBezTo>
                        <a:pt x="3" y="22"/>
                        <a:pt x="4" y="21"/>
                        <a:pt x="5" y="21"/>
                      </a:cubicBezTo>
                      <a:cubicBezTo>
                        <a:pt x="6" y="21"/>
                        <a:pt x="7" y="22"/>
                        <a:pt x="8" y="22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53" name="Freeform 769" descr="" title="">
                  <a:extLst>
                    <a:ext uri="{FF2B5EF4-FFF2-40B4-BE49-F238E27FC236}">
                      <a16:creationId xmlns:a16="http://schemas.microsoft.com/office/drawing/2014/main" id="{6B5737E7-2F3C-4910-B26C-F1901A53C6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60298" y="5047411"/>
                  <a:ext cx="733030" cy="682553"/>
                </a:xfrm>
                <a:custGeom>
                  <a:avLst/>
                  <a:gdLst>
                    <a:gd name="T0" fmla="*/ 27 w 84"/>
                    <a:gd name="T1" fmla="*/ 1 h 78"/>
                    <a:gd name="T2" fmla="*/ 33 w 84"/>
                    <a:gd name="T3" fmla="*/ 45 h 78"/>
                    <a:gd name="T4" fmla="*/ 32 w 84"/>
                    <a:gd name="T5" fmla="*/ 50 h 78"/>
                    <a:gd name="T6" fmla="*/ 19 w 84"/>
                    <a:gd name="T7" fmla="*/ 50 h 78"/>
                    <a:gd name="T8" fmla="*/ 15 w 84"/>
                    <a:gd name="T9" fmla="*/ 50 h 78"/>
                    <a:gd name="T10" fmla="*/ 12 w 84"/>
                    <a:gd name="T11" fmla="*/ 51 h 78"/>
                    <a:gd name="T12" fmla="*/ 8 w 84"/>
                    <a:gd name="T13" fmla="*/ 51 h 78"/>
                    <a:gd name="T14" fmla="*/ 6 w 84"/>
                    <a:gd name="T15" fmla="*/ 52 h 78"/>
                    <a:gd name="T16" fmla="*/ 3 w 84"/>
                    <a:gd name="T17" fmla="*/ 50 h 78"/>
                    <a:gd name="T18" fmla="*/ 0 w 84"/>
                    <a:gd name="T19" fmla="*/ 55 h 78"/>
                    <a:gd name="T20" fmla="*/ 0 w 84"/>
                    <a:gd name="T21" fmla="*/ 59 h 78"/>
                    <a:gd name="T22" fmla="*/ 3 w 84"/>
                    <a:gd name="T23" fmla="*/ 63 h 78"/>
                    <a:gd name="T24" fmla="*/ 4 w 84"/>
                    <a:gd name="T25" fmla="*/ 67 h 78"/>
                    <a:gd name="T26" fmla="*/ 7 w 84"/>
                    <a:gd name="T27" fmla="*/ 68 h 78"/>
                    <a:gd name="T28" fmla="*/ 11 w 84"/>
                    <a:gd name="T29" fmla="*/ 68 h 78"/>
                    <a:gd name="T30" fmla="*/ 15 w 84"/>
                    <a:gd name="T31" fmla="*/ 66 h 78"/>
                    <a:gd name="T32" fmla="*/ 20 w 84"/>
                    <a:gd name="T33" fmla="*/ 75 h 78"/>
                    <a:gd name="T34" fmla="*/ 20 w 84"/>
                    <a:gd name="T35" fmla="*/ 77 h 78"/>
                    <a:gd name="T36" fmla="*/ 23 w 84"/>
                    <a:gd name="T37" fmla="*/ 77 h 78"/>
                    <a:gd name="T38" fmla="*/ 27 w 84"/>
                    <a:gd name="T39" fmla="*/ 77 h 78"/>
                    <a:gd name="T40" fmla="*/ 30 w 84"/>
                    <a:gd name="T41" fmla="*/ 77 h 78"/>
                    <a:gd name="T42" fmla="*/ 35 w 84"/>
                    <a:gd name="T43" fmla="*/ 71 h 78"/>
                    <a:gd name="T44" fmla="*/ 35 w 84"/>
                    <a:gd name="T45" fmla="*/ 69 h 78"/>
                    <a:gd name="T46" fmla="*/ 39 w 84"/>
                    <a:gd name="T47" fmla="*/ 67 h 78"/>
                    <a:gd name="T48" fmla="*/ 40 w 84"/>
                    <a:gd name="T49" fmla="*/ 63 h 78"/>
                    <a:gd name="T50" fmla="*/ 42 w 84"/>
                    <a:gd name="T51" fmla="*/ 62 h 78"/>
                    <a:gd name="T52" fmla="*/ 49 w 84"/>
                    <a:gd name="T53" fmla="*/ 57 h 78"/>
                    <a:gd name="T54" fmla="*/ 51 w 84"/>
                    <a:gd name="T55" fmla="*/ 57 h 78"/>
                    <a:gd name="T56" fmla="*/ 52 w 84"/>
                    <a:gd name="T57" fmla="*/ 56 h 78"/>
                    <a:gd name="T58" fmla="*/ 55 w 84"/>
                    <a:gd name="T59" fmla="*/ 54 h 78"/>
                    <a:gd name="T60" fmla="*/ 65 w 84"/>
                    <a:gd name="T61" fmla="*/ 53 h 78"/>
                    <a:gd name="T62" fmla="*/ 70 w 84"/>
                    <a:gd name="T63" fmla="*/ 52 h 78"/>
                    <a:gd name="T64" fmla="*/ 78 w 84"/>
                    <a:gd name="T65" fmla="*/ 51 h 78"/>
                    <a:gd name="T66" fmla="*/ 82 w 84"/>
                    <a:gd name="T67" fmla="*/ 31 h 78"/>
                    <a:gd name="T68" fmla="*/ 77 w 84"/>
                    <a:gd name="T69" fmla="*/ 32 h 78"/>
                    <a:gd name="T70" fmla="*/ 77 w 84"/>
                    <a:gd name="T71" fmla="*/ 28 h 78"/>
                    <a:gd name="T72" fmla="*/ 70 w 84"/>
                    <a:gd name="T73" fmla="*/ 26 h 78"/>
                    <a:gd name="T74" fmla="*/ 66 w 84"/>
                    <a:gd name="T75" fmla="*/ 22 h 78"/>
                    <a:gd name="T76" fmla="*/ 63 w 84"/>
                    <a:gd name="T77" fmla="*/ 20 h 78"/>
                    <a:gd name="T78" fmla="*/ 56 w 84"/>
                    <a:gd name="T79" fmla="*/ 14 h 78"/>
                    <a:gd name="T80" fmla="*/ 39 w 84"/>
                    <a:gd name="T81" fmla="*/ 3 h 78"/>
                    <a:gd name="T82" fmla="*/ 35 w 84"/>
                    <a:gd name="T83" fmla="*/ 1 h 78"/>
                    <a:gd name="T84" fmla="*/ 27 w 84"/>
                    <a:gd name="T85" fmla="*/ 1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84" h="78">
                      <a:moveTo>
                        <a:pt x="27" y="1"/>
                      </a:moveTo>
                      <a:cubicBezTo>
                        <a:pt x="29" y="16"/>
                        <a:pt x="31" y="31"/>
                        <a:pt x="33" y="45"/>
                      </a:cubicBezTo>
                      <a:cubicBezTo>
                        <a:pt x="33" y="47"/>
                        <a:pt x="35" y="50"/>
                        <a:pt x="32" y="50"/>
                      </a:cubicBezTo>
                      <a:cubicBezTo>
                        <a:pt x="28" y="50"/>
                        <a:pt x="23" y="50"/>
                        <a:pt x="19" y="50"/>
                      </a:cubicBezTo>
                      <a:cubicBezTo>
                        <a:pt x="17" y="50"/>
                        <a:pt x="16" y="50"/>
                        <a:pt x="15" y="50"/>
                      </a:cubicBezTo>
                      <a:cubicBezTo>
                        <a:pt x="14" y="50"/>
                        <a:pt x="13" y="51"/>
                        <a:pt x="12" y="51"/>
                      </a:cubicBezTo>
                      <a:cubicBezTo>
                        <a:pt x="11" y="52"/>
                        <a:pt x="10" y="51"/>
                        <a:pt x="8" y="51"/>
                      </a:cubicBezTo>
                      <a:cubicBezTo>
                        <a:pt x="7" y="51"/>
                        <a:pt x="7" y="53"/>
                        <a:pt x="6" y="52"/>
                      </a:cubicBezTo>
                      <a:cubicBezTo>
                        <a:pt x="5" y="52"/>
                        <a:pt x="4" y="50"/>
                        <a:pt x="3" y="50"/>
                      </a:cubicBezTo>
                      <a:cubicBezTo>
                        <a:pt x="2" y="50"/>
                        <a:pt x="2" y="56"/>
                        <a:pt x="0" y="55"/>
                      </a:cubicBezTo>
                      <a:cubicBezTo>
                        <a:pt x="0" y="56"/>
                        <a:pt x="0" y="58"/>
                        <a:pt x="0" y="59"/>
                      </a:cubicBezTo>
                      <a:cubicBezTo>
                        <a:pt x="0" y="61"/>
                        <a:pt x="2" y="61"/>
                        <a:pt x="3" y="63"/>
                      </a:cubicBezTo>
                      <a:cubicBezTo>
                        <a:pt x="4" y="64"/>
                        <a:pt x="3" y="66"/>
                        <a:pt x="4" y="67"/>
                      </a:cubicBezTo>
                      <a:cubicBezTo>
                        <a:pt x="5" y="69"/>
                        <a:pt x="6" y="67"/>
                        <a:pt x="7" y="68"/>
                      </a:cubicBezTo>
                      <a:cubicBezTo>
                        <a:pt x="7" y="69"/>
                        <a:pt x="10" y="68"/>
                        <a:pt x="11" y="68"/>
                      </a:cubicBezTo>
                      <a:cubicBezTo>
                        <a:pt x="12" y="68"/>
                        <a:pt x="14" y="66"/>
                        <a:pt x="15" y="66"/>
                      </a:cubicBezTo>
                      <a:cubicBezTo>
                        <a:pt x="17" y="68"/>
                        <a:pt x="18" y="73"/>
                        <a:pt x="20" y="75"/>
                      </a:cubicBezTo>
                      <a:cubicBezTo>
                        <a:pt x="20" y="75"/>
                        <a:pt x="19" y="77"/>
                        <a:pt x="20" y="77"/>
                      </a:cubicBezTo>
                      <a:cubicBezTo>
                        <a:pt x="21" y="78"/>
                        <a:pt x="22" y="76"/>
                        <a:pt x="23" y="77"/>
                      </a:cubicBezTo>
                      <a:cubicBezTo>
                        <a:pt x="24" y="78"/>
                        <a:pt x="26" y="78"/>
                        <a:pt x="27" y="77"/>
                      </a:cubicBezTo>
                      <a:cubicBezTo>
                        <a:pt x="29" y="75"/>
                        <a:pt x="29" y="77"/>
                        <a:pt x="30" y="77"/>
                      </a:cubicBezTo>
                      <a:cubicBezTo>
                        <a:pt x="33" y="77"/>
                        <a:pt x="35" y="73"/>
                        <a:pt x="35" y="71"/>
                      </a:cubicBezTo>
                      <a:cubicBezTo>
                        <a:pt x="35" y="70"/>
                        <a:pt x="33" y="70"/>
                        <a:pt x="35" y="69"/>
                      </a:cubicBezTo>
                      <a:cubicBezTo>
                        <a:pt x="36" y="68"/>
                        <a:pt x="38" y="69"/>
                        <a:pt x="39" y="67"/>
                      </a:cubicBezTo>
                      <a:cubicBezTo>
                        <a:pt x="39" y="66"/>
                        <a:pt x="40" y="64"/>
                        <a:pt x="40" y="63"/>
                      </a:cubicBezTo>
                      <a:cubicBezTo>
                        <a:pt x="41" y="61"/>
                        <a:pt x="41" y="60"/>
                        <a:pt x="42" y="62"/>
                      </a:cubicBezTo>
                      <a:cubicBezTo>
                        <a:pt x="45" y="64"/>
                        <a:pt x="47" y="56"/>
                        <a:pt x="49" y="57"/>
                      </a:cubicBezTo>
                      <a:cubicBezTo>
                        <a:pt x="50" y="57"/>
                        <a:pt x="50" y="57"/>
                        <a:pt x="51" y="57"/>
                      </a:cubicBezTo>
                      <a:cubicBezTo>
                        <a:pt x="51" y="57"/>
                        <a:pt x="52" y="56"/>
                        <a:pt x="52" y="56"/>
                      </a:cubicBezTo>
                      <a:cubicBezTo>
                        <a:pt x="53" y="55"/>
                        <a:pt x="54" y="55"/>
                        <a:pt x="55" y="54"/>
                      </a:cubicBezTo>
                      <a:cubicBezTo>
                        <a:pt x="58" y="51"/>
                        <a:pt x="61" y="54"/>
                        <a:pt x="65" y="53"/>
                      </a:cubicBezTo>
                      <a:cubicBezTo>
                        <a:pt x="67" y="53"/>
                        <a:pt x="68" y="52"/>
                        <a:pt x="70" y="52"/>
                      </a:cubicBezTo>
                      <a:cubicBezTo>
                        <a:pt x="73" y="52"/>
                        <a:pt x="76" y="52"/>
                        <a:pt x="78" y="51"/>
                      </a:cubicBezTo>
                      <a:cubicBezTo>
                        <a:pt x="84" y="49"/>
                        <a:pt x="82" y="36"/>
                        <a:pt x="82" y="31"/>
                      </a:cubicBezTo>
                      <a:cubicBezTo>
                        <a:pt x="81" y="32"/>
                        <a:pt x="78" y="34"/>
                        <a:pt x="77" y="32"/>
                      </a:cubicBezTo>
                      <a:cubicBezTo>
                        <a:pt x="76" y="31"/>
                        <a:pt x="78" y="29"/>
                        <a:pt x="77" y="28"/>
                      </a:cubicBezTo>
                      <a:cubicBezTo>
                        <a:pt x="76" y="26"/>
                        <a:pt x="72" y="27"/>
                        <a:pt x="70" y="26"/>
                      </a:cubicBezTo>
                      <a:cubicBezTo>
                        <a:pt x="68" y="26"/>
                        <a:pt x="67" y="23"/>
                        <a:pt x="66" y="22"/>
                      </a:cubicBezTo>
                      <a:cubicBezTo>
                        <a:pt x="66" y="21"/>
                        <a:pt x="65" y="20"/>
                        <a:pt x="63" y="20"/>
                      </a:cubicBezTo>
                      <a:cubicBezTo>
                        <a:pt x="61" y="18"/>
                        <a:pt x="58" y="16"/>
                        <a:pt x="56" y="14"/>
                      </a:cubicBezTo>
                      <a:cubicBezTo>
                        <a:pt x="50" y="11"/>
                        <a:pt x="44" y="7"/>
                        <a:pt x="39" y="3"/>
                      </a:cubicBezTo>
                      <a:cubicBezTo>
                        <a:pt x="38" y="3"/>
                        <a:pt x="36" y="1"/>
                        <a:pt x="35" y="1"/>
                      </a:cubicBezTo>
                      <a:cubicBezTo>
                        <a:pt x="33" y="0"/>
                        <a:pt x="30" y="1"/>
                        <a:pt x="27" y="1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54" name="Freeform 770" descr="" title="">
                  <a:extLst>
                    <a:ext uri="{FF2B5EF4-FFF2-40B4-BE49-F238E27FC236}">
                      <a16:creationId xmlns:a16="http://schemas.microsoft.com/office/drawing/2014/main" id="{D2726AE4-7914-4CBE-809D-FCCC426BD7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30652" y="4731469"/>
                  <a:ext cx="482727" cy="470932"/>
                </a:xfrm>
                <a:custGeom>
                  <a:avLst/>
                  <a:gdLst>
                    <a:gd name="T0" fmla="*/ 45 w 55"/>
                    <a:gd name="T1" fmla="*/ 54 h 54"/>
                    <a:gd name="T2" fmla="*/ 48 w 55"/>
                    <a:gd name="T3" fmla="*/ 51 h 54"/>
                    <a:gd name="T4" fmla="*/ 51 w 55"/>
                    <a:gd name="T5" fmla="*/ 48 h 54"/>
                    <a:gd name="T6" fmla="*/ 54 w 55"/>
                    <a:gd name="T7" fmla="*/ 44 h 54"/>
                    <a:gd name="T8" fmla="*/ 55 w 55"/>
                    <a:gd name="T9" fmla="*/ 42 h 54"/>
                    <a:gd name="T10" fmla="*/ 50 w 55"/>
                    <a:gd name="T11" fmla="*/ 36 h 54"/>
                    <a:gd name="T12" fmla="*/ 45 w 55"/>
                    <a:gd name="T13" fmla="*/ 25 h 54"/>
                    <a:gd name="T14" fmla="*/ 40 w 55"/>
                    <a:gd name="T15" fmla="*/ 16 h 54"/>
                    <a:gd name="T16" fmla="*/ 38 w 55"/>
                    <a:gd name="T17" fmla="*/ 8 h 54"/>
                    <a:gd name="T18" fmla="*/ 47 w 55"/>
                    <a:gd name="T19" fmla="*/ 22 h 54"/>
                    <a:gd name="T20" fmla="*/ 49 w 55"/>
                    <a:gd name="T21" fmla="*/ 19 h 54"/>
                    <a:gd name="T22" fmla="*/ 48 w 55"/>
                    <a:gd name="T23" fmla="*/ 14 h 54"/>
                    <a:gd name="T24" fmla="*/ 47 w 55"/>
                    <a:gd name="T25" fmla="*/ 2 h 54"/>
                    <a:gd name="T26" fmla="*/ 38 w 55"/>
                    <a:gd name="T27" fmla="*/ 2 h 54"/>
                    <a:gd name="T28" fmla="*/ 25 w 55"/>
                    <a:gd name="T29" fmla="*/ 3 h 54"/>
                    <a:gd name="T30" fmla="*/ 16 w 55"/>
                    <a:gd name="T31" fmla="*/ 3 h 54"/>
                    <a:gd name="T32" fmla="*/ 4 w 55"/>
                    <a:gd name="T33" fmla="*/ 1 h 54"/>
                    <a:gd name="T34" fmla="*/ 3 w 55"/>
                    <a:gd name="T35" fmla="*/ 0 h 54"/>
                    <a:gd name="T36" fmla="*/ 1 w 55"/>
                    <a:gd name="T37" fmla="*/ 3 h 54"/>
                    <a:gd name="T38" fmla="*/ 2 w 55"/>
                    <a:gd name="T39" fmla="*/ 7 h 54"/>
                    <a:gd name="T40" fmla="*/ 1 w 55"/>
                    <a:gd name="T41" fmla="*/ 11 h 54"/>
                    <a:gd name="T42" fmla="*/ 2 w 55"/>
                    <a:gd name="T43" fmla="*/ 13 h 54"/>
                    <a:gd name="T44" fmla="*/ 2 w 55"/>
                    <a:gd name="T45" fmla="*/ 25 h 54"/>
                    <a:gd name="T46" fmla="*/ 2 w 55"/>
                    <a:gd name="T47" fmla="*/ 52 h 54"/>
                    <a:gd name="T48" fmla="*/ 34 w 55"/>
                    <a:gd name="T49" fmla="*/ 52 h 54"/>
                    <a:gd name="T50" fmla="*/ 40 w 55"/>
                    <a:gd name="T51" fmla="*/ 52 h 54"/>
                    <a:gd name="T52" fmla="*/ 45 w 55"/>
                    <a:gd name="T53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55" h="54">
                      <a:moveTo>
                        <a:pt x="45" y="54"/>
                      </a:moveTo>
                      <a:cubicBezTo>
                        <a:pt x="46" y="54"/>
                        <a:pt x="46" y="51"/>
                        <a:pt x="48" y="51"/>
                      </a:cubicBezTo>
                      <a:cubicBezTo>
                        <a:pt x="51" y="51"/>
                        <a:pt x="49" y="49"/>
                        <a:pt x="51" y="48"/>
                      </a:cubicBezTo>
                      <a:cubicBezTo>
                        <a:pt x="54" y="47"/>
                        <a:pt x="54" y="47"/>
                        <a:pt x="54" y="44"/>
                      </a:cubicBezTo>
                      <a:cubicBezTo>
                        <a:pt x="53" y="42"/>
                        <a:pt x="53" y="42"/>
                        <a:pt x="55" y="42"/>
                      </a:cubicBezTo>
                      <a:cubicBezTo>
                        <a:pt x="54" y="42"/>
                        <a:pt x="51" y="37"/>
                        <a:pt x="50" y="36"/>
                      </a:cubicBezTo>
                      <a:cubicBezTo>
                        <a:pt x="49" y="32"/>
                        <a:pt x="47" y="28"/>
                        <a:pt x="45" y="25"/>
                      </a:cubicBezTo>
                      <a:cubicBezTo>
                        <a:pt x="43" y="22"/>
                        <a:pt x="42" y="18"/>
                        <a:pt x="40" y="16"/>
                      </a:cubicBezTo>
                      <a:cubicBezTo>
                        <a:pt x="39" y="15"/>
                        <a:pt x="37" y="9"/>
                        <a:pt x="38" y="8"/>
                      </a:cubicBezTo>
                      <a:cubicBezTo>
                        <a:pt x="38" y="8"/>
                        <a:pt x="46" y="22"/>
                        <a:pt x="47" y="22"/>
                      </a:cubicBezTo>
                      <a:cubicBezTo>
                        <a:pt x="48" y="22"/>
                        <a:pt x="49" y="19"/>
                        <a:pt x="49" y="19"/>
                      </a:cubicBezTo>
                      <a:cubicBezTo>
                        <a:pt x="49" y="17"/>
                        <a:pt x="49" y="15"/>
                        <a:pt x="48" y="14"/>
                      </a:cubicBezTo>
                      <a:cubicBezTo>
                        <a:pt x="48" y="10"/>
                        <a:pt x="47" y="6"/>
                        <a:pt x="47" y="2"/>
                      </a:cubicBezTo>
                      <a:cubicBezTo>
                        <a:pt x="45" y="4"/>
                        <a:pt x="40" y="4"/>
                        <a:pt x="38" y="2"/>
                      </a:cubicBezTo>
                      <a:cubicBezTo>
                        <a:pt x="34" y="0"/>
                        <a:pt x="29" y="1"/>
                        <a:pt x="25" y="3"/>
                      </a:cubicBezTo>
                      <a:cubicBezTo>
                        <a:pt x="22" y="5"/>
                        <a:pt x="19" y="4"/>
                        <a:pt x="16" y="3"/>
                      </a:cubicBezTo>
                      <a:cubicBezTo>
                        <a:pt x="12" y="2"/>
                        <a:pt x="8" y="2"/>
                        <a:pt x="4" y="1"/>
                      </a:cubicBezTo>
                      <a:cubicBezTo>
                        <a:pt x="4" y="1"/>
                        <a:pt x="3" y="0"/>
                        <a:pt x="3" y="0"/>
                      </a:cubicBezTo>
                      <a:cubicBezTo>
                        <a:pt x="2" y="1"/>
                        <a:pt x="2" y="2"/>
                        <a:pt x="1" y="3"/>
                      </a:cubicBezTo>
                      <a:cubicBezTo>
                        <a:pt x="0" y="4"/>
                        <a:pt x="3" y="5"/>
                        <a:pt x="2" y="7"/>
                      </a:cubicBezTo>
                      <a:cubicBezTo>
                        <a:pt x="1" y="8"/>
                        <a:pt x="1" y="9"/>
                        <a:pt x="1" y="11"/>
                      </a:cubicBezTo>
                      <a:cubicBezTo>
                        <a:pt x="2" y="11"/>
                        <a:pt x="2" y="12"/>
                        <a:pt x="2" y="13"/>
                      </a:cubicBezTo>
                      <a:cubicBezTo>
                        <a:pt x="2" y="17"/>
                        <a:pt x="2" y="21"/>
                        <a:pt x="2" y="25"/>
                      </a:cubicBezTo>
                      <a:cubicBezTo>
                        <a:pt x="2" y="28"/>
                        <a:pt x="2" y="52"/>
                        <a:pt x="2" y="52"/>
                      </a:cubicBezTo>
                      <a:cubicBezTo>
                        <a:pt x="13" y="52"/>
                        <a:pt x="23" y="52"/>
                        <a:pt x="34" y="52"/>
                      </a:cubicBezTo>
                      <a:cubicBezTo>
                        <a:pt x="36" y="52"/>
                        <a:pt x="38" y="52"/>
                        <a:pt x="40" y="52"/>
                      </a:cubicBezTo>
                      <a:cubicBezTo>
                        <a:pt x="42" y="52"/>
                        <a:pt x="43" y="54"/>
                        <a:pt x="45" y="54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55" name="Freeform 771" descr="" title="">
                  <a:extLst>
                    <a:ext uri="{FF2B5EF4-FFF2-40B4-BE49-F238E27FC236}">
                      <a16:creationId xmlns:a16="http://schemas.microsoft.com/office/drawing/2014/main" id="{C6D3B665-DC43-4B6D-AC2E-1EDF6418FF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515499" y="4460239"/>
                  <a:ext cx="175811" cy="339787"/>
                </a:xfrm>
                <a:custGeom>
                  <a:avLst/>
                  <a:gdLst>
                    <a:gd name="T0" fmla="*/ 14 w 20"/>
                    <a:gd name="T1" fmla="*/ 34 h 39"/>
                    <a:gd name="T2" fmla="*/ 17 w 20"/>
                    <a:gd name="T3" fmla="*/ 30 h 39"/>
                    <a:gd name="T4" fmla="*/ 20 w 20"/>
                    <a:gd name="T5" fmla="*/ 27 h 39"/>
                    <a:gd name="T6" fmla="*/ 20 w 20"/>
                    <a:gd name="T7" fmla="*/ 24 h 39"/>
                    <a:gd name="T8" fmla="*/ 19 w 20"/>
                    <a:gd name="T9" fmla="*/ 23 h 39"/>
                    <a:gd name="T10" fmla="*/ 17 w 20"/>
                    <a:gd name="T11" fmla="*/ 20 h 39"/>
                    <a:gd name="T12" fmla="*/ 14 w 20"/>
                    <a:gd name="T13" fmla="*/ 20 h 39"/>
                    <a:gd name="T14" fmla="*/ 16 w 20"/>
                    <a:gd name="T15" fmla="*/ 16 h 39"/>
                    <a:gd name="T16" fmla="*/ 17 w 20"/>
                    <a:gd name="T17" fmla="*/ 10 h 39"/>
                    <a:gd name="T18" fmla="*/ 15 w 20"/>
                    <a:gd name="T19" fmla="*/ 6 h 39"/>
                    <a:gd name="T20" fmla="*/ 18 w 20"/>
                    <a:gd name="T21" fmla="*/ 4 h 39"/>
                    <a:gd name="T22" fmla="*/ 18 w 20"/>
                    <a:gd name="T23" fmla="*/ 1 h 39"/>
                    <a:gd name="T24" fmla="*/ 15 w 20"/>
                    <a:gd name="T25" fmla="*/ 3 h 39"/>
                    <a:gd name="T26" fmla="*/ 14 w 20"/>
                    <a:gd name="T27" fmla="*/ 2 h 39"/>
                    <a:gd name="T28" fmla="*/ 11 w 20"/>
                    <a:gd name="T29" fmla="*/ 0 h 39"/>
                    <a:gd name="T30" fmla="*/ 5 w 20"/>
                    <a:gd name="T31" fmla="*/ 4 h 39"/>
                    <a:gd name="T32" fmla="*/ 2 w 20"/>
                    <a:gd name="T33" fmla="*/ 17 h 39"/>
                    <a:gd name="T34" fmla="*/ 1 w 20"/>
                    <a:gd name="T35" fmla="*/ 21 h 39"/>
                    <a:gd name="T36" fmla="*/ 4 w 20"/>
                    <a:gd name="T37" fmla="*/ 26 h 39"/>
                    <a:gd name="T38" fmla="*/ 8 w 20"/>
                    <a:gd name="T39" fmla="*/ 30 h 39"/>
                    <a:gd name="T40" fmla="*/ 10 w 20"/>
                    <a:gd name="T41" fmla="*/ 39 h 39"/>
                    <a:gd name="T42" fmla="*/ 14 w 20"/>
                    <a:gd name="T43" fmla="*/ 34 h 39"/>
                    <a:gd name="T44" fmla="*/ 14 w 20"/>
                    <a:gd name="T45" fmla="*/ 34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0" h="39">
                      <a:moveTo>
                        <a:pt x="14" y="34"/>
                      </a:moveTo>
                      <a:cubicBezTo>
                        <a:pt x="12" y="32"/>
                        <a:pt x="16" y="30"/>
                        <a:pt x="17" y="30"/>
                      </a:cubicBezTo>
                      <a:cubicBezTo>
                        <a:pt x="19" y="29"/>
                        <a:pt x="20" y="28"/>
                        <a:pt x="20" y="27"/>
                      </a:cubicBezTo>
                      <a:cubicBezTo>
                        <a:pt x="20" y="26"/>
                        <a:pt x="20" y="25"/>
                        <a:pt x="20" y="24"/>
                      </a:cubicBezTo>
                      <a:cubicBezTo>
                        <a:pt x="20" y="23"/>
                        <a:pt x="19" y="23"/>
                        <a:pt x="19" y="23"/>
                      </a:cubicBezTo>
                      <a:cubicBezTo>
                        <a:pt x="18" y="22"/>
                        <a:pt x="18" y="21"/>
                        <a:pt x="17" y="20"/>
                      </a:cubicBezTo>
                      <a:cubicBezTo>
                        <a:pt x="16" y="20"/>
                        <a:pt x="15" y="21"/>
                        <a:pt x="14" y="20"/>
                      </a:cubicBezTo>
                      <a:cubicBezTo>
                        <a:pt x="11" y="18"/>
                        <a:pt x="14" y="17"/>
                        <a:pt x="16" y="16"/>
                      </a:cubicBezTo>
                      <a:cubicBezTo>
                        <a:pt x="18" y="15"/>
                        <a:pt x="19" y="12"/>
                        <a:pt x="17" y="10"/>
                      </a:cubicBezTo>
                      <a:cubicBezTo>
                        <a:pt x="17" y="9"/>
                        <a:pt x="14" y="7"/>
                        <a:pt x="15" y="6"/>
                      </a:cubicBezTo>
                      <a:cubicBezTo>
                        <a:pt x="16" y="5"/>
                        <a:pt x="17" y="5"/>
                        <a:pt x="18" y="4"/>
                      </a:cubicBezTo>
                      <a:cubicBezTo>
                        <a:pt x="18" y="4"/>
                        <a:pt x="18" y="1"/>
                        <a:pt x="18" y="1"/>
                      </a:cubicBezTo>
                      <a:cubicBezTo>
                        <a:pt x="17" y="1"/>
                        <a:pt x="16" y="4"/>
                        <a:pt x="15" y="3"/>
                      </a:cubicBezTo>
                      <a:cubicBezTo>
                        <a:pt x="15" y="3"/>
                        <a:pt x="14" y="2"/>
                        <a:pt x="14" y="2"/>
                      </a:cubicBezTo>
                      <a:cubicBezTo>
                        <a:pt x="13" y="1"/>
                        <a:pt x="12" y="0"/>
                        <a:pt x="11" y="0"/>
                      </a:cubicBezTo>
                      <a:cubicBezTo>
                        <a:pt x="9" y="1"/>
                        <a:pt x="6" y="2"/>
                        <a:pt x="5" y="4"/>
                      </a:cubicBezTo>
                      <a:cubicBezTo>
                        <a:pt x="3" y="8"/>
                        <a:pt x="5" y="14"/>
                        <a:pt x="2" y="17"/>
                      </a:cubicBezTo>
                      <a:cubicBezTo>
                        <a:pt x="0" y="19"/>
                        <a:pt x="0" y="19"/>
                        <a:pt x="1" y="21"/>
                      </a:cubicBezTo>
                      <a:cubicBezTo>
                        <a:pt x="1" y="23"/>
                        <a:pt x="4" y="24"/>
                        <a:pt x="4" y="26"/>
                      </a:cubicBezTo>
                      <a:cubicBezTo>
                        <a:pt x="5" y="28"/>
                        <a:pt x="8" y="29"/>
                        <a:pt x="8" y="30"/>
                      </a:cubicBezTo>
                      <a:cubicBezTo>
                        <a:pt x="9" y="33"/>
                        <a:pt x="10" y="37"/>
                        <a:pt x="10" y="39"/>
                      </a:cubicBezTo>
                      <a:cubicBezTo>
                        <a:pt x="12" y="39"/>
                        <a:pt x="16" y="37"/>
                        <a:pt x="14" y="34"/>
                      </a:cubicBezTo>
                      <a:cubicBezTo>
                        <a:pt x="13" y="33"/>
                        <a:pt x="15" y="35"/>
                        <a:pt x="14" y="34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56" name="Freeform 772" descr="" title="">
                  <a:extLst>
                    <a:ext uri="{FF2B5EF4-FFF2-40B4-BE49-F238E27FC236}">
                      <a16:creationId xmlns:a16="http://schemas.microsoft.com/office/drawing/2014/main" id="{D99627AB-7B66-4E39-9FF1-97469DB46D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592976" y="4659937"/>
                  <a:ext cx="664497" cy="640825"/>
                </a:xfrm>
                <a:custGeom>
                  <a:avLst/>
                  <a:gdLst>
                    <a:gd name="T0" fmla="*/ 21 w 76"/>
                    <a:gd name="T1" fmla="*/ 55 h 73"/>
                    <a:gd name="T2" fmla="*/ 25 w 76"/>
                    <a:gd name="T3" fmla="*/ 57 h 73"/>
                    <a:gd name="T4" fmla="*/ 28 w 76"/>
                    <a:gd name="T5" fmla="*/ 55 h 73"/>
                    <a:gd name="T6" fmla="*/ 33 w 76"/>
                    <a:gd name="T7" fmla="*/ 53 h 73"/>
                    <a:gd name="T8" fmla="*/ 44 w 76"/>
                    <a:gd name="T9" fmla="*/ 59 h 73"/>
                    <a:gd name="T10" fmla="*/ 70 w 76"/>
                    <a:gd name="T11" fmla="*/ 73 h 73"/>
                    <a:gd name="T12" fmla="*/ 71 w 76"/>
                    <a:gd name="T13" fmla="*/ 71 h 73"/>
                    <a:gd name="T14" fmla="*/ 75 w 76"/>
                    <a:gd name="T15" fmla="*/ 71 h 73"/>
                    <a:gd name="T16" fmla="*/ 75 w 76"/>
                    <a:gd name="T17" fmla="*/ 66 h 73"/>
                    <a:gd name="T18" fmla="*/ 75 w 76"/>
                    <a:gd name="T19" fmla="*/ 44 h 73"/>
                    <a:gd name="T20" fmla="*/ 75 w 76"/>
                    <a:gd name="T21" fmla="*/ 24 h 73"/>
                    <a:gd name="T22" fmla="*/ 75 w 76"/>
                    <a:gd name="T23" fmla="*/ 20 h 73"/>
                    <a:gd name="T24" fmla="*/ 74 w 76"/>
                    <a:gd name="T25" fmla="*/ 17 h 73"/>
                    <a:gd name="T26" fmla="*/ 76 w 76"/>
                    <a:gd name="T27" fmla="*/ 14 h 73"/>
                    <a:gd name="T28" fmla="*/ 74 w 76"/>
                    <a:gd name="T29" fmla="*/ 11 h 73"/>
                    <a:gd name="T30" fmla="*/ 76 w 76"/>
                    <a:gd name="T31" fmla="*/ 8 h 73"/>
                    <a:gd name="T32" fmla="*/ 67 w 76"/>
                    <a:gd name="T33" fmla="*/ 5 h 73"/>
                    <a:gd name="T34" fmla="*/ 61 w 76"/>
                    <a:gd name="T35" fmla="*/ 2 h 73"/>
                    <a:gd name="T36" fmla="*/ 51 w 76"/>
                    <a:gd name="T37" fmla="*/ 6 h 73"/>
                    <a:gd name="T38" fmla="*/ 51 w 76"/>
                    <a:gd name="T39" fmla="*/ 9 h 73"/>
                    <a:gd name="T40" fmla="*/ 50 w 76"/>
                    <a:gd name="T41" fmla="*/ 14 h 73"/>
                    <a:gd name="T42" fmla="*/ 41 w 76"/>
                    <a:gd name="T43" fmla="*/ 13 h 73"/>
                    <a:gd name="T44" fmla="*/ 36 w 76"/>
                    <a:gd name="T45" fmla="*/ 12 h 73"/>
                    <a:gd name="T46" fmla="*/ 31 w 76"/>
                    <a:gd name="T47" fmla="*/ 10 h 73"/>
                    <a:gd name="T48" fmla="*/ 29 w 76"/>
                    <a:gd name="T49" fmla="*/ 6 h 73"/>
                    <a:gd name="T50" fmla="*/ 23 w 76"/>
                    <a:gd name="T51" fmla="*/ 3 h 73"/>
                    <a:gd name="T52" fmla="*/ 17 w 76"/>
                    <a:gd name="T53" fmla="*/ 2 h 73"/>
                    <a:gd name="T54" fmla="*/ 11 w 76"/>
                    <a:gd name="T55" fmla="*/ 0 h 73"/>
                    <a:gd name="T56" fmla="*/ 11 w 76"/>
                    <a:gd name="T57" fmla="*/ 4 h 73"/>
                    <a:gd name="T58" fmla="*/ 9 w 76"/>
                    <a:gd name="T59" fmla="*/ 6 h 73"/>
                    <a:gd name="T60" fmla="*/ 5 w 76"/>
                    <a:gd name="T61" fmla="*/ 8 h 73"/>
                    <a:gd name="T62" fmla="*/ 5 w 76"/>
                    <a:gd name="T63" fmla="*/ 14 h 73"/>
                    <a:gd name="T64" fmla="*/ 1 w 76"/>
                    <a:gd name="T65" fmla="*/ 17 h 73"/>
                    <a:gd name="T66" fmla="*/ 3 w 76"/>
                    <a:gd name="T67" fmla="*/ 21 h 73"/>
                    <a:gd name="T68" fmla="*/ 3 w 76"/>
                    <a:gd name="T69" fmla="*/ 26 h 73"/>
                    <a:gd name="T70" fmla="*/ 3 w 76"/>
                    <a:gd name="T71" fmla="*/ 31 h 73"/>
                    <a:gd name="T72" fmla="*/ 3 w 76"/>
                    <a:gd name="T73" fmla="*/ 34 h 73"/>
                    <a:gd name="T74" fmla="*/ 3 w 76"/>
                    <a:gd name="T75" fmla="*/ 37 h 73"/>
                    <a:gd name="T76" fmla="*/ 1 w 76"/>
                    <a:gd name="T77" fmla="*/ 40 h 73"/>
                    <a:gd name="T78" fmla="*/ 4 w 76"/>
                    <a:gd name="T79" fmla="*/ 46 h 73"/>
                    <a:gd name="T80" fmla="*/ 7 w 76"/>
                    <a:gd name="T81" fmla="*/ 48 h 73"/>
                    <a:gd name="T82" fmla="*/ 11 w 76"/>
                    <a:gd name="T83" fmla="*/ 49 h 73"/>
                    <a:gd name="T84" fmla="*/ 14 w 76"/>
                    <a:gd name="T85" fmla="*/ 53 h 73"/>
                    <a:gd name="T86" fmla="*/ 21 w 76"/>
                    <a:gd name="T87" fmla="*/ 55 h 73"/>
                    <a:gd name="T88" fmla="*/ 21 w 76"/>
                    <a:gd name="T89" fmla="*/ 55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76" h="73">
                      <a:moveTo>
                        <a:pt x="21" y="55"/>
                      </a:moveTo>
                      <a:cubicBezTo>
                        <a:pt x="21" y="56"/>
                        <a:pt x="24" y="58"/>
                        <a:pt x="25" y="57"/>
                      </a:cubicBezTo>
                      <a:cubicBezTo>
                        <a:pt x="26" y="56"/>
                        <a:pt x="27" y="56"/>
                        <a:pt x="28" y="55"/>
                      </a:cubicBezTo>
                      <a:cubicBezTo>
                        <a:pt x="29" y="55"/>
                        <a:pt x="32" y="53"/>
                        <a:pt x="33" y="53"/>
                      </a:cubicBezTo>
                      <a:cubicBezTo>
                        <a:pt x="37" y="55"/>
                        <a:pt x="40" y="57"/>
                        <a:pt x="44" y="59"/>
                      </a:cubicBezTo>
                      <a:cubicBezTo>
                        <a:pt x="53" y="64"/>
                        <a:pt x="61" y="69"/>
                        <a:pt x="70" y="73"/>
                      </a:cubicBezTo>
                      <a:cubicBezTo>
                        <a:pt x="70" y="71"/>
                        <a:pt x="69" y="71"/>
                        <a:pt x="71" y="71"/>
                      </a:cubicBezTo>
                      <a:cubicBezTo>
                        <a:pt x="71" y="71"/>
                        <a:pt x="75" y="71"/>
                        <a:pt x="75" y="71"/>
                      </a:cubicBezTo>
                      <a:cubicBezTo>
                        <a:pt x="75" y="69"/>
                        <a:pt x="75" y="68"/>
                        <a:pt x="75" y="66"/>
                      </a:cubicBezTo>
                      <a:cubicBezTo>
                        <a:pt x="75" y="59"/>
                        <a:pt x="75" y="52"/>
                        <a:pt x="75" y="44"/>
                      </a:cubicBezTo>
                      <a:cubicBezTo>
                        <a:pt x="75" y="37"/>
                        <a:pt x="75" y="30"/>
                        <a:pt x="75" y="24"/>
                      </a:cubicBezTo>
                      <a:cubicBezTo>
                        <a:pt x="75" y="22"/>
                        <a:pt x="75" y="21"/>
                        <a:pt x="75" y="20"/>
                      </a:cubicBezTo>
                      <a:cubicBezTo>
                        <a:pt x="74" y="19"/>
                        <a:pt x="74" y="18"/>
                        <a:pt x="74" y="17"/>
                      </a:cubicBezTo>
                      <a:cubicBezTo>
                        <a:pt x="74" y="16"/>
                        <a:pt x="76" y="15"/>
                        <a:pt x="76" y="14"/>
                      </a:cubicBezTo>
                      <a:cubicBezTo>
                        <a:pt x="76" y="13"/>
                        <a:pt x="74" y="12"/>
                        <a:pt x="74" y="11"/>
                      </a:cubicBezTo>
                      <a:cubicBezTo>
                        <a:pt x="74" y="10"/>
                        <a:pt x="75" y="9"/>
                        <a:pt x="76" y="8"/>
                      </a:cubicBezTo>
                      <a:cubicBezTo>
                        <a:pt x="73" y="6"/>
                        <a:pt x="70" y="7"/>
                        <a:pt x="67" y="5"/>
                      </a:cubicBezTo>
                      <a:cubicBezTo>
                        <a:pt x="65" y="4"/>
                        <a:pt x="64" y="2"/>
                        <a:pt x="61" y="2"/>
                      </a:cubicBezTo>
                      <a:cubicBezTo>
                        <a:pt x="57" y="2"/>
                        <a:pt x="53" y="3"/>
                        <a:pt x="51" y="6"/>
                      </a:cubicBezTo>
                      <a:cubicBezTo>
                        <a:pt x="50" y="7"/>
                        <a:pt x="50" y="8"/>
                        <a:pt x="51" y="9"/>
                      </a:cubicBezTo>
                      <a:cubicBezTo>
                        <a:pt x="52" y="11"/>
                        <a:pt x="51" y="12"/>
                        <a:pt x="50" y="14"/>
                      </a:cubicBezTo>
                      <a:cubicBezTo>
                        <a:pt x="48" y="17"/>
                        <a:pt x="44" y="15"/>
                        <a:pt x="41" y="13"/>
                      </a:cubicBezTo>
                      <a:cubicBezTo>
                        <a:pt x="39" y="13"/>
                        <a:pt x="38" y="12"/>
                        <a:pt x="36" y="12"/>
                      </a:cubicBezTo>
                      <a:cubicBezTo>
                        <a:pt x="34" y="11"/>
                        <a:pt x="32" y="12"/>
                        <a:pt x="31" y="10"/>
                      </a:cubicBezTo>
                      <a:cubicBezTo>
                        <a:pt x="30" y="9"/>
                        <a:pt x="30" y="7"/>
                        <a:pt x="29" y="6"/>
                      </a:cubicBezTo>
                      <a:cubicBezTo>
                        <a:pt x="28" y="4"/>
                        <a:pt x="25" y="4"/>
                        <a:pt x="23" y="3"/>
                      </a:cubicBezTo>
                      <a:cubicBezTo>
                        <a:pt x="21" y="2"/>
                        <a:pt x="19" y="2"/>
                        <a:pt x="17" y="2"/>
                      </a:cubicBezTo>
                      <a:cubicBezTo>
                        <a:pt x="15" y="2"/>
                        <a:pt x="14" y="1"/>
                        <a:pt x="11" y="0"/>
                      </a:cubicBezTo>
                      <a:cubicBezTo>
                        <a:pt x="11" y="1"/>
                        <a:pt x="11" y="2"/>
                        <a:pt x="11" y="4"/>
                      </a:cubicBezTo>
                      <a:cubicBezTo>
                        <a:pt x="11" y="5"/>
                        <a:pt x="11" y="4"/>
                        <a:pt x="9" y="6"/>
                      </a:cubicBezTo>
                      <a:cubicBezTo>
                        <a:pt x="8" y="7"/>
                        <a:pt x="7" y="7"/>
                        <a:pt x="5" y="8"/>
                      </a:cubicBezTo>
                      <a:cubicBezTo>
                        <a:pt x="3" y="10"/>
                        <a:pt x="6" y="12"/>
                        <a:pt x="5" y="14"/>
                      </a:cubicBezTo>
                      <a:cubicBezTo>
                        <a:pt x="4" y="16"/>
                        <a:pt x="1" y="16"/>
                        <a:pt x="1" y="17"/>
                      </a:cubicBezTo>
                      <a:cubicBezTo>
                        <a:pt x="1" y="19"/>
                        <a:pt x="2" y="20"/>
                        <a:pt x="3" y="21"/>
                      </a:cubicBezTo>
                      <a:cubicBezTo>
                        <a:pt x="3" y="23"/>
                        <a:pt x="3" y="25"/>
                        <a:pt x="3" y="26"/>
                      </a:cubicBezTo>
                      <a:cubicBezTo>
                        <a:pt x="3" y="28"/>
                        <a:pt x="4" y="29"/>
                        <a:pt x="3" y="31"/>
                      </a:cubicBezTo>
                      <a:cubicBezTo>
                        <a:pt x="3" y="32"/>
                        <a:pt x="3" y="33"/>
                        <a:pt x="3" y="34"/>
                      </a:cubicBezTo>
                      <a:cubicBezTo>
                        <a:pt x="3" y="35"/>
                        <a:pt x="4" y="36"/>
                        <a:pt x="3" y="37"/>
                      </a:cubicBezTo>
                      <a:cubicBezTo>
                        <a:pt x="3" y="38"/>
                        <a:pt x="0" y="38"/>
                        <a:pt x="1" y="40"/>
                      </a:cubicBezTo>
                      <a:cubicBezTo>
                        <a:pt x="3" y="42"/>
                        <a:pt x="4" y="43"/>
                        <a:pt x="4" y="46"/>
                      </a:cubicBezTo>
                      <a:cubicBezTo>
                        <a:pt x="4" y="48"/>
                        <a:pt x="6" y="47"/>
                        <a:pt x="7" y="48"/>
                      </a:cubicBezTo>
                      <a:cubicBezTo>
                        <a:pt x="9" y="48"/>
                        <a:pt x="10" y="48"/>
                        <a:pt x="11" y="49"/>
                      </a:cubicBezTo>
                      <a:cubicBezTo>
                        <a:pt x="12" y="50"/>
                        <a:pt x="13" y="52"/>
                        <a:pt x="14" y="53"/>
                      </a:cubicBezTo>
                      <a:cubicBezTo>
                        <a:pt x="16" y="54"/>
                        <a:pt x="19" y="53"/>
                        <a:pt x="21" y="55"/>
                      </a:cubicBezTo>
                      <a:cubicBezTo>
                        <a:pt x="22" y="56"/>
                        <a:pt x="20" y="54"/>
                        <a:pt x="21" y="55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57" name="Freeform 773" descr="" title="">
                  <a:extLst>
                    <a:ext uri="{FF2B5EF4-FFF2-40B4-BE49-F238E27FC236}">
                      <a16:creationId xmlns:a16="http://schemas.microsoft.com/office/drawing/2014/main" id="{541D0D92-9507-4383-8472-A7653C95ED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448732" y="4931170"/>
                  <a:ext cx="366516" cy="298059"/>
                </a:xfrm>
                <a:custGeom>
                  <a:avLst/>
                  <a:gdLst>
                    <a:gd name="T0" fmla="*/ 19 w 42"/>
                    <a:gd name="T1" fmla="*/ 34 h 34"/>
                    <a:gd name="T2" fmla="*/ 20 w 42"/>
                    <a:gd name="T3" fmla="*/ 25 h 34"/>
                    <a:gd name="T4" fmla="*/ 24 w 42"/>
                    <a:gd name="T5" fmla="*/ 22 h 34"/>
                    <a:gd name="T6" fmla="*/ 25 w 42"/>
                    <a:gd name="T7" fmla="*/ 20 h 34"/>
                    <a:gd name="T8" fmla="*/ 25 w 42"/>
                    <a:gd name="T9" fmla="*/ 9 h 34"/>
                    <a:gd name="T10" fmla="*/ 32 w 42"/>
                    <a:gd name="T11" fmla="*/ 9 h 34"/>
                    <a:gd name="T12" fmla="*/ 41 w 42"/>
                    <a:gd name="T13" fmla="*/ 9 h 34"/>
                    <a:gd name="T14" fmla="*/ 42 w 42"/>
                    <a:gd name="T15" fmla="*/ 2 h 34"/>
                    <a:gd name="T16" fmla="*/ 40 w 42"/>
                    <a:gd name="T17" fmla="*/ 0 h 34"/>
                    <a:gd name="T18" fmla="*/ 20 w 42"/>
                    <a:gd name="T19" fmla="*/ 0 h 34"/>
                    <a:gd name="T20" fmla="*/ 15 w 42"/>
                    <a:gd name="T21" fmla="*/ 6 h 34"/>
                    <a:gd name="T22" fmla="*/ 10 w 42"/>
                    <a:gd name="T23" fmla="*/ 17 h 34"/>
                    <a:gd name="T24" fmla="*/ 8 w 42"/>
                    <a:gd name="T25" fmla="*/ 18 h 34"/>
                    <a:gd name="T26" fmla="*/ 4 w 42"/>
                    <a:gd name="T27" fmla="*/ 25 h 34"/>
                    <a:gd name="T28" fmla="*/ 0 w 42"/>
                    <a:gd name="T29" fmla="*/ 34 h 34"/>
                    <a:gd name="T30" fmla="*/ 19 w 42"/>
                    <a:gd name="T31" fmla="*/ 3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2" h="34">
                      <a:moveTo>
                        <a:pt x="19" y="34"/>
                      </a:moveTo>
                      <a:cubicBezTo>
                        <a:pt x="19" y="31"/>
                        <a:pt x="18" y="26"/>
                        <a:pt x="20" y="25"/>
                      </a:cubicBezTo>
                      <a:cubicBezTo>
                        <a:pt x="21" y="24"/>
                        <a:pt x="23" y="23"/>
                        <a:pt x="24" y="22"/>
                      </a:cubicBezTo>
                      <a:cubicBezTo>
                        <a:pt x="25" y="22"/>
                        <a:pt x="25" y="20"/>
                        <a:pt x="25" y="20"/>
                      </a:cubicBezTo>
                      <a:cubicBezTo>
                        <a:pt x="25" y="16"/>
                        <a:pt x="25" y="13"/>
                        <a:pt x="25" y="9"/>
                      </a:cubicBezTo>
                      <a:cubicBezTo>
                        <a:pt x="25" y="9"/>
                        <a:pt x="31" y="9"/>
                        <a:pt x="32" y="9"/>
                      </a:cubicBezTo>
                      <a:cubicBezTo>
                        <a:pt x="35" y="9"/>
                        <a:pt x="38" y="9"/>
                        <a:pt x="41" y="9"/>
                      </a:cubicBezTo>
                      <a:cubicBezTo>
                        <a:pt x="42" y="9"/>
                        <a:pt x="42" y="3"/>
                        <a:pt x="42" y="2"/>
                      </a:cubicBezTo>
                      <a:cubicBezTo>
                        <a:pt x="42" y="0"/>
                        <a:pt x="42" y="0"/>
                        <a:pt x="40" y="0"/>
                      </a:cubicBezTo>
                      <a:cubicBezTo>
                        <a:pt x="33" y="0"/>
                        <a:pt x="27" y="0"/>
                        <a:pt x="20" y="0"/>
                      </a:cubicBezTo>
                      <a:cubicBezTo>
                        <a:pt x="18" y="2"/>
                        <a:pt x="17" y="4"/>
                        <a:pt x="15" y="6"/>
                      </a:cubicBezTo>
                      <a:cubicBezTo>
                        <a:pt x="11" y="9"/>
                        <a:pt x="11" y="12"/>
                        <a:pt x="10" y="17"/>
                      </a:cubicBezTo>
                      <a:cubicBezTo>
                        <a:pt x="10" y="17"/>
                        <a:pt x="9" y="18"/>
                        <a:pt x="8" y="18"/>
                      </a:cubicBezTo>
                      <a:cubicBezTo>
                        <a:pt x="6" y="20"/>
                        <a:pt x="5" y="22"/>
                        <a:pt x="4" y="25"/>
                      </a:cubicBezTo>
                      <a:cubicBezTo>
                        <a:pt x="2" y="28"/>
                        <a:pt x="0" y="30"/>
                        <a:pt x="0" y="34"/>
                      </a:cubicBezTo>
                      <a:cubicBezTo>
                        <a:pt x="6" y="34"/>
                        <a:pt x="13" y="34"/>
                        <a:pt x="19" y="34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58" name="Freeform 774" descr="" title="">
                  <a:extLst>
                    <a:ext uri="{FF2B5EF4-FFF2-40B4-BE49-F238E27FC236}">
                      <a16:creationId xmlns:a16="http://schemas.microsoft.com/office/drawing/2014/main" id="{5EDBB8BA-F852-4502-AA0F-77426F877A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24539" y="4510908"/>
                  <a:ext cx="524444" cy="420262"/>
                </a:xfrm>
                <a:custGeom>
                  <a:avLst/>
                  <a:gdLst>
                    <a:gd name="T0" fmla="*/ 22 w 60"/>
                    <a:gd name="T1" fmla="*/ 48 h 48"/>
                    <a:gd name="T2" fmla="*/ 23 w 60"/>
                    <a:gd name="T3" fmla="*/ 41 h 48"/>
                    <a:gd name="T4" fmla="*/ 29 w 60"/>
                    <a:gd name="T5" fmla="*/ 37 h 48"/>
                    <a:gd name="T6" fmla="*/ 33 w 60"/>
                    <a:gd name="T7" fmla="*/ 37 h 48"/>
                    <a:gd name="T8" fmla="*/ 38 w 60"/>
                    <a:gd name="T9" fmla="*/ 35 h 48"/>
                    <a:gd name="T10" fmla="*/ 40 w 60"/>
                    <a:gd name="T11" fmla="*/ 32 h 48"/>
                    <a:gd name="T12" fmla="*/ 45 w 60"/>
                    <a:gd name="T13" fmla="*/ 31 h 48"/>
                    <a:gd name="T14" fmla="*/ 46 w 60"/>
                    <a:gd name="T15" fmla="*/ 28 h 48"/>
                    <a:gd name="T16" fmla="*/ 50 w 60"/>
                    <a:gd name="T17" fmla="*/ 25 h 48"/>
                    <a:gd name="T18" fmla="*/ 53 w 60"/>
                    <a:gd name="T19" fmla="*/ 23 h 48"/>
                    <a:gd name="T20" fmla="*/ 58 w 60"/>
                    <a:gd name="T21" fmla="*/ 24 h 48"/>
                    <a:gd name="T22" fmla="*/ 56 w 60"/>
                    <a:gd name="T23" fmla="*/ 16 h 48"/>
                    <a:gd name="T24" fmla="*/ 56 w 60"/>
                    <a:gd name="T25" fmla="*/ 10 h 48"/>
                    <a:gd name="T26" fmla="*/ 55 w 60"/>
                    <a:gd name="T27" fmla="*/ 7 h 48"/>
                    <a:gd name="T28" fmla="*/ 51 w 60"/>
                    <a:gd name="T29" fmla="*/ 6 h 48"/>
                    <a:gd name="T30" fmla="*/ 47 w 60"/>
                    <a:gd name="T31" fmla="*/ 6 h 48"/>
                    <a:gd name="T32" fmla="*/ 42 w 60"/>
                    <a:gd name="T33" fmla="*/ 6 h 48"/>
                    <a:gd name="T34" fmla="*/ 35 w 60"/>
                    <a:gd name="T35" fmla="*/ 4 h 48"/>
                    <a:gd name="T36" fmla="*/ 30 w 60"/>
                    <a:gd name="T37" fmla="*/ 13 h 48"/>
                    <a:gd name="T38" fmla="*/ 20 w 60"/>
                    <a:gd name="T39" fmla="*/ 19 h 48"/>
                    <a:gd name="T40" fmla="*/ 16 w 60"/>
                    <a:gd name="T41" fmla="*/ 27 h 48"/>
                    <a:gd name="T42" fmla="*/ 16 w 60"/>
                    <a:gd name="T43" fmla="*/ 35 h 48"/>
                    <a:gd name="T44" fmla="*/ 14 w 60"/>
                    <a:gd name="T45" fmla="*/ 39 h 48"/>
                    <a:gd name="T46" fmla="*/ 9 w 60"/>
                    <a:gd name="T47" fmla="*/ 42 h 48"/>
                    <a:gd name="T48" fmla="*/ 5 w 60"/>
                    <a:gd name="T49" fmla="*/ 45 h 48"/>
                    <a:gd name="T50" fmla="*/ 0 w 60"/>
                    <a:gd name="T51" fmla="*/ 48 h 48"/>
                    <a:gd name="T52" fmla="*/ 22 w 60"/>
                    <a:gd name="T53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60" h="48">
                      <a:moveTo>
                        <a:pt x="22" y="48"/>
                      </a:moveTo>
                      <a:cubicBezTo>
                        <a:pt x="22" y="45"/>
                        <a:pt x="21" y="43"/>
                        <a:pt x="23" y="41"/>
                      </a:cubicBezTo>
                      <a:cubicBezTo>
                        <a:pt x="25" y="40"/>
                        <a:pt x="28" y="39"/>
                        <a:pt x="29" y="37"/>
                      </a:cubicBezTo>
                      <a:cubicBezTo>
                        <a:pt x="30" y="37"/>
                        <a:pt x="32" y="37"/>
                        <a:pt x="33" y="37"/>
                      </a:cubicBezTo>
                      <a:cubicBezTo>
                        <a:pt x="34" y="36"/>
                        <a:pt x="36" y="36"/>
                        <a:pt x="38" y="35"/>
                      </a:cubicBezTo>
                      <a:cubicBezTo>
                        <a:pt x="39" y="34"/>
                        <a:pt x="39" y="33"/>
                        <a:pt x="40" y="32"/>
                      </a:cubicBezTo>
                      <a:cubicBezTo>
                        <a:pt x="41" y="31"/>
                        <a:pt x="44" y="32"/>
                        <a:pt x="45" y="31"/>
                      </a:cubicBezTo>
                      <a:cubicBezTo>
                        <a:pt x="46" y="30"/>
                        <a:pt x="46" y="29"/>
                        <a:pt x="46" y="28"/>
                      </a:cubicBezTo>
                      <a:cubicBezTo>
                        <a:pt x="46" y="26"/>
                        <a:pt x="49" y="26"/>
                        <a:pt x="50" y="25"/>
                      </a:cubicBezTo>
                      <a:cubicBezTo>
                        <a:pt x="51" y="24"/>
                        <a:pt x="51" y="23"/>
                        <a:pt x="53" y="23"/>
                      </a:cubicBezTo>
                      <a:cubicBezTo>
                        <a:pt x="54" y="23"/>
                        <a:pt x="57" y="24"/>
                        <a:pt x="58" y="24"/>
                      </a:cubicBezTo>
                      <a:cubicBezTo>
                        <a:pt x="60" y="23"/>
                        <a:pt x="56" y="17"/>
                        <a:pt x="56" y="16"/>
                      </a:cubicBezTo>
                      <a:cubicBezTo>
                        <a:pt x="56" y="14"/>
                        <a:pt x="56" y="12"/>
                        <a:pt x="56" y="10"/>
                      </a:cubicBezTo>
                      <a:cubicBezTo>
                        <a:pt x="55" y="9"/>
                        <a:pt x="55" y="8"/>
                        <a:pt x="55" y="7"/>
                      </a:cubicBezTo>
                      <a:cubicBezTo>
                        <a:pt x="53" y="7"/>
                        <a:pt x="52" y="6"/>
                        <a:pt x="51" y="6"/>
                      </a:cubicBezTo>
                      <a:cubicBezTo>
                        <a:pt x="50" y="5"/>
                        <a:pt x="48" y="6"/>
                        <a:pt x="47" y="6"/>
                      </a:cubicBezTo>
                      <a:cubicBezTo>
                        <a:pt x="46" y="5"/>
                        <a:pt x="44" y="6"/>
                        <a:pt x="42" y="6"/>
                      </a:cubicBezTo>
                      <a:cubicBezTo>
                        <a:pt x="40" y="6"/>
                        <a:pt x="36" y="0"/>
                        <a:pt x="35" y="4"/>
                      </a:cubicBezTo>
                      <a:cubicBezTo>
                        <a:pt x="34" y="7"/>
                        <a:pt x="33" y="10"/>
                        <a:pt x="30" y="13"/>
                      </a:cubicBezTo>
                      <a:cubicBezTo>
                        <a:pt x="27" y="16"/>
                        <a:pt x="23" y="16"/>
                        <a:pt x="20" y="19"/>
                      </a:cubicBezTo>
                      <a:cubicBezTo>
                        <a:pt x="18" y="21"/>
                        <a:pt x="17" y="24"/>
                        <a:pt x="16" y="27"/>
                      </a:cubicBezTo>
                      <a:cubicBezTo>
                        <a:pt x="16" y="29"/>
                        <a:pt x="17" y="32"/>
                        <a:pt x="16" y="35"/>
                      </a:cubicBezTo>
                      <a:cubicBezTo>
                        <a:pt x="15" y="36"/>
                        <a:pt x="14" y="38"/>
                        <a:pt x="14" y="39"/>
                      </a:cubicBezTo>
                      <a:cubicBezTo>
                        <a:pt x="13" y="41"/>
                        <a:pt x="11" y="41"/>
                        <a:pt x="9" y="42"/>
                      </a:cubicBezTo>
                      <a:cubicBezTo>
                        <a:pt x="8" y="43"/>
                        <a:pt x="7" y="44"/>
                        <a:pt x="5" y="45"/>
                      </a:cubicBezTo>
                      <a:cubicBezTo>
                        <a:pt x="4" y="46"/>
                        <a:pt x="2" y="46"/>
                        <a:pt x="0" y="48"/>
                      </a:cubicBezTo>
                      <a:lnTo>
                        <a:pt x="22" y="48"/>
                      </a:ln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59" name="Freeform 775" descr="" title="">
                  <a:extLst>
                    <a:ext uri="{FF2B5EF4-FFF2-40B4-BE49-F238E27FC236}">
                      <a16:creationId xmlns:a16="http://schemas.microsoft.com/office/drawing/2014/main" id="{38751FCB-239C-43A5-9EF5-8FB9797E15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809289" y="4469181"/>
                  <a:ext cx="905859" cy="864366"/>
                </a:xfrm>
                <a:custGeom>
                  <a:avLst/>
                  <a:gdLst>
                    <a:gd name="T0" fmla="*/ 35 w 104"/>
                    <a:gd name="T1" fmla="*/ 22 h 99"/>
                    <a:gd name="T2" fmla="*/ 36 w 104"/>
                    <a:gd name="T3" fmla="*/ 29 h 99"/>
                    <a:gd name="T4" fmla="*/ 31 w 104"/>
                    <a:gd name="T5" fmla="*/ 28 h 99"/>
                    <a:gd name="T6" fmla="*/ 29 w 104"/>
                    <a:gd name="T7" fmla="*/ 30 h 99"/>
                    <a:gd name="T8" fmla="*/ 26 w 104"/>
                    <a:gd name="T9" fmla="*/ 31 h 99"/>
                    <a:gd name="T10" fmla="*/ 24 w 104"/>
                    <a:gd name="T11" fmla="*/ 35 h 99"/>
                    <a:gd name="T12" fmla="*/ 20 w 104"/>
                    <a:gd name="T13" fmla="*/ 37 h 99"/>
                    <a:gd name="T14" fmla="*/ 17 w 104"/>
                    <a:gd name="T15" fmla="*/ 40 h 99"/>
                    <a:gd name="T16" fmla="*/ 11 w 104"/>
                    <a:gd name="T17" fmla="*/ 42 h 99"/>
                    <a:gd name="T18" fmla="*/ 8 w 104"/>
                    <a:gd name="T19" fmla="*/ 43 h 99"/>
                    <a:gd name="T20" fmla="*/ 4 w 104"/>
                    <a:gd name="T21" fmla="*/ 45 h 99"/>
                    <a:gd name="T22" fmla="*/ 1 w 104"/>
                    <a:gd name="T23" fmla="*/ 52 h 99"/>
                    <a:gd name="T24" fmla="*/ 2 w 104"/>
                    <a:gd name="T25" fmla="*/ 56 h 99"/>
                    <a:gd name="T26" fmla="*/ 6 w 104"/>
                    <a:gd name="T27" fmla="*/ 59 h 99"/>
                    <a:gd name="T28" fmla="*/ 37 w 104"/>
                    <a:gd name="T29" fmla="*/ 79 h 99"/>
                    <a:gd name="T30" fmla="*/ 48 w 104"/>
                    <a:gd name="T31" fmla="*/ 86 h 99"/>
                    <a:gd name="T32" fmla="*/ 49 w 104"/>
                    <a:gd name="T33" fmla="*/ 87 h 99"/>
                    <a:gd name="T34" fmla="*/ 58 w 104"/>
                    <a:gd name="T35" fmla="*/ 93 h 99"/>
                    <a:gd name="T36" fmla="*/ 61 w 104"/>
                    <a:gd name="T37" fmla="*/ 99 h 99"/>
                    <a:gd name="T38" fmla="*/ 67 w 104"/>
                    <a:gd name="T39" fmla="*/ 97 h 99"/>
                    <a:gd name="T40" fmla="*/ 72 w 104"/>
                    <a:gd name="T41" fmla="*/ 96 h 99"/>
                    <a:gd name="T42" fmla="*/ 85 w 104"/>
                    <a:gd name="T43" fmla="*/ 87 h 99"/>
                    <a:gd name="T44" fmla="*/ 100 w 104"/>
                    <a:gd name="T45" fmla="*/ 77 h 99"/>
                    <a:gd name="T46" fmla="*/ 104 w 104"/>
                    <a:gd name="T47" fmla="*/ 75 h 99"/>
                    <a:gd name="T48" fmla="*/ 97 w 104"/>
                    <a:gd name="T49" fmla="*/ 69 h 99"/>
                    <a:gd name="T50" fmla="*/ 94 w 104"/>
                    <a:gd name="T51" fmla="*/ 69 h 99"/>
                    <a:gd name="T52" fmla="*/ 92 w 104"/>
                    <a:gd name="T53" fmla="*/ 63 h 99"/>
                    <a:gd name="T54" fmla="*/ 92 w 104"/>
                    <a:gd name="T55" fmla="*/ 60 h 99"/>
                    <a:gd name="T56" fmla="*/ 93 w 104"/>
                    <a:gd name="T57" fmla="*/ 55 h 99"/>
                    <a:gd name="T58" fmla="*/ 93 w 104"/>
                    <a:gd name="T59" fmla="*/ 50 h 99"/>
                    <a:gd name="T60" fmla="*/ 93 w 104"/>
                    <a:gd name="T61" fmla="*/ 46 h 99"/>
                    <a:gd name="T62" fmla="*/ 92 w 104"/>
                    <a:gd name="T63" fmla="*/ 42 h 99"/>
                    <a:gd name="T64" fmla="*/ 91 w 104"/>
                    <a:gd name="T65" fmla="*/ 37 h 99"/>
                    <a:gd name="T66" fmla="*/ 87 w 104"/>
                    <a:gd name="T67" fmla="*/ 27 h 99"/>
                    <a:gd name="T68" fmla="*/ 82 w 104"/>
                    <a:gd name="T69" fmla="*/ 20 h 99"/>
                    <a:gd name="T70" fmla="*/ 85 w 104"/>
                    <a:gd name="T71" fmla="*/ 13 h 99"/>
                    <a:gd name="T72" fmla="*/ 86 w 104"/>
                    <a:gd name="T73" fmla="*/ 2 h 99"/>
                    <a:gd name="T74" fmla="*/ 84 w 104"/>
                    <a:gd name="T75" fmla="*/ 1 h 99"/>
                    <a:gd name="T76" fmla="*/ 81 w 104"/>
                    <a:gd name="T77" fmla="*/ 0 h 99"/>
                    <a:gd name="T78" fmla="*/ 79 w 104"/>
                    <a:gd name="T79" fmla="*/ 1 h 99"/>
                    <a:gd name="T80" fmla="*/ 75 w 104"/>
                    <a:gd name="T81" fmla="*/ 0 h 99"/>
                    <a:gd name="T82" fmla="*/ 72 w 104"/>
                    <a:gd name="T83" fmla="*/ 2 h 99"/>
                    <a:gd name="T84" fmla="*/ 68 w 104"/>
                    <a:gd name="T85" fmla="*/ 1 h 99"/>
                    <a:gd name="T86" fmla="*/ 61 w 104"/>
                    <a:gd name="T87" fmla="*/ 2 h 99"/>
                    <a:gd name="T88" fmla="*/ 46 w 104"/>
                    <a:gd name="T89" fmla="*/ 5 h 99"/>
                    <a:gd name="T90" fmla="*/ 43 w 104"/>
                    <a:gd name="T91" fmla="*/ 7 h 99"/>
                    <a:gd name="T92" fmla="*/ 39 w 104"/>
                    <a:gd name="T93" fmla="*/ 8 h 99"/>
                    <a:gd name="T94" fmla="*/ 34 w 104"/>
                    <a:gd name="T95" fmla="*/ 12 h 99"/>
                    <a:gd name="T96" fmla="*/ 35 w 104"/>
                    <a:gd name="T97" fmla="*/ 22 h 99"/>
                    <a:gd name="T98" fmla="*/ 35 w 104"/>
                    <a:gd name="T99" fmla="*/ 22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04" h="99">
                      <a:moveTo>
                        <a:pt x="35" y="22"/>
                      </a:moveTo>
                      <a:cubicBezTo>
                        <a:pt x="36" y="23"/>
                        <a:pt x="40" y="29"/>
                        <a:pt x="36" y="29"/>
                      </a:cubicBezTo>
                      <a:cubicBezTo>
                        <a:pt x="35" y="28"/>
                        <a:pt x="32" y="27"/>
                        <a:pt x="31" y="28"/>
                      </a:cubicBezTo>
                      <a:cubicBezTo>
                        <a:pt x="30" y="29"/>
                        <a:pt x="30" y="29"/>
                        <a:pt x="29" y="30"/>
                      </a:cubicBezTo>
                      <a:cubicBezTo>
                        <a:pt x="28" y="31"/>
                        <a:pt x="27" y="31"/>
                        <a:pt x="26" y="31"/>
                      </a:cubicBezTo>
                      <a:cubicBezTo>
                        <a:pt x="24" y="32"/>
                        <a:pt x="25" y="34"/>
                        <a:pt x="24" y="35"/>
                      </a:cubicBezTo>
                      <a:cubicBezTo>
                        <a:pt x="24" y="37"/>
                        <a:pt x="21" y="36"/>
                        <a:pt x="20" y="37"/>
                      </a:cubicBezTo>
                      <a:cubicBezTo>
                        <a:pt x="18" y="37"/>
                        <a:pt x="18" y="39"/>
                        <a:pt x="17" y="40"/>
                      </a:cubicBezTo>
                      <a:cubicBezTo>
                        <a:pt x="15" y="42"/>
                        <a:pt x="13" y="41"/>
                        <a:pt x="11" y="42"/>
                      </a:cubicBezTo>
                      <a:cubicBezTo>
                        <a:pt x="10" y="42"/>
                        <a:pt x="9" y="42"/>
                        <a:pt x="8" y="43"/>
                      </a:cubicBezTo>
                      <a:cubicBezTo>
                        <a:pt x="7" y="43"/>
                        <a:pt x="5" y="44"/>
                        <a:pt x="4" y="45"/>
                      </a:cubicBezTo>
                      <a:cubicBezTo>
                        <a:pt x="0" y="47"/>
                        <a:pt x="1" y="48"/>
                        <a:pt x="1" y="52"/>
                      </a:cubicBezTo>
                      <a:cubicBezTo>
                        <a:pt x="1" y="55"/>
                        <a:pt x="0" y="55"/>
                        <a:pt x="2" y="56"/>
                      </a:cubicBezTo>
                      <a:cubicBezTo>
                        <a:pt x="3" y="57"/>
                        <a:pt x="5" y="58"/>
                        <a:pt x="6" y="59"/>
                      </a:cubicBezTo>
                      <a:cubicBezTo>
                        <a:pt x="16" y="66"/>
                        <a:pt x="26" y="72"/>
                        <a:pt x="37" y="79"/>
                      </a:cubicBezTo>
                      <a:cubicBezTo>
                        <a:pt x="40" y="81"/>
                        <a:pt x="44" y="84"/>
                        <a:pt x="48" y="86"/>
                      </a:cubicBezTo>
                      <a:cubicBezTo>
                        <a:pt x="48" y="87"/>
                        <a:pt x="49" y="87"/>
                        <a:pt x="49" y="87"/>
                      </a:cubicBezTo>
                      <a:cubicBezTo>
                        <a:pt x="52" y="92"/>
                        <a:pt x="54" y="92"/>
                        <a:pt x="58" y="93"/>
                      </a:cubicBezTo>
                      <a:cubicBezTo>
                        <a:pt x="61" y="94"/>
                        <a:pt x="58" y="98"/>
                        <a:pt x="61" y="99"/>
                      </a:cubicBezTo>
                      <a:cubicBezTo>
                        <a:pt x="62" y="99"/>
                        <a:pt x="65" y="98"/>
                        <a:pt x="67" y="97"/>
                      </a:cubicBezTo>
                      <a:cubicBezTo>
                        <a:pt x="68" y="97"/>
                        <a:pt x="71" y="97"/>
                        <a:pt x="72" y="96"/>
                      </a:cubicBezTo>
                      <a:cubicBezTo>
                        <a:pt x="76" y="93"/>
                        <a:pt x="80" y="90"/>
                        <a:pt x="85" y="87"/>
                      </a:cubicBezTo>
                      <a:cubicBezTo>
                        <a:pt x="90" y="84"/>
                        <a:pt x="95" y="80"/>
                        <a:pt x="100" y="77"/>
                      </a:cubicBezTo>
                      <a:cubicBezTo>
                        <a:pt x="101" y="77"/>
                        <a:pt x="102" y="76"/>
                        <a:pt x="104" y="75"/>
                      </a:cubicBezTo>
                      <a:cubicBezTo>
                        <a:pt x="102" y="71"/>
                        <a:pt x="101" y="70"/>
                        <a:pt x="97" y="69"/>
                      </a:cubicBezTo>
                      <a:cubicBezTo>
                        <a:pt x="96" y="69"/>
                        <a:pt x="94" y="69"/>
                        <a:pt x="94" y="69"/>
                      </a:cubicBezTo>
                      <a:cubicBezTo>
                        <a:pt x="94" y="66"/>
                        <a:pt x="94" y="65"/>
                        <a:pt x="92" y="63"/>
                      </a:cubicBezTo>
                      <a:cubicBezTo>
                        <a:pt x="91" y="61"/>
                        <a:pt x="91" y="61"/>
                        <a:pt x="92" y="60"/>
                      </a:cubicBezTo>
                      <a:cubicBezTo>
                        <a:pt x="94" y="58"/>
                        <a:pt x="93" y="57"/>
                        <a:pt x="93" y="55"/>
                      </a:cubicBezTo>
                      <a:cubicBezTo>
                        <a:pt x="93" y="53"/>
                        <a:pt x="94" y="52"/>
                        <a:pt x="93" y="50"/>
                      </a:cubicBezTo>
                      <a:cubicBezTo>
                        <a:pt x="93" y="49"/>
                        <a:pt x="93" y="48"/>
                        <a:pt x="93" y="46"/>
                      </a:cubicBezTo>
                      <a:cubicBezTo>
                        <a:pt x="93" y="45"/>
                        <a:pt x="93" y="43"/>
                        <a:pt x="92" y="42"/>
                      </a:cubicBezTo>
                      <a:cubicBezTo>
                        <a:pt x="91" y="41"/>
                        <a:pt x="91" y="39"/>
                        <a:pt x="91" y="37"/>
                      </a:cubicBezTo>
                      <a:cubicBezTo>
                        <a:pt x="91" y="34"/>
                        <a:pt x="90" y="30"/>
                        <a:pt x="87" y="27"/>
                      </a:cubicBezTo>
                      <a:cubicBezTo>
                        <a:pt x="85" y="25"/>
                        <a:pt x="83" y="23"/>
                        <a:pt x="82" y="20"/>
                      </a:cubicBezTo>
                      <a:cubicBezTo>
                        <a:pt x="80" y="16"/>
                        <a:pt x="84" y="17"/>
                        <a:pt x="85" y="13"/>
                      </a:cubicBezTo>
                      <a:cubicBezTo>
                        <a:pt x="85" y="9"/>
                        <a:pt x="85" y="6"/>
                        <a:pt x="86" y="2"/>
                      </a:cubicBezTo>
                      <a:cubicBezTo>
                        <a:pt x="85" y="2"/>
                        <a:pt x="85" y="1"/>
                        <a:pt x="84" y="1"/>
                      </a:cubicBezTo>
                      <a:cubicBezTo>
                        <a:pt x="82" y="2"/>
                        <a:pt x="82" y="0"/>
                        <a:pt x="81" y="0"/>
                      </a:cubicBezTo>
                      <a:cubicBezTo>
                        <a:pt x="80" y="0"/>
                        <a:pt x="80" y="1"/>
                        <a:pt x="79" y="1"/>
                      </a:cubicBezTo>
                      <a:cubicBezTo>
                        <a:pt x="77" y="1"/>
                        <a:pt x="77" y="0"/>
                        <a:pt x="75" y="0"/>
                      </a:cubicBezTo>
                      <a:cubicBezTo>
                        <a:pt x="74" y="1"/>
                        <a:pt x="73" y="1"/>
                        <a:pt x="72" y="2"/>
                      </a:cubicBezTo>
                      <a:cubicBezTo>
                        <a:pt x="70" y="3"/>
                        <a:pt x="70" y="2"/>
                        <a:pt x="68" y="1"/>
                      </a:cubicBezTo>
                      <a:cubicBezTo>
                        <a:pt x="66" y="1"/>
                        <a:pt x="63" y="1"/>
                        <a:pt x="61" y="2"/>
                      </a:cubicBezTo>
                      <a:cubicBezTo>
                        <a:pt x="56" y="3"/>
                        <a:pt x="51" y="3"/>
                        <a:pt x="46" y="5"/>
                      </a:cubicBezTo>
                      <a:cubicBezTo>
                        <a:pt x="45" y="6"/>
                        <a:pt x="44" y="7"/>
                        <a:pt x="43" y="7"/>
                      </a:cubicBezTo>
                      <a:cubicBezTo>
                        <a:pt x="42" y="8"/>
                        <a:pt x="40" y="8"/>
                        <a:pt x="39" y="8"/>
                      </a:cubicBezTo>
                      <a:cubicBezTo>
                        <a:pt x="37" y="9"/>
                        <a:pt x="37" y="12"/>
                        <a:pt x="34" y="12"/>
                      </a:cubicBezTo>
                      <a:cubicBezTo>
                        <a:pt x="35" y="15"/>
                        <a:pt x="35" y="18"/>
                        <a:pt x="35" y="22"/>
                      </a:cubicBezTo>
                      <a:cubicBezTo>
                        <a:pt x="36" y="23"/>
                        <a:pt x="35" y="20"/>
                        <a:pt x="35" y="22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60" name="Freeform 776" descr="" title="">
                  <a:extLst>
                    <a:ext uri="{FF2B5EF4-FFF2-40B4-BE49-F238E27FC236}">
                      <a16:creationId xmlns:a16="http://schemas.microsoft.com/office/drawing/2014/main" id="{5CA42198-3467-4917-AFBC-CF37F065B4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002318" y="1193531"/>
                  <a:ext cx="2666920" cy="1988042"/>
                </a:xfrm>
                <a:custGeom>
                  <a:avLst/>
                  <a:gdLst>
                    <a:gd name="T0" fmla="*/ 33 w 305"/>
                    <a:gd name="T1" fmla="*/ 54 h 227"/>
                    <a:gd name="T2" fmla="*/ 1 w 305"/>
                    <a:gd name="T3" fmla="*/ 63 h 227"/>
                    <a:gd name="T4" fmla="*/ 19 w 305"/>
                    <a:gd name="T5" fmla="*/ 72 h 227"/>
                    <a:gd name="T6" fmla="*/ 24 w 305"/>
                    <a:gd name="T7" fmla="*/ 75 h 227"/>
                    <a:gd name="T8" fmla="*/ 20 w 305"/>
                    <a:gd name="T9" fmla="*/ 81 h 227"/>
                    <a:gd name="T10" fmla="*/ 36 w 305"/>
                    <a:gd name="T11" fmla="*/ 86 h 227"/>
                    <a:gd name="T12" fmla="*/ 73 w 305"/>
                    <a:gd name="T13" fmla="*/ 93 h 227"/>
                    <a:gd name="T14" fmla="*/ 87 w 305"/>
                    <a:gd name="T15" fmla="*/ 112 h 227"/>
                    <a:gd name="T16" fmla="*/ 88 w 305"/>
                    <a:gd name="T17" fmla="*/ 122 h 227"/>
                    <a:gd name="T18" fmla="*/ 89 w 305"/>
                    <a:gd name="T19" fmla="*/ 131 h 227"/>
                    <a:gd name="T20" fmla="*/ 104 w 305"/>
                    <a:gd name="T21" fmla="*/ 129 h 227"/>
                    <a:gd name="T22" fmla="*/ 106 w 305"/>
                    <a:gd name="T23" fmla="*/ 135 h 227"/>
                    <a:gd name="T24" fmla="*/ 106 w 305"/>
                    <a:gd name="T25" fmla="*/ 144 h 227"/>
                    <a:gd name="T26" fmla="*/ 109 w 305"/>
                    <a:gd name="T27" fmla="*/ 155 h 227"/>
                    <a:gd name="T28" fmla="*/ 106 w 305"/>
                    <a:gd name="T29" fmla="*/ 160 h 227"/>
                    <a:gd name="T30" fmla="*/ 100 w 305"/>
                    <a:gd name="T31" fmla="*/ 162 h 227"/>
                    <a:gd name="T32" fmla="*/ 112 w 305"/>
                    <a:gd name="T33" fmla="*/ 165 h 227"/>
                    <a:gd name="T34" fmla="*/ 112 w 305"/>
                    <a:gd name="T35" fmla="*/ 169 h 227"/>
                    <a:gd name="T36" fmla="*/ 107 w 305"/>
                    <a:gd name="T37" fmla="*/ 172 h 227"/>
                    <a:gd name="T38" fmla="*/ 107 w 305"/>
                    <a:gd name="T39" fmla="*/ 180 h 227"/>
                    <a:gd name="T40" fmla="*/ 110 w 305"/>
                    <a:gd name="T41" fmla="*/ 192 h 227"/>
                    <a:gd name="T42" fmla="*/ 114 w 305"/>
                    <a:gd name="T43" fmla="*/ 193 h 227"/>
                    <a:gd name="T44" fmla="*/ 120 w 305"/>
                    <a:gd name="T45" fmla="*/ 210 h 227"/>
                    <a:gd name="T46" fmla="*/ 138 w 305"/>
                    <a:gd name="T47" fmla="*/ 219 h 227"/>
                    <a:gd name="T48" fmla="*/ 142 w 305"/>
                    <a:gd name="T49" fmla="*/ 224 h 227"/>
                    <a:gd name="T50" fmla="*/ 151 w 305"/>
                    <a:gd name="T51" fmla="*/ 214 h 227"/>
                    <a:gd name="T52" fmla="*/ 156 w 305"/>
                    <a:gd name="T53" fmla="*/ 200 h 227"/>
                    <a:gd name="T54" fmla="*/ 163 w 305"/>
                    <a:gd name="T55" fmla="*/ 192 h 227"/>
                    <a:gd name="T56" fmla="*/ 173 w 305"/>
                    <a:gd name="T57" fmla="*/ 179 h 227"/>
                    <a:gd name="T58" fmla="*/ 193 w 305"/>
                    <a:gd name="T59" fmla="*/ 173 h 227"/>
                    <a:gd name="T60" fmla="*/ 216 w 305"/>
                    <a:gd name="T61" fmla="*/ 160 h 227"/>
                    <a:gd name="T62" fmla="*/ 232 w 305"/>
                    <a:gd name="T63" fmla="*/ 142 h 227"/>
                    <a:gd name="T64" fmla="*/ 234 w 305"/>
                    <a:gd name="T65" fmla="*/ 130 h 227"/>
                    <a:gd name="T66" fmla="*/ 253 w 305"/>
                    <a:gd name="T67" fmla="*/ 129 h 227"/>
                    <a:gd name="T68" fmla="*/ 233 w 305"/>
                    <a:gd name="T69" fmla="*/ 119 h 227"/>
                    <a:gd name="T70" fmla="*/ 238 w 305"/>
                    <a:gd name="T71" fmla="*/ 113 h 227"/>
                    <a:gd name="T72" fmla="*/ 262 w 305"/>
                    <a:gd name="T73" fmla="*/ 112 h 227"/>
                    <a:gd name="T74" fmla="*/ 258 w 305"/>
                    <a:gd name="T75" fmla="*/ 106 h 227"/>
                    <a:gd name="T76" fmla="*/ 266 w 305"/>
                    <a:gd name="T77" fmla="*/ 95 h 227"/>
                    <a:gd name="T78" fmla="*/ 253 w 305"/>
                    <a:gd name="T79" fmla="*/ 80 h 227"/>
                    <a:gd name="T80" fmla="*/ 263 w 305"/>
                    <a:gd name="T81" fmla="*/ 66 h 227"/>
                    <a:gd name="T82" fmla="*/ 268 w 305"/>
                    <a:gd name="T83" fmla="*/ 51 h 227"/>
                    <a:gd name="T84" fmla="*/ 283 w 305"/>
                    <a:gd name="T85" fmla="*/ 38 h 227"/>
                    <a:gd name="T86" fmla="*/ 291 w 305"/>
                    <a:gd name="T87" fmla="*/ 33 h 227"/>
                    <a:gd name="T88" fmla="*/ 259 w 305"/>
                    <a:gd name="T89" fmla="*/ 28 h 227"/>
                    <a:gd name="T90" fmla="*/ 238 w 305"/>
                    <a:gd name="T91" fmla="*/ 21 h 227"/>
                    <a:gd name="T92" fmla="*/ 256 w 305"/>
                    <a:gd name="T93" fmla="*/ 14 h 227"/>
                    <a:gd name="T94" fmla="*/ 206 w 305"/>
                    <a:gd name="T95" fmla="*/ 8 h 227"/>
                    <a:gd name="T96" fmla="*/ 213 w 305"/>
                    <a:gd name="T97" fmla="*/ 0 h 227"/>
                    <a:gd name="T98" fmla="*/ 173 w 305"/>
                    <a:gd name="T99" fmla="*/ 8 h 227"/>
                    <a:gd name="T100" fmla="*/ 155 w 305"/>
                    <a:gd name="T101" fmla="*/ 10 h 227"/>
                    <a:gd name="T102" fmla="*/ 154 w 305"/>
                    <a:gd name="T103" fmla="*/ 11 h 227"/>
                    <a:gd name="T104" fmla="*/ 140 w 305"/>
                    <a:gd name="T105" fmla="*/ 14 h 227"/>
                    <a:gd name="T106" fmla="*/ 111 w 305"/>
                    <a:gd name="T107" fmla="*/ 14 h 227"/>
                    <a:gd name="T108" fmla="*/ 98 w 305"/>
                    <a:gd name="T109" fmla="*/ 23 h 227"/>
                    <a:gd name="T110" fmla="*/ 73 w 305"/>
                    <a:gd name="T111" fmla="*/ 21 h 227"/>
                    <a:gd name="T112" fmla="*/ 55 w 305"/>
                    <a:gd name="T113" fmla="*/ 30 h 2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305" h="227">
                      <a:moveTo>
                        <a:pt x="32" y="37"/>
                      </a:moveTo>
                      <a:cubicBezTo>
                        <a:pt x="31" y="38"/>
                        <a:pt x="26" y="40"/>
                        <a:pt x="27" y="41"/>
                      </a:cubicBezTo>
                      <a:cubicBezTo>
                        <a:pt x="28" y="42"/>
                        <a:pt x="30" y="42"/>
                        <a:pt x="32" y="43"/>
                      </a:cubicBezTo>
                      <a:cubicBezTo>
                        <a:pt x="34" y="43"/>
                        <a:pt x="36" y="43"/>
                        <a:pt x="39" y="43"/>
                      </a:cubicBezTo>
                      <a:cubicBezTo>
                        <a:pt x="39" y="43"/>
                        <a:pt x="44" y="42"/>
                        <a:pt x="45" y="42"/>
                      </a:cubicBezTo>
                      <a:cubicBezTo>
                        <a:pt x="44" y="42"/>
                        <a:pt x="42" y="43"/>
                        <a:pt x="41" y="44"/>
                      </a:cubicBezTo>
                      <a:cubicBezTo>
                        <a:pt x="40" y="45"/>
                        <a:pt x="39" y="46"/>
                        <a:pt x="40" y="48"/>
                      </a:cubicBezTo>
                      <a:cubicBezTo>
                        <a:pt x="42" y="50"/>
                        <a:pt x="36" y="55"/>
                        <a:pt x="33" y="54"/>
                      </a:cubicBezTo>
                      <a:cubicBezTo>
                        <a:pt x="32" y="53"/>
                        <a:pt x="30" y="54"/>
                        <a:pt x="28" y="54"/>
                      </a:cubicBezTo>
                      <a:cubicBezTo>
                        <a:pt x="27" y="53"/>
                        <a:pt x="25" y="54"/>
                        <a:pt x="24" y="54"/>
                      </a:cubicBezTo>
                      <a:cubicBezTo>
                        <a:pt x="23" y="54"/>
                        <a:pt x="21" y="54"/>
                        <a:pt x="20" y="56"/>
                      </a:cubicBezTo>
                      <a:cubicBezTo>
                        <a:pt x="19" y="57"/>
                        <a:pt x="18" y="57"/>
                        <a:pt x="16" y="57"/>
                      </a:cubicBezTo>
                      <a:cubicBezTo>
                        <a:pt x="13" y="58"/>
                        <a:pt x="10" y="59"/>
                        <a:pt x="7" y="59"/>
                      </a:cubicBezTo>
                      <a:cubicBezTo>
                        <a:pt x="6" y="59"/>
                        <a:pt x="4" y="58"/>
                        <a:pt x="4" y="59"/>
                      </a:cubicBezTo>
                      <a:cubicBezTo>
                        <a:pt x="3" y="60"/>
                        <a:pt x="0" y="60"/>
                        <a:pt x="0" y="62"/>
                      </a:cubicBezTo>
                      <a:cubicBezTo>
                        <a:pt x="0" y="63"/>
                        <a:pt x="1" y="62"/>
                        <a:pt x="1" y="63"/>
                      </a:cubicBezTo>
                      <a:cubicBezTo>
                        <a:pt x="1" y="63"/>
                        <a:pt x="0" y="64"/>
                        <a:pt x="0" y="64"/>
                      </a:cubicBezTo>
                      <a:cubicBezTo>
                        <a:pt x="0" y="65"/>
                        <a:pt x="2" y="67"/>
                        <a:pt x="3" y="68"/>
                      </a:cubicBezTo>
                      <a:cubicBezTo>
                        <a:pt x="3" y="68"/>
                        <a:pt x="4" y="67"/>
                        <a:pt x="4" y="67"/>
                      </a:cubicBezTo>
                      <a:cubicBezTo>
                        <a:pt x="5" y="66"/>
                        <a:pt x="6" y="67"/>
                        <a:pt x="7" y="68"/>
                      </a:cubicBezTo>
                      <a:cubicBezTo>
                        <a:pt x="8" y="68"/>
                        <a:pt x="13" y="69"/>
                        <a:pt x="13" y="67"/>
                      </a:cubicBezTo>
                      <a:cubicBezTo>
                        <a:pt x="13" y="68"/>
                        <a:pt x="12" y="68"/>
                        <a:pt x="13" y="69"/>
                      </a:cubicBezTo>
                      <a:cubicBezTo>
                        <a:pt x="13" y="70"/>
                        <a:pt x="15" y="71"/>
                        <a:pt x="16" y="71"/>
                      </a:cubicBezTo>
                      <a:cubicBezTo>
                        <a:pt x="17" y="72"/>
                        <a:pt x="18" y="72"/>
                        <a:pt x="19" y="72"/>
                      </a:cubicBezTo>
                      <a:cubicBezTo>
                        <a:pt x="21" y="72"/>
                        <a:pt x="21" y="70"/>
                        <a:pt x="22" y="71"/>
                      </a:cubicBezTo>
                      <a:cubicBezTo>
                        <a:pt x="24" y="71"/>
                        <a:pt x="27" y="71"/>
                        <a:pt x="28" y="71"/>
                      </a:cubicBezTo>
                      <a:cubicBezTo>
                        <a:pt x="29" y="71"/>
                        <a:pt x="29" y="70"/>
                        <a:pt x="30" y="69"/>
                      </a:cubicBezTo>
                      <a:cubicBezTo>
                        <a:pt x="31" y="69"/>
                        <a:pt x="34" y="71"/>
                        <a:pt x="34" y="72"/>
                      </a:cubicBezTo>
                      <a:cubicBezTo>
                        <a:pt x="34" y="73"/>
                        <a:pt x="24" y="72"/>
                        <a:pt x="22" y="73"/>
                      </a:cubicBezTo>
                      <a:cubicBezTo>
                        <a:pt x="20" y="73"/>
                        <a:pt x="23" y="74"/>
                        <a:pt x="24" y="74"/>
                      </a:cubicBezTo>
                      <a:cubicBezTo>
                        <a:pt x="26" y="75"/>
                        <a:pt x="27" y="74"/>
                        <a:pt x="29" y="75"/>
                      </a:cubicBezTo>
                      <a:cubicBezTo>
                        <a:pt x="28" y="74"/>
                        <a:pt x="26" y="75"/>
                        <a:pt x="24" y="75"/>
                      </a:cubicBezTo>
                      <a:cubicBezTo>
                        <a:pt x="21" y="75"/>
                        <a:pt x="18" y="74"/>
                        <a:pt x="15" y="74"/>
                      </a:cubicBezTo>
                      <a:cubicBezTo>
                        <a:pt x="13" y="74"/>
                        <a:pt x="9" y="74"/>
                        <a:pt x="9" y="76"/>
                      </a:cubicBezTo>
                      <a:cubicBezTo>
                        <a:pt x="8" y="77"/>
                        <a:pt x="11" y="78"/>
                        <a:pt x="12" y="78"/>
                      </a:cubicBezTo>
                      <a:cubicBezTo>
                        <a:pt x="13" y="78"/>
                        <a:pt x="15" y="77"/>
                        <a:pt x="15" y="77"/>
                      </a:cubicBezTo>
                      <a:cubicBezTo>
                        <a:pt x="16" y="78"/>
                        <a:pt x="15" y="78"/>
                        <a:pt x="15" y="79"/>
                      </a:cubicBezTo>
                      <a:cubicBezTo>
                        <a:pt x="16" y="80"/>
                        <a:pt x="18" y="80"/>
                        <a:pt x="19" y="80"/>
                      </a:cubicBezTo>
                      <a:cubicBezTo>
                        <a:pt x="21" y="80"/>
                        <a:pt x="23" y="80"/>
                        <a:pt x="25" y="80"/>
                      </a:cubicBezTo>
                      <a:cubicBezTo>
                        <a:pt x="25" y="80"/>
                        <a:pt x="21" y="81"/>
                        <a:pt x="20" y="81"/>
                      </a:cubicBezTo>
                      <a:cubicBezTo>
                        <a:pt x="16" y="82"/>
                        <a:pt x="19" y="84"/>
                        <a:pt x="21" y="85"/>
                      </a:cubicBezTo>
                      <a:cubicBezTo>
                        <a:pt x="23" y="86"/>
                        <a:pt x="25" y="86"/>
                        <a:pt x="27" y="87"/>
                      </a:cubicBezTo>
                      <a:cubicBezTo>
                        <a:pt x="27" y="87"/>
                        <a:pt x="31" y="87"/>
                        <a:pt x="31" y="87"/>
                      </a:cubicBezTo>
                      <a:cubicBezTo>
                        <a:pt x="31" y="87"/>
                        <a:pt x="29" y="86"/>
                        <a:pt x="29" y="85"/>
                      </a:cubicBezTo>
                      <a:cubicBezTo>
                        <a:pt x="29" y="84"/>
                        <a:pt x="31" y="85"/>
                        <a:pt x="31" y="85"/>
                      </a:cubicBezTo>
                      <a:cubicBezTo>
                        <a:pt x="32" y="86"/>
                        <a:pt x="33" y="85"/>
                        <a:pt x="34" y="84"/>
                      </a:cubicBezTo>
                      <a:cubicBezTo>
                        <a:pt x="34" y="84"/>
                        <a:pt x="35" y="83"/>
                        <a:pt x="36" y="83"/>
                      </a:cubicBezTo>
                      <a:cubicBezTo>
                        <a:pt x="37" y="84"/>
                        <a:pt x="36" y="86"/>
                        <a:pt x="36" y="86"/>
                      </a:cubicBezTo>
                      <a:cubicBezTo>
                        <a:pt x="37" y="87"/>
                        <a:pt x="40" y="85"/>
                        <a:pt x="41" y="85"/>
                      </a:cubicBezTo>
                      <a:cubicBezTo>
                        <a:pt x="43" y="84"/>
                        <a:pt x="43" y="84"/>
                        <a:pt x="44" y="85"/>
                      </a:cubicBezTo>
                      <a:cubicBezTo>
                        <a:pt x="45" y="86"/>
                        <a:pt x="46" y="84"/>
                        <a:pt x="47" y="84"/>
                      </a:cubicBezTo>
                      <a:cubicBezTo>
                        <a:pt x="48" y="83"/>
                        <a:pt x="50" y="84"/>
                        <a:pt x="51" y="84"/>
                      </a:cubicBezTo>
                      <a:cubicBezTo>
                        <a:pt x="54" y="84"/>
                        <a:pt x="58" y="85"/>
                        <a:pt x="61" y="86"/>
                      </a:cubicBezTo>
                      <a:cubicBezTo>
                        <a:pt x="63" y="86"/>
                        <a:pt x="65" y="88"/>
                        <a:pt x="67" y="88"/>
                      </a:cubicBezTo>
                      <a:cubicBezTo>
                        <a:pt x="69" y="88"/>
                        <a:pt x="71" y="89"/>
                        <a:pt x="72" y="90"/>
                      </a:cubicBezTo>
                      <a:cubicBezTo>
                        <a:pt x="74" y="91"/>
                        <a:pt x="73" y="92"/>
                        <a:pt x="73" y="93"/>
                      </a:cubicBezTo>
                      <a:cubicBezTo>
                        <a:pt x="73" y="94"/>
                        <a:pt x="75" y="96"/>
                        <a:pt x="76" y="96"/>
                      </a:cubicBezTo>
                      <a:cubicBezTo>
                        <a:pt x="77" y="97"/>
                        <a:pt x="79" y="96"/>
                        <a:pt x="80" y="97"/>
                      </a:cubicBezTo>
                      <a:cubicBezTo>
                        <a:pt x="80" y="99"/>
                        <a:pt x="82" y="100"/>
                        <a:pt x="83" y="101"/>
                      </a:cubicBezTo>
                      <a:cubicBezTo>
                        <a:pt x="84" y="102"/>
                        <a:pt x="83" y="104"/>
                        <a:pt x="84" y="105"/>
                      </a:cubicBezTo>
                      <a:cubicBezTo>
                        <a:pt x="84" y="106"/>
                        <a:pt x="86" y="107"/>
                        <a:pt x="86" y="109"/>
                      </a:cubicBezTo>
                      <a:cubicBezTo>
                        <a:pt x="86" y="110"/>
                        <a:pt x="85" y="110"/>
                        <a:pt x="86" y="111"/>
                      </a:cubicBezTo>
                      <a:cubicBezTo>
                        <a:pt x="86" y="111"/>
                        <a:pt x="87" y="112"/>
                        <a:pt x="87" y="112"/>
                      </a:cubicBezTo>
                      <a:cubicBezTo>
                        <a:pt x="87" y="112"/>
                        <a:pt x="87" y="112"/>
                        <a:pt x="87" y="112"/>
                      </a:cubicBezTo>
                      <a:cubicBezTo>
                        <a:pt x="88" y="111"/>
                        <a:pt x="90" y="113"/>
                        <a:pt x="89" y="114"/>
                      </a:cubicBezTo>
                      <a:cubicBezTo>
                        <a:pt x="88" y="115"/>
                        <a:pt x="88" y="115"/>
                        <a:pt x="88" y="117"/>
                      </a:cubicBezTo>
                      <a:cubicBezTo>
                        <a:pt x="88" y="116"/>
                        <a:pt x="90" y="115"/>
                        <a:pt x="91" y="117"/>
                      </a:cubicBezTo>
                      <a:cubicBezTo>
                        <a:pt x="91" y="118"/>
                        <a:pt x="91" y="118"/>
                        <a:pt x="91" y="119"/>
                      </a:cubicBezTo>
                      <a:cubicBezTo>
                        <a:pt x="91" y="119"/>
                        <a:pt x="91" y="121"/>
                        <a:pt x="91" y="120"/>
                      </a:cubicBezTo>
                      <a:cubicBezTo>
                        <a:pt x="91" y="121"/>
                        <a:pt x="93" y="121"/>
                        <a:pt x="93" y="121"/>
                      </a:cubicBezTo>
                      <a:cubicBezTo>
                        <a:pt x="92" y="120"/>
                        <a:pt x="89" y="126"/>
                        <a:pt x="90" y="122"/>
                      </a:cubicBezTo>
                      <a:cubicBezTo>
                        <a:pt x="90" y="122"/>
                        <a:pt x="88" y="121"/>
                        <a:pt x="88" y="122"/>
                      </a:cubicBezTo>
                      <a:cubicBezTo>
                        <a:pt x="88" y="122"/>
                        <a:pt x="89" y="122"/>
                        <a:pt x="89" y="122"/>
                      </a:cubicBezTo>
                      <a:cubicBezTo>
                        <a:pt x="89" y="123"/>
                        <a:pt x="86" y="123"/>
                        <a:pt x="87" y="124"/>
                      </a:cubicBezTo>
                      <a:cubicBezTo>
                        <a:pt x="87" y="124"/>
                        <a:pt x="90" y="125"/>
                        <a:pt x="89" y="125"/>
                      </a:cubicBezTo>
                      <a:cubicBezTo>
                        <a:pt x="87" y="127"/>
                        <a:pt x="91" y="127"/>
                        <a:pt x="92" y="126"/>
                      </a:cubicBezTo>
                      <a:cubicBezTo>
                        <a:pt x="91" y="127"/>
                        <a:pt x="90" y="127"/>
                        <a:pt x="88" y="127"/>
                      </a:cubicBezTo>
                      <a:cubicBezTo>
                        <a:pt x="88" y="127"/>
                        <a:pt x="86" y="129"/>
                        <a:pt x="86" y="129"/>
                      </a:cubicBezTo>
                      <a:cubicBezTo>
                        <a:pt x="86" y="129"/>
                        <a:pt x="87" y="130"/>
                        <a:pt x="87" y="130"/>
                      </a:cubicBezTo>
                      <a:cubicBezTo>
                        <a:pt x="89" y="131"/>
                        <a:pt x="88" y="131"/>
                        <a:pt x="89" y="131"/>
                      </a:cubicBezTo>
                      <a:cubicBezTo>
                        <a:pt x="90" y="131"/>
                        <a:pt x="94" y="133"/>
                        <a:pt x="95" y="131"/>
                      </a:cubicBezTo>
                      <a:cubicBezTo>
                        <a:pt x="95" y="128"/>
                        <a:pt x="97" y="129"/>
                        <a:pt x="98" y="128"/>
                      </a:cubicBezTo>
                      <a:cubicBezTo>
                        <a:pt x="98" y="128"/>
                        <a:pt x="96" y="122"/>
                        <a:pt x="96" y="122"/>
                      </a:cubicBezTo>
                      <a:cubicBezTo>
                        <a:pt x="96" y="123"/>
                        <a:pt x="98" y="126"/>
                        <a:pt x="98" y="126"/>
                      </a:cubicBezTo>
                      <a:cubicBezTo>
                        <a:pt x="99" y="128"/>
                        <a:pt x="100" y="126"/>
                        <a:pt x="101" y="126"/>
                      </a:cubicBezTo>
                      <a:cubicBezTo>
                        <a:pt x="101" y="126"/>
                        <a:pt x="98" y="130"/>
                        <a:pt x="98" y="130"/>
                      </a:cubicBezTo>
                      <a:cubicBezTo>
                        <a:pt x="98" y="130"/>
                        <a:pt x="102" y="129"/>
                        <a:pt x="102" y="129"/>
                      </a:cubicBezTo>
                      <a:cubicBezTo>
                        <a:pt x="103" y="129"/>
                        <a:pt x="104" y="129"/>
                        <a:pt x="104" y="129"/>
                      </a:cubicBezTo>
                      <a:cubicBezTo>
                        <a:pt x="105" y="129"/>
                        <a:pt x="106" y="128"/>
                        <a:pt x="107" y="128"/>
                      </a:cubicBezTo>
                      <a:cubicBezTo>
                        <a:pt x="107" y="129"/>
                        <a:pt x="106" y="130"/>
                        <a:pt x="105" y="130"/>
                      </a:cubicBezTo>
                      <a:cubicBezTo>
                        <a:pt x="104" y="130"/>
                        <a:pt x="102" y="130"/>
                        <a:pt x="101" y="131"/>
                      </a:cubicBezTo>
                      <a:cubicBezTo>
                        <a:pt x="100" y="132"/>
                        <a:pt x="103" y="131"/>
                        <a:pt x="103" y="131"/>
                      </a:cubicBezTo>
                      <a:cubicBezTo>
                        <a:pt x="105" y="131"/>
                        <a:pt x="107" y="131"/>
                        <a:pt x="109" y="131"/>
                      </a:cubicBezTo>
                      <a:cubicBezTo>
                        <a:pt x="108" y="131"/>
                        <a:pt x="104" y="131"/>
                        <a:pt x="104" y="132"/>
                      </a:cubicBezTo>
                      <a:cubicBezTo>
                        <a:pt x="104" y="132"/>
                        <a:pt x="106" y="133"/>
                        <a:pt x="106" y="134"/>
                      </a:cubicBezTo>
                      <a:cubicBezTo>
                        <a:pt x="106" y="134"/>
                        <a:pt x="106" y="135"/>
                        <a:pt x="106" y="135"/>
                      </a:cubicBezTo>
                      <a:cubicBezTo>
                        <a:pt x="106" y="136"/>
                        <a:pt x="105" y="136"/>
                        <a:pt x="106" y="137"/>
                      </a:cubicBezTo>
                      <a:cubicBezTo>
                        <a:pt x="106" y="137"/>
                        <a:pt x="108" y="136"/>
                        <a:pt x="109" y="136"/>
                      </a:cubicBezTo>
                      <a:cubicBezTo>
                        <a:pt x="110" y="136"/>
                        <a:pt x="109" y="136"/>
                        <a:pt x="110" y="137"/>
                      </a:cubicBezTo>
                      <a:cubicBezTo>
                        <a:pt x="111" y="138"/>
                        <a:pt x="111" y="139"/>
                        <a:pt x="112" y="140"/>
                      </a:cubicBezTo>
                      <a:cubicBezTo>
                        <a:pt x="112" y="141"/>
                        <a:pt x="109" y="141"/>
                        <a:pt x="109" y="141"/>
                      </a:cubicBezTo>
                      <a:cubicBezTo>
                        <a:pt x="105" y="138"/>
                        <a:pt x="99" y="136"/>
                        <a:pt x="95" y="137"/>
                      </a:cubicBezTo>
                      <a:cubicBezTo>
                        <a:pt x="91" y="137"/>
                        <a:pt x="96" y="140"/>
                        <a:pt x="98" y="140"/>
                      </a:cubicBezTo>
                      <a:cubicBezTo>
                        <a:pt x="101" y="141"/>
                        <a:pt x="103" y="144"/>
                        <a:pt x="106" y="144"/>
                      </a:cubicBezTo>
                      <a:cubicBezTo>
                        <a:pt x="107" y="144"/>
                        <a:pt x="108" y="143"/>
                        <a:pt x="110" y="143"/>
                      </a:cubicBezTo>
                      <a:cubicBezTo>
                        <a:pt x="110" y="144"/>
                        <a:pt x="113" y="144"/>
                        <a:pt x="113" y="144"/>
                      </a:cubicBezTo>
                      <a:cubicBezTo>
                        <a:pt x="114" y="145"/>
                        <a:pt x="113" y="146"/>
                        <a:pt x="113" y="146"/>
                      </a:cubicBezTo>
                      <a:cubicBezTo>
                        <a:pt x="110" y="147"/>
                        <a:pt x="114" y="148"/>
                        <a:pt x="113" y="149"/>
                      </a:cubicBezTo>
                      <a:cubicBezTo>
                        <a:pt x="113" y="150"/>
                        <a:pt x="111" y="149"/>
                        <a:pt x="111" y="151"/>
                      </a:cubicBezTo>
                      <a:cubicBezTo>
                        <a:pt x="111" y="152"/>
                        <a:pt x="113" y="152"/>
                        <a:pt x="113" y="152"/>
                      </a:cubicBezTo>
                      <a:cubicBezTo>
                        <a:pt x="112" y="153"/>
                        <a:pt x="110" y="151"/>
                        <a:pt x="110" y="152"/>
                      </a:cubicBezTo>
                      <a:cubicBezTo>
                        <a:pt x="109" y="153"/>
                        <a:pt x="109" y="154"/>
                        <a:pt x="109" y="155"/>
                      </a:cubicBezTo>
                      <a:cubicBezTo>
                        <a:pt x="109" y="155"/>
                        <a:pt x="111" y="155"/>
                        <a:pt x="111" y="155"/>
                      </a:cubicBezTo>
                      <a:cubicBezTo>
                        <a:pt x="111" y="156"/>
                        <a:pt x="109" y="157"/>
                        <a:pt x="108" y="157"/>
                      </a:cubicBezTo>
                      <a:cubicBezTo>
                        <a:pt x="107" y="157"/>
                        <a:pt x="106" y="157"/>
                        <a:pt x="105" y="157"/>
                      </a:cubicBezTo>
                      <a:cubicBezTo>
                        <a:pt x="104" y="156"/>
                        <a:pt x="103" y="156"/>
                        <a:pt x="102" y="157"/>
                      </a:cubicBezTo>
                      <a:cubicBezTo>
                        <a:pt x="101" y="158"/>
                        <a:pt x="101" y="157"/>
                        <a:pt x="100" y="158"/>
                      </a:cubicBezTo>
                      <a:cubicBezTo>
                        <a:pt x="100" y="158"/>
                        <a:pt x="103" y="161"/>
                        <a:pt x="104" y="161"/>
                      </a:cubicBezTo>
                      <a:cubicBezTo>
                        <a:pt x="104" y="160"/>
                        <a:pt x="104" y="160"/>
                        <a:pt x="103" y="160"/>
                      </a:cubicBezTo>
                      <a:cubicBezTo>
                        <a:pt x="103" y="160"/>
                        <a:pt x="106" y="160"/>
                        <a:pt x="106" y="160"/>
                      </a:cubicBezTo>
                      <a:cubicBezTo>
                        <a:pt x="106" y="160"/>
                        <a:pt x="111" y="158"/>
                        <a:pt x="111" y="159"/>
                      </a:cubicBezTo>
                      <a:cubicBezTo>
                        <a:pt x="110" y="159"/>
                        <a:pt x="109" y="159"/>
                        <a:pt x="108" y="160"/>
                      </a:cubicBezTo>
                      <a:cubicBezTo>
                        <a:pt x="109" y="159"/>
                        <a:pt x="111" y="161"/>
                        <a:pt x="110" y="161"/>
                      </a:cubicBezTo>
                      <a:cubicBezTo>
                        <a:pt x="111" y="161"/>
                        <a:pt x="114" y="162"/>
                        <a:pt x="115" y="162"/>
                      </a:cubicBezTo>
                      <a:cubicBezTo>
                        <a:pt x="114" y="162"/>
                        <a:pt x="112" y="162"/>
                        <a:pt x="112" y="162"/>
                      </a:cubicBezTo>
                      <a:cubicBezTo>
                        <a:pt x="112" y="162"/>
                        <a:pt x="116" y="165"/>
                        <a:pt x="116" y="165"/>
                      </a:cubicBezTo>
                      <a:cubicBezTo>
                        <a:pt x="113" y="165"/>
                        <a:pt x="111" y="161"/>
                        <a:pt x="108" y="161"/>
                      </a:cubicBezTo>
                      <a:cubicBezTo>
                        <a:pt x="106" y="161"/>
                        <a:pt x="101" y="160"/>
                        <a:pt x="100" y="162"/>
                      </a:cubicBezTo>
                      <a:cubicBezTo>
                        <a:pt x="100" y="163"/>
                        <a:pt x="99" y="163"/>
                        <a:pt x="98" y="164"/>
                      </a:cubicBezTo>
                      <a:cubicBezTo>
                        <a:pt x="97" y="164"/>
                        <a:pt x="97" y="166"/>
                        <a:pt x="98" y="165"/>
                      </a:cubicBezTo>
                      <a:cubicBezTo>
                        <a:pt x="100" y="165"/>
                        <a:pt x="102" y="164"/>
                        <a:pt x="103" y="162"/>
                      </a:cubicBezTo>
                      <a:cubicBezTo>
                        <a:pt x="103" y="163"/>
                        <a:pt x="105" y="163"/>
                        <a:pt x="105" y="163"/>
                      </a:cubicBezTo>
                      <a:cubicBezTo>
                        <a:pt x="106" y="163"/>
                        <a:pt x="108" y="166"/>
                        <a:pt x="108" y="163"/>
                      </a:cubicBezTo>
                      <a:cubicBezTo>
                        <a:pt x="108" y="162"/>
                        <a:pt x="110" y="164"/>
                        <a:pt x="110" y="164"/>
                      </a:cubicBezTo>
                      <a:cubicBezTo>
                        <a:pt x="110" y="164"/>
                        <a:pt x="114" y="164"/>
                        <a:pt x="113" y="165"/>
                      </a:cubicBezTo>
                      <a:cubicBezTo>
                        <a:pt x="113" y="165"/>
                        <a:pt x="112" y="165"/>
                        <a:pt x="112" y="165"/>
                      </a:cubicBezTo>
                      <a:cubicBezTo>
                        <a:pt x="112" y="165"/>
                        <a:pt x="114" y="166"/>
                        <a:pt x="114" y="166"/>
                      </a:cubicBezTo>
                      <a:cubicBezTo>
                        <a:pt x="113" y="166"/>
                        <a:pt x="111" y="166"/>
                        <a:pt x="110" y="165"/>
                      </a:cubicBezTo>
                      <a:cubicBezTo>
                        <a:pt x="109" y="164"/>
                        <a:pt x="109" y="165"/>
                        <a:pt x="109" y="166"/>
                      </a:cubicBezTo>
                      <a:cubicBezTo>
                        <a:pt x="109" y="165"/>
                        <a:pt x="103" y="164"/>
                        <a:pt x="102" y="164"/>
                      </a:cubicBezTo>
                      <a:cubicBezTo>
                        <a:pt x="101" y="164"/>
                        <a:pt x="95" y="166"/>
                        <a:pt x="96" y="168"/>
                      </a:cubicBezTo>
                      <a:cubicBezTo>
                        <a:pt x="97" y="169"/>
                        <a:pt x="103" y="167"/>
                        <a:pt x="104" y="167"/>
                      </a:cubicBezTo>
                      <a:cubicBezTo>
                        <a:pt x="105" y="167"/>
                        <a:pt x="107" y="167"/>
                        <a:pt x="108" y="168"/>
                      </a:cubicBezTo>
                      <a:cubicBezTo>
                        <a:pt x="108" y="168"/>
                        <a:pt x="112" y="169"/>
                        <a:pt x="112" y="169"/>
                      </a:cubicBezTo>
                      <a:cubicBezTo>
                        <a:pt x="112" y="170"/>
                        <a:pt x="107" y="168"/>
                        <a:pt x="107" y="168"/>
                      </a:cubicBezTo>
                      <a:cubicBezTo>
                        <a:pt x="105" y="167"/>
                        <a:pt x="102" y="168"/>
                        <a:pt x="100" y="168"/>
                      </a:cubicBezTo>
                      <a:cubicBezTo>
                        <a:pt x="93" y="170"/>
                        <a:pt x="101" y="172"/>
                        <a:pt x="103" y="171"/>
                      </a:cubicBezTo>
                      <a:cubicBezTo>
                        <a:pt x="102" y="172"/>
                        <a:pt x="101" y="173"/>
                        <a:pt x="99" y="173"/>
                      </a:cubicBezTo>
                      <a:cubicBezTo>
                        <a:pt x="96" y="174"/>
                        <a:pt x="101" y="175"/>
                        <a:pt x="101" y="175"/>
                      </a:cubicBezTo>
                      <a:cubicBezTo>
                        <a:pt x="101" y="175"/>
                        <a:pt x="97" y="174"/>
                        <a:pt x="97" y="176"/>
                      </a:cubicBezTo>
                      <a:cubicBezTo>
                        <a:pt x="97" y="179"/>
                        <a:pt x="99" y="177"/>
                        <a:pt x="101" y="176"/>
                      </a:cubicBezTo>
                      <a:cubicBezTo>
                        <a:pt x="103" y="175"/>
                        <a:pt x="105" y="173"/>
                        <a:pt x="107" y="172"/>
                      </a:cubicBezTo>
                      <a:cubicBezTo>
                        <a:pt x="108" y="172"/>
                        <a:pt x="114" y="169"/>
                        <a:pt x="114" y="171"/>
                      </a:cubicBezTo>
                      <a:cubicBezTo>
                        <a:pt x="114" y="171"/>
                        <a:pt x="111" y="171"/>
                        <a:pt x="111" y="171"/>
                      </a:cubicBezTo>
                      <a:cubicBezTo>
                        <a:pt x="111" y="171"/>
                        <a:pt x="113" y="171"/>
                        <a:pt x="114" y="172"/>
                      </a:cubicBezTo>
                      <a:cubicBezTo>
                        <a:pt x="111" y="170"/>
                        <a:pt x="98" y="178"/>
                        <a:pt x="99" y="179"/>
                      </a:cubicBezTo>
                      <a:cubicBezTo>
                        <a:pt x="99" y="180"/>
                        <a:pt x="105" y="178"/>
                        <a:pt x="106" y="178"/>
                      </a:cubicBezTo>
                      <a:cubicBezTo>
                        <a:pt x="106" y="178"/>
                        <a:pt x="102" y="179"/>
                        <a:pt x="101" y="180"/>
                      </a:cubicBezTo>
                      <a:cubicBezTo>
                        <a:pt x="101" y="180"/>
                        <a:pt x="103" y="184"/>
                        <a:pt x="104" y="183"/>
                      </a:cubicBezTo>
                      <a:cubicBezTo>
                        <a:pt x="105" y="182"/>
                        <a:pt x="106" y="180"/>
                        <a:pt x="107" y="180"/>
                      </a:cubicBezTo>
                      <a:cubicBezTo>
                        <a:pt x="108" y="180"/>
                        <a:pt x="112" y="181"/>
                        <a:pt x="112" y="181"/>
                      </a:cubicBezTo>
                      <a:cubicBezTo>
                        <a:pt x="112" y="181"/>
                        <a:pt x="108" y="181"/>
                        <a:pt x="108" y="181"/>
                      </a:cubicBezTo>
                      <a:cubicBezTo>
                        <a:pt x="106" y="181"/>
                        <a:pt x="105" y="182"/>
                        <a:pt x="104" y="183"/>
                      </a:cubicBezTo>
                      <a:cubicBezTo>
                        <a:pt x="104" y="184"/>
                        <a:pt x="104" y="185"/>
                        <a:pt x="104" y="186"/>
                      </a:cubicBezTo>
                      <a:cubicBezTo>
                        <a:pt x="105" y="189"/>
                        <a:pt x="105" y="188"/>
                        <a:pt x="107" y="187"/>
                      </a:cubicBezTo>
                      <a:cubicBezTo>
                        <a:pt x="106" y="188"/>
                        <a:pt x="105" y="192"/>
                        <a:pt x="106" y="193"/>
                      </a:cubicBezTo>
                      <a:cubicBezTo>
                        <a:pt x="106" y="193"/>
                        <a:pt x="109" y="189"/>
                        <a:pt x="110" y="189"/>
                      </a:cubicBezTo>
                      <a:cubicBezTo>
                        <a:pt x="110" y="190"/>
                        <a:pt x="109" y="191"/>
                        <a:pt x="110" y="192"/>
                      </a:cubicBezTo>
                      <a:cubicBezTo>
                        <a:pt x="110" y="193"/>
                        <a:pt x="111" y="191"/>
                        <a:pt x="112" y="191"/>
                      </a:cubicBezTo>
                      <a:cubicBezTo>
                        <a:pt x="114" y="189"/>
                        <a:pt x="110" y="187"/>
                        <a:pt x="110" y="186"/>
                      </a:cubicBezTo>
                      <a:cubicBezTo>
                        <a:pt x="110" y="186"/>
                        <a:pt x="112" y="189"/>
                        <a:pt x="113" y="189"/>
                      </a:cubicBezTo>
                      <a:cubicBezTo>
                        <a:pt x="114" y="190"/>
                        <a:pt x="114" y="189"/>
                        <a:pt x="115" y="188"/>
                      </a:cubicBezTo>
                      <a:cubicBezTo>
                        <a:pt x="114" y="188"/>
                        <a:pt x="117" y="191"/>
                        <a:pt x="116" y="192"/>
                      </a:cubicBezTo>
                      <a:cubicBezTo>
                        <a:pt x="117" y="191"/>
                        <a:pt x="114" y="189"/>
                        <a:pt x="114" y="191"/>
                      </a:cubicBezTo>
                      <a:cubicBezTo>
                        <a:pt x="114" y="193"/>
                        <a:pt x="116" y="195"/>
                        <a:pt x="114" y="196"/>
                      </a:cubicBezTo>
                      <a:cubicBezTo>
                        <a:pt x="114" y="196"/>
                        <a:pt x="114" y="193"/>
                        <a:pt x="114" y="193"/>
                      </a:cubicBezTo>
                      <a:cubicBezTo>
                        <a:pt x="114" y="192"/>
                        <a:pt x="112" y="194"/>
                        <a:pt x="111" y="194"/>
                      </a:cubicBezTo>
                      <a:cubicBezTo>
                        <a:pt x="110" y="194"/>
                        <a:pt x="109" y="196"/>
                        <a:pt x="109" y="197"/>
                      </a:cubicBezTo>
                      <a:cubicBezTo>
                        <a:pt x="108" y="199"/>
                        <a:pt x="111" y="197"/>
                        <a:pt x="111" y="198"/>
                      </a:cubicBezTo>
                      <a:cubicBezTo>
                        <a:pt x="112" y="199"/>
                        <a:pt x="110" y="200"/>
                        <a:pt x="110" y="200"/>
                      </a:cubicBezTo>
                      <a:cubicBezTo>
                        <a:pt x="110" y="200"/>
                        <a:pt x="112" y="199"/>
                        <a:pt x="113" y="201"/>
                      </a:cubicBezTo>
                      <a:cubicBezTo>
                        <a:pt x="113" y="203"/>
                        <a:pt x="115" y="204"/>
                        <a:pt x="115" y="205"/>
                      </a:cubicBezTo>
                      <a:cubicBezTo>
                        <a:pt x="114" y="207"/>
                        <a:pt x="115" y="207"/>
                        <a:pt x="117" y="209"/>
                      </a:cubicBezTo>
                      <a:cubicBezTo>
                        <a:pt x="118" y="210"/>
                        <a:pt x="119" y="212"/>
                        <a:pt x="120" y="210"/>
                      </a:cubicBezTo>
                      <a:cubicBezTo>
                        <a:pt x="120" y="210"/>
                        <a:pt x="121" y="215"/>
                        <a:pt x="122" y="215"/>
                      </a:cubicBezTo>
                      <a:cubicBezTo>
                        <a:pt x="123" y="216"/>
                        <a:pt x="122" y="215"/>
                        <a:pt x="123" y="215"/>
                      </a:cubicBezTo>
                      <a:cubicBezTo>
                        <a:pt x="124" y="216"/>
                        <a:pt x="125" y="217"/>
                        <a:pt x="126" y="218"/>
                      </a:cubicBezTo>
                      <a:cubicBezTo>
                        <a:pt x="128" y="219"/>
                        <a:pt x="130" y="220"/>
                        <a:pt x="132" y="219"/>
                      </a:cubicBezTo>
                      <a:cubicBezTo>
                        <a:pt x="133" y="219"/>
                        <a:pt x="136" y="219"/>
                        <a:pt x="136" y="218"/>
                      </a:cubicBezTo>
                      <a:cubicBezTo>
                        <a:pt x="136" y="218"/>
                        <a:pt x="136" y="221"/>
                        <a:pt x="136" y="221"/>
                      </a:cubicBezTo>
                      <a:cubicBezTo>
                        <a:pt x="136" y="221"/>
                        <a:pt x="138" y="217"/>
                        <a:pt x="138" y="218"/>
                      </a:cubicBezTo>
                      <a:cubicBezTo>
                        <a:pt x="139" y="218"/>
                        <a:pt x="138" y="219"/>
                        <a:pt x="138" y="219"/>
                      </a:cubicBezTo>
                      <a:cubicBezTo>
                        <a:pt x="138" y="220"/>
                        <a:pt x="139" y="220"/>
                        <a:pt x="139" y="220"/>
                      </a:cubicBezTo>
                      <a:cubicBezTo>
                        <a:pt x="139" y="220"/>
                        <a:pt x="136" y="221"/>
                        <a:pt x="137" y="222"/>
                      </a:cubicBezTo>
                      <a:cubicBezTo>
                        <a:pt x="138" y="222"/>
                        <a:pt x="138" y="222"/>
                        <a:pt x="139" y="221"/>
                      </a:cubicBezTo>
                      <a:cubicBezTo>
                        <a:pt x="140" y="222"/>
                        <a:pt x="139" y="223"/>
                        <a:pt x="139" y="223"/>
                      </a:cubicBezTo>
                      <a:cubicBezTo>
                        <a:pt x="139" y="224"/>
                        <a:pt x="142" y="221"/>
                        <a:pt x="142" y="222"/>
                      </a:cubicBezTo>
                      <a:cubicBezTo>
                        <a:pt x="142" y="223"/>
                        <a:pt x="140" y="224"/>
                        <a:pt x="140" y="225"/>
                      </a:cubicBezTo>
                      <a:cubicBezTo>
                        <a:pt x="140" y="224"/>
                        <a:pt x="143" y="223"/>
                        <a:pt x="142" y="225"/>
                      </a:cubicBezTo>
                      <a:cubicBezTo>
                        <a:pt x="142" y="225"/>
                        <a:pt x="142" y="225"/>
                        <a:pt x="142" y="224"/>
                      </a:cubicBezTo>
                      <a:cubicBezTo>
                        <a:pt x="142" y="226"/>
                        <a:pt x="145" y="223"/>
                        <a:pt x="145" y="223"/>
                      </a:cubicBezTo>
                      <a:cubicBezTo>
                        <a:pt x="146" y="224"/>
                        <a:pt x="145" y="226"/>
                        <a:pt x="145" y="227"/>
                      </a:cubicBezTo>
                      <a:cubicBezTo>
                        <a:pt x="144" y="225"/>
                        <a:pt x="153" y="225"/>
                        <a:pt x="147" y="222"/>
                      </a:cubicBezTo>
                      <a:cubicBezTo>
                        <a:pt x="148" y="222"/>
                        <a:pt x="153" y="222"/>
                        <a:pt x="150" y="221"/>
                      </a:cubicBezTo>
                      <a:cubicBezTo>
                        <a:pt x="147" y="219"/>
                        <a:pt x="151" y="220"/>
                        <a:pt x="152" y="218"/>
                      </a:cubicBezTo>
                      <a:cubicBezTo>
                        <a:pt x="152" y="218"/>
                        <a:pt x="149" y="218"/>
                        <a:pt x="149" y="218"/>
                      </a:cubicBezTo>
                      <a:cubicBezTo>
                        <a:pt x="150" y="217"/>
                        <a:pt x="151" y="216"/>
                        <a:pt x="152" y="216"/>
                      </a:cubicBezTo>
                      <a:cubicBezTo>
                        <a:pt x="154" y="214"/>
                        <a:pt x="151" y="215"/>
                        <a:pt x="151" y="214"/>
                      </a:cubicBezTo>
                      <a:cubicBezTo>
                        <a:pt x="151" y="214"/>
                        <a:pt x="154" y="213"/>
                        <a:pt x="154" y="212"/>
                      </a:cubicBezTo>
                      <a:cubicBezTo>
                        <a:pt x="154" y="211"/>
                        <a:pt x="154" y="209"/>
                        <a:pt x="153" y="208"/>
                      </a:cubicBezTo>
                      <a:cubicBezTo>
                        <a:pt x="152" y="208"/>
                        <a:pt x="154" y="207"/>
                        <a:pt x="153" y="206"/>
                      </a:cubicBezTo>
                      <a:cubicBezTo>
                        <a:pt x="153" y="206"/>
                        <a:pt x="151" y="205"/>
                        <a:pt x="151" y="205"/>
                      </a:cubicBezTo>
                      <a:cubicBezTo>
                        <a:pt x="151" y="205"/>
                        <a:pt x="155" y="204"/>
                        <a:pt x="156" y="204"/>
                      </a:cubicBezTo>
                      <a:cubicBezTo>
                        <a:pt x="159" y="204"/>
                        <a:pt x="156" y="203"/>
                        <a:pt x="155" y="202"/>
                      </a:cubicBezTo>
                      <a:cubicBezTo>
                        <a:pt x="155" y="202"/>
                        <a:pt x="160" y="202"/>
                        <a:pt x="160" y="202"/>
                      </a:cubicBezTo>
                      <a:cubicBezTo>
                        <a:pt x="159" y="201"/>
                        <a:pt x="157" y="201"/>
                        <a:pt x="156" y="200"/>
                      </a:cubicBezTo>
                      <a:cubicBezTo>
                        <a:pt x="156" y="200"/>
                        <a:pt x="160" y="201"/>
                        <a:pt x="160" y="200"/>
                      </a:cubicBezTo>
                      <a:cubicBezTo>
                        <a:pt x="161" y="200"/>
                        <a:pt x="160" y="200"/>
                        <a:pt x="160" y="199"/>
                      </a:cubicBezTo>
                      <a:cubicBezTo>
                        <a:pt x="161" y="199"/>
                        <a:pt x="161" y="199"/>
                        <a:pt x="161" y="199"/>
                      </a:cubicBezTo>
                      <a:cubicBezTo>
                        <a:pt x="162" y="198"/>
                        <a:pt x="158" y="197"/>
                        <a:pt x="158" y="197"/>
                      </a:cubicBezTo>
                      <a:cubicBezTo>
                        <a:pt x="158" y="197"/>
                        <a:pt x="163" y="197"/>
                        <a:pt x="162" y="196"/>
                      </a:cubicBezTo>
                      <a:cubicBezTo>
                        <a:pt x="162" y="195"/>
                        <a:pt x="163" y="195"/>
                        <a:pt x="161" y="194"/>
                      </a:cubicBezTo>
                      <a:cubicBezTo>
                        <a:pt x="161" y="194"/>
                        <a:pt x="158" y="194"/>
                        <a:pt x="158" y="193"/>
                      </a:cubicBezTo>
                      <a:cubicBezTo>
                        <a:pt x="158" y="193"/>
                        <a:pt x="163" y="192"/>
                        <a:pt x="163" y="192"/>
                      </a:cubicBezTo>
                      <a:cubicBezTo>
                        <a:pt x="165" y="192"/>
                        <a:pt x="164" y="189"/>
                        <a:pt x="162" y="189"/>
                      </a:cubicBezTo>
                      <a:cubicBezTo>
                        <a:pt x="161" y="188"/>
                        <a:pt x="158" y="187"/>
                        <a:pt x="161" y="186"/>
                      </a:cubicBezTo>
                      <a:cubicBezTo>
                        <a:pt x="163" y="186"/>
                        <a:pt x="166" y="187"/>
                        <a:pt x="167" y="185"/>
                      </a:cubicBezTo>
                      <a:cubicBezTo>
                        <a:pt x="167" y="185"/>
                        <a:pt x="165" y="183"/>
                        <a:pt x="165" y="183"/>
                      </a:cubicBezTo>
                      <a:cubicBezTo>
                        <a:pt x="165" y="182"/>
                        <a:pt x="167" y="182"/>
                        <a:pt x="167" y="182"/>
                      </a:cubicBezTo>
                      <a:cubicBezTo>
                        <a:pt x="168" y="181"/>
                        <a:pt x="170" y="181"/>
                        <a:pt x="172" y="182"/>
                      </a:cubicBezTo>
                      <a:cubicBezTo>
                        <a:pt x="172" y="182"/>
                        <a:pt x="174" y="182"/>
                        <a:pt x="174" y="182"/>
                      </a:cubicBezTo>
                      <a:cubicBezTo>
                        <a:pt x="175" y="181"/>
                        <a:pt x="173" y="180"/>
                        <a:pt x="173" y="179"/>
                      </a:cubicBezTo>
                      <a:cubicBezTo>
                        <a:pt x="174" y="178"/>
                        <a:pt x="177" y="174"/>
                        <a:pt x="179" y="176"/>
                      </a:cubicBezTo>
                      <a:cubicBezTo>
                        <a:pt x="178" y="175"/>
                        <a:pt x="175" y="181"/>
                        <a:pt x="176" y="181"/>
                      </a:cubicBezTo>
                      <a:cubicBezTo>
                        <a:pt x="177" y="182"/>
                        <a:pt x="179" y="179"/>
                        <a:pt x="181" y="179"/>
                      </a:cubicBezTo>
                      <a:cubicBezTo>
                        <a:pt x="181" y="179"/>
                        <a:pt x="183" y="180"/>
                        <a:pt x="183" y="180"/>
                      </a:cubicBezTo>
                      <a:cubicBezTo>
                        <a:pt x="183" y="180"/>
                        <a:pt x="183" y="178"/>
                        <a:pt x="183" y="178"/>
                      </a:cubicBezTo>
                      <a:cubicBezTo>
                        <a:pt x="186" y="179"/>
                        <a:pt x="186" y="178"/>
                        <a:pt x="187" y="177"/>
                      </a:cubicBezTo>
                      <a:cubicBezTo>
                        <a:pt x="188" y="176"/>
                        <a:pt x="189" y="176"/>
                        <a:pt x="190" y="176"/>
                      </a:cubicBezTo>
                      <a:cubicBezTo>
                        <a:pt x="192" y="175"/>
                        <a:pt x="192" y="174"/>
                        <a:pt x="193" y="173"/>
                      </a:cubicBezTo>
                      <a:cubicBezTo>
                        <a:pt x="194" y="172"/>
                        <a:pt x="196" y="170"/>
                        <a:pt x="197" y="168"/>
                      </a:cubicBezTo>
                      <a:cubicBezTo>
                        <a:pt x="199" y="166"/>
                        <a:pt x="199" y="165"/>
                        <a:pt x="201" y="165"/>
                      </a:cubicBezTo>
                      <a:cubicBezTo>
                        <a:pt x="202" y="164"/>
                        <a:pt x="205" y="164"/>
                        <a:pt x="205" y="162"/>
                      </a:cubicBezTo>
                      <a:cubicBezTo>
                        <a:pt x="204" y="162"/>
                        <a:pt x="203" y="157"/>
                        <a:pt x="203" y="157"/>
                      </a:cubicBezTo>
                      <a:cubicBezTo>
                        <a:pt x="204" y="157"/>
                        <a:pt x="207" y="160"/>
                        <a:pt x="208" y="160"/>
                      </a:cubicBezTo>
                      <a:cubicBezTo>
                        <a:pt x="209" y="161"/>
                        <a:pt x="210" y="161"/>
                        <a:pt x="211" y="161"/>
                      </a:cubicBezTo>
                      <a:cubicBezTo>
                        <a:pt x="211" y="161"/>
                        <a:pt x="213" y="160"/>
                        <a:pt x="213" y="160"/>
                      </a:cubicBezTo>
                      <a:cubicBezTo>
                        <a:pt x="214" y="160"/>
                        <a:pt x="215" y="161"/>
                        <a:pt x="216" y="160"/>
                      </a:cubicBezTo>
                      <a:cubicBezTo>
                        <a:pt x="216" y="160"/>
                        <a:pt x="214" y="158"/>
                        <a:pt x="217" y="159"/>
                      </a:cubicBezTo>
                      <a:cubicBezTo>
                        <a:pt x="219" y="159"/>
                        <a:pt x="221" y="159"/>
                        <a:pt x="223" y="158"/>
                      </a:cubicBezTo>
                      <a:cubicBezTo>
                        <a:pt x="228" y="157"/>
                        <a:pt x="232" y="156"/>
                        <a:pt x="237" y="154"/>
                      </a:cubicBezTo>
                      <a:cubicBezTo>
                        <a:pt x="238" y="153"/>
                        <a:pt x="254" y="143"/>
                        <a:pt x="255" y="143"/>
                      </a:cubicBezTo>
                      <a:cubicBezTo>
                        <a:pt x="254" y="143"/>
                        <a:pt x="247" y="143"/>
                        <a:pt x="246" y="143"/>
                      </a:cubicBezTo>
                      <a:cubicBezTo>
                        <a:pt x="244" y="142"/>
                        <a:pt x="242" y="141"/>
                        <a:pt x="240" y="141"/>
                      </a:cubicBezTo>
                      <a:cubicBezTo>
                        <a:pt x="238" y="141"/>
                        <a:pt x="236" y="142"/>
                        <a:pt x="235" y="142"/>
                      </a:cubicBezTo>
                      <a:cubicBezTo>
                        <a:pt x="233" y="143"/>
                        <a:pt x="233" y="141"/>
                        <a:pt x="232" y="142"/>
                      </a:cubicBezTo>
                      <a:cubicBezTo>
                        <a:pt x="231" y="142"/>
                        <a:pt x="230" y="144"/>
                        <a:pt x="229" y="144"/>
                      </a:cubicBezTo>
                      <a:cubicBezTo>
                        <a:pt x="225" y="144"/>
                        <a:pt x="232" y="140"/>
                        <a:pt x="233" y="141"/>
                      </a:cubicBezTo>
                      <a:cubicBezTo>
                        <a:pt x="232" y="140"/>
                        <a:pt x="229" y="141"/>
                        <a:pt x="228" y="141"/>
                      </a:cubicBezTo>
                      <a:cubicBezTo>
                        <a:pt x="225" y="141"/>
                        <a:pt x="223" y="140"/>
                        <a:pt x="221" y="140"/>
                      </a:cubicBezTo>
                      <a:cubicBezTo>
                        <a:pt x="222" y="140"/>
                        <a:pt x="225" y="138"/>
                        <a:pt x="226" y="137"/>
                      </a:cubicBezTo>
                      <a:cubicBezTo>
                        <a:pt x="226" y="134"/>
                        <a:pt x="228" y="135"/>
                        <a:pt x="229" y="136"/>
                      </a:cubicBezTo>
                      <a:cubicBezTo>
                        <a:pt x="231" y="136"/>
                        <a:pt x="239" y="134"/>
                        <a:pt x="240" y="133"/>
                      </a:cubicBezTo>
                      <a:cubicBezTo>
                        <a:pt x="240" y="132"/>
                        <a:pt x="235" y="131"/>
                        <a:pt x="234" y="130"/>
                      </a:cubicBezTo>
                      <a:cubicBezTo>
                        <a:pt x="235" y="131"/>
                        <a:pt x="239" y="132"/>
                        <a:pt x="240" y="132"/>
                      </a:cubicBezTo>
                      <a:cubicBezTo>
                        <a:pt x="241" y="133"/>
                        <a:pt x="245" y="133"/>
                        <a:pt x="245" y="135"/>
                      </a:cubicBezTo>
                      <a:cubicBezTo>
                        <a:pt x="244" y="138"/>
                        <a:pt x="246" y="139"/>
                        <a:pt x="248" y="139"/>
                      </a:cubicBezTo>
                      <a:cubicBezTo>
                        <a:pt x="248" y="139"/>
                        <a:pt x="254" y="139"/>
                        <a:pt x="253" y="138"/>
                      </a:cubicBezTo>
                      <a:cubicBezTo>
                        <a:pt x="253" y="138"/>
                        <a:pt x="253" y="140"/>
                        <a:pt x="254" y="140"/>
                      </a:cubicBezTo>
                      <a:cubicBezTo>
                        <a:pt x="256" y="139"/>
                        <a:pt x="257" y="136"/>
                        <a:pt x="257" y="134"/>
                      </a:cubicBezTo>
                      <a:cubicBezTo>
                        <a:pt x="257" y="133"/>
                        <a:pt x="257" y="129"/>
                        <a:pt x="255" y="130"/>
                      </a:cubicBezTo>
                      <a:cubicBezTo>
                        <a:pt x="253" y="132"/>
                        <a:pt x="254" y="130"/>
                        <a:pt x="253" y="129"/>
                      </a:cubicBezTo>
                      <a:cubicBezTo>
                        <a:pt x="251" y="127"/>
                        <a:pt x="248" y="126"/>
                        <a:pt x="245" y="124"/>
                      </a:cubicBezTo>
                      <a:cubicBezTo>
                        <a:pt x="244" y="123"/>
                        <a:pt x="243" y="123"/>
                        <a:pt x="242" y="122"/>
                      </a:cubicBezTo>
                      <a:cubicBezTo>
                        <a:pt x="242" y="122"/>
                        <a:pt x="238" y="123"/>
                        <a:pt x="238" y="124"/>
                      </a:cubicBezTo>
                      <a:cubicBezTo>
                        <a:pt x="238" y="124"/>
                        <a:pt x="239" y="123"/>
                        <a:pt x="238" y="123"/>
                      </a:cubicBezTo>
                      <a:cubicBezTo>
                        <a:pt x="238" y="123"/>
                        <a:pt x="237" y="122"/>
                        <a:pt x="237" y="122"/>
                      </a:cubicBezTo>
                      <a:cubicBezTo>
                        <a:pt x="237" y="121"/>
                        <a:pt x="241" y="122"/>
                        <a:pt x="241" y="121"/>
                      </a:cubicBezTo>
                      <a:cubicBezTo>
                        <a:pt x="241" y="119"/>
                        <a:pt x="241" y="118"/>
                        <a:pt x="238" y="118"/>
                      </a:cubicBezTo>
                      <a:cubicBezTo>
                        <a:pt x="236" y="119"/>
                        <a:pt x="235" y="121"/>
                        <a:pt x="233" y="119"/>
                      </a:cubicBezTo>
                      <a:cubicBezTo>
                        <a:pt x="233" y="119"/>
                        <a:pt x="229" y="119"/>
                        <a:pt x="229" y="118"/>
                      </a:cubicBezTo>
                      <a:cubicBezTo>
                        <a:pt x="229" y="116"/>
                        <a:pt x="234" y="119"/>
                        <a:pt x="234" y="119"/>
                      </a:cubicBezTo>
                      <a:cubicBezTo>
                        <a:pt x="235" y="119"/>
                        <a:pt x="240" y="118"/>
                        <a:pt x="240" y="117"/>
                      </a:cubicBezTo>
                      <a:cubicBezTo>
                        <a:pt x="241" y="117"/>
                        <a:pt x="236" y="115"/>
                        <a:pt x="235" y="115"/>
                      </a:cubicBezTo>
                      <a:cubicBezTo>
                        <a:pt x="233" y="115"/>
                        <a:pt x="230" y="115"/>
                        <a:pt x="228" y="116"/>
                      </a:cubicBezTo>
                      <a:cubicBezTo>
                        <a:pt x="229" y="116"/>
                        <a:pt x="233" y="113"/>
                        <a:pt x="233" y="114"/>
                      </a:cubicBezTo>
                      <a:cubicBezTo>
                        <a:pt x="233" y="113"/>
                        <a:pt x="229" y="113"/>
                        <a:pt x="229" y="112"/>
                      </a:cubicBezTo>
                      <a:cubicBezTo>
                        <a:pt x="232" y="113"/>
                        <a:pt x="235" y="115"/>
                        <a:pt x="238" y="113"/>
                      </a:cubicBezTo>
                      <a:cubicBezTo>
                        <a:pt x="238" y="113"/>
                        <a:pt x="241" y="112"/>
                        <a:pt x="241" y="111"/>
                      </a:cubicBezTo>
                      <a:cubicBezTo>
                        <a:pt x="240" y="110"/>
                        <a:pt x="238" y="109"/>
                        <a:pt x="238" y="108"/>
                      </a:cubicBezTo>
                      <a:cubicBezTo>
                        <a:pt x="238" y="109"/>
                        <a:pt x="241" y="110"/>
                        <a:pt x="242" y="110"/>
                      </a:cubicBezTo>
                      <a:cubicBezTo>
                        <a:pt x="244" y="111"/>
                        <a:pt x="243" y="109"/>
                        <a:pt x="245" y="109"/>
                      </a:cubicBezTo>
                      <a:cubicBezTo>
                        <a:pt x="246" y="109"/>
                        <a:pt x="254" y="111"/>
                        <a:pt x="254" y="111"/>
                      </a:cubicBezTo>
                      <a:cubicBezTo>
                        <a:pt x="253" y="111"/>
                        <a:pt x="246" y="110"/>
                        <a:pt x="246" y="110"/>
                      </a:cubicBezTo>
                      <a:cubicBezTo>
                        <a:pt x="248" y="114"/>
                        <a:pt x="254" y="113"/>
                        <a:pt x="257" y="113"/>
                      </a:cubicBezTo>
                      <a:cubicBezTo>
                        <a:pt x="258" y="112"/>
                        <a:pt x="261" y="113"/>
                        <a:pt x="262" y="112"/>
                      </a:cubicBezTo>
                      <a:cubicBezTo>
                        <a:pt x="265" y="111"/>
                        <a:pt x="264" y="109"/>
                        <a:pt x="262" y="108"/>
                      </a:cubicBezTo>
                      <a:cubicBezTo>
                        <a:pt x="261" y="107"/>
                        <a:pt x="258" y="106"/>
                        <a:pt x="257" y="106"/>
                      </a:cubicBezTo>
                      <a:cubicBezTo>
                        <a:pt x="256" y="106"/>
                        <a:pt x="257" y="109"/>
                        <a:pt x="257" y="110"/>
                      </a:cubicBezTo>
                      <a:cubicBezTo>
                        <a:pt x="256" y="109"/>
                        <a:pt x="256" y="108"/>
                        <a:pt x="255" y="107"/>
                      </a:cubicBezTo>
                      <a:cubicBezTo>
                        <a:pt x="255" y="106"/>
                        <a:pt x="254" y="107"/>
                        <a:pt x="253" y="106"/>
                      </a:cubicBezTo>
                      <a:cubicBezTo>
                        <a:pt x="254" y="107"/>
                        <a:pt x="256" y="101"/>
                        <a:pt x="256" y="100"/>
                      </a:cubicBezTo>
                      <a:cubicBezTo>
                        <a:pt x="256" y="100"/>
                        <a:pt x="257" y="103"/>
                        <a:pt x="257" y="103"/>
                      </a:cubicBezTo>
                      <a:cubicBezTo>
                        <a:pt x="257" y="105"/>
                        <a:pt x="257" y="106"/>
                        <a:pt x="258" y="106"/>
                      </a:cubicBezTo>
                      <a:cubicBezTo>
                        <a:pt x="261" y="106"/>
                        <a:pt x="263" y="105"/>
                        <a:pt x="265" y="105"/>
                      </a:cubicBezTo>
                      <a:cubicBezTo>
                        <a:pt x="266" y="105"/>
                        <a:pt x="272" y="103"/>
                        <a:pt x="270" y="101"/>
                      </a:cubicBezTo>
                      <a:cubicBezTo>
                        <a:pt x="268" y="100"/>
                        <a:pt x="267" y="102"/>
                        <a:pt x="266" y="101"/>
                      </a:cubicBezTo>
                      <a:cubicBezTo>
                        <a:pt x="266" y="100"/>
                        <a:pt x="266" y="100"/>
                        <a:pt x="266" y="99"/>
                      </a:cubicBezTo>
                      <a:cubicBezTo>
                        <a:pt x="267" y="98"/>
                        <a:pt x="266" y="97"/>
                        <a:pt x="265" y="97"/>
                      </a:cubicBezTo>
                      <a:cubicBezTo>
                        <a:pt x="265" y="96"/>
                        <a:pt x="262" y="96"/>
                        <a:pt x="261" y="96"/>
                      </a:cubicBezTo>
                      <a:cubicBezTo>
                        <a:pt x="259" y="96"/>
                        <a:pt x="258" y="98"/>
                        <a:pt x="256" y="96"/>
                      </a:cubicBezTo>
                      <a:cubicBezTo>
                        <a:pt x="260" y="99"/>
                        <a:pt x="262" y="91"/>
                        <a:pt x="266" y="95"/>
                      </a:cubicBezTo>
                      <a:cubicBezTo>
                        <a:pt x="267" y="97"/>
                        <a:pt x="269" y="94"/>
                        <a:pt x="269" y="92"/>
                      </a:cubicBezTo>
                      <a:cubicBezTo>
                        <a:pt x="269" y="91"/>
                        <a:pt x="266" y="88"/>
                        <a:pt x="266" y="88"/>
                      </a:cubicBezTo>
                      <a:cubicBezTo>
                        <a:pt x="266" y="87"/>
                        <a:pt x="269" y="90"/>
                        <a:pt x="269" y="91"/>
                      </a:cubicBezTo>
                      <a:cubicBezTo>
                        <a:pt x="269" y="92"/>
                        <a:pt x="271" y="90"/>
                        <a:pt x="270" y="88"/>
                      </a:cubicBezTo>
                      <a:cubicBezTo>
                        <a:pt x="269" y="87"/>
                        <a:pt x="267" y="85"/>
                        <a:pt x="266" y="84"/>
                      </a:cubicBezTo>
                      <a:cubicBezTo>
                        <a:pt x="264" y="84"/>
                        <a:pt x="261" y="85"/>
                        <a:pt x="259" y="84"/>
                      </a:cubicBezTo>
                      <a:cubicBezTo>
                        <a:pt x="258" y="83"/>
                        <a:pt x="258" y="81"/>
                        <a:pt x="256" y="81"/>
                      </a:cubicBezTo>
                      <a:cubicBezTo>
                        <a:pt x="256" y="80"/>
                        <a:pt x="252" y="81"/>
                        <a:pt x="253" y="80"/>
                      </a:cubicBezTo>
                      <a:cubicBezTo>
                        <a:pt x="254" y="78"/>
                        <a:pt x="254" y="77"/>
                        <a:pt x="256" y="79"/>
                      </a:cubicBezTo>
                      <a:cubicBezTo>
                        <a:pt x="258" y="81"/>
                        <a:pt x="260" y="78"/>
                        <a:pt x="262" y="77"/>
                      </a:cubicBezTo>
                      <a:cubicBezTo>
                        <a:pt x="265" y="75"/>
                        <a:pt x="271" y="81"/>
                        <a:pt x="274" y="78"/>
                      </a:cubicBezTo>
                      <a:cubicBezTo>
                        <a:pt x="275" y="77"/>
                        <a:pt x="275" y="72"/>
                        <a:pt x="272" y="73"/>
                      </a:cubicBezTo>
                      <a:cubicBezTo>
                        <a:pt x="271" y="73"/>
                        <a:pt x="270" y="74"/>
                        <a:pt x="269" y="73"/>
                      </a:cubicBezTo>
                      <a:cubicBezTo>
                        <a:pt x="267" y="73"/>
                        <a:pt x="265" y="72"/>
                        <a:pt x="263" y="70"/>
                      </a:cubicBezTo>
                      <a:cubicBezTo>
                        <a:pt x="260" y="68"/>
                        <a:pt x="271" y="71"/>
                        <a:pt x="271" y="70"/>
                      </a:cubicBezTo>
                      <a:cubicBezTo>
                        <a:pt x="270" y="68"/>
                        <a:pt x="265" y="67"/>
                        <a:pt x="263" y="66"/>
                      </a:cubicBezTo>
                      <a:cubicBezTo>
                        <a:pt x="260" y="65"/>
                        <a:pt x="260" y="66"/>
                        <a:pt x="259" y="68"/>
                      </a:cubicBezTo>
                      <a:cubicBezTo>
                        <a:pt x="259" y="69"/>
                        <a:pt x="257" y="70"/>
                        <a:pt x="256" y="69"/>
                      </a:cubicBezTo>
                      <a:cubicBezTo>
                        <a:pt x="255" y="69"/>
                        <a:pt x="258" y="65"/>
                        <a:pt x="258" y="64"/>
                      </a:cubicBezTo>
                      <a:cubicBezTo>
                        <a:pt x="258" y="63"/>
                        <a:pt x="259" y="61"/>
                        <a:pt x="260" y="60"/>
                      </a:cubicBezTo>
                      <a:cubicBezTo>
                        <a:pt x="260" y="59"/>
                        <a:pt x="260" y="57"/>
                        <a:pt x="261" y="57"/>
                      </a:cubicBezTo>
                      <a:cubicBezTo>
                        <a:pt x="262" y="57"/>
                        <a:pt x="264" y="57"/>
                        <a:pt x="265" y="56"/>
                      </a:cubicBezTo>
                      <a:cubicBezTo>
                        <a:pt x="265" y="56"/>
                        <a:pt x="270" y="51"/>
                        <a:pt x="270" y="52"/>
                      </a:cubicBezTo>
                      <a:cubicBezTo>
                        <a:pt x="270" y="52"/>
                        <a:pt x="268" y="51"/>
                        <a:pt x="268" y="51"/>
                      </a:cubicBezTo>
                      <a:cubicBezTo>
                        <a:pt x="268" y="50"/>
                        <a:pt x="268" y="49"/>
                        <a:pt x="268" y="48"/>
                      </a:cubicBezTo>
                      <a:cubicBezTo>
                        <a:pt x="268" y="46"/>
                        <a:pt x="269" y="46"/>
                        <a:pt x="271" y="46"/>
                      </a:cubicBezTo>
                      <a:cubicBezTo>
                        <a:pt x="273" y="46"/>
                        <a:pt x="281" y="43"/>
                        <a:pt x="276" y="43"/>
                      </a:cubicBezTo>
                      <a:cubicBezTo>
                        <a:pt x="273" y="43"/>
                        <a:pt x="268" y="42"/>
                        <a:pt x="266" y="44"/>
                      </a:cubicBezTo>
                      <a:cubicBezTo>
                        <a:pt x="265" y="45"/>
                        <a:pt x="265" y="47"/>
                        <a:pt x="263" y="46"/>
                      </a:cubicBezTo>
                      <a:cubicBezTo>
                        <a:pt x="261" y="45"/>
                        <a:pt x="263" y="43"/>
                        <a:pt x="264" y="42"/>
                      </a:cubicBezTo>
                      <a:cubicBezTo>
                        <a:pt x="266" y="39"/>
                        <a:pt x="270" y="41"/>
                        <a:pt x="273" y="41"/>
                      </a:cubicBezTo>
                      <a:cubicBezTo>
                        <a:pt x="277" y="41"/>
                        <a:pt x="281" y="42"/>
                        <a:pt x="283" y="38"/>
                      </a:cubicBezTo>
                      <a:cubicBezTo>
                        <a:pt x="284" y="38"/>
                        <a:pt x="280" y="37"/>
                        <a:pt x="280" y="37"/>
                      </a:cubicBezTo>
                      <a:cubicBezTo>
                        <a:pt x="278" y="36"/>
                        <a:pt x="276" y="37"/>
                        <a:pt x="274" y="37"/>
                      </a:cubicBezTo>
                      <a:cubicBezTo>
                        <a:pt x="272" y="37"/>
                        <a:pt x="271" y="36"/>
                        <a:pt x="269" y="36"/>
                      </a:cubicBezTo>
                      <a:cubicBezTo>
                        <a:pt x="268" y="36"/>
                        <a:pt x="266" y="36"/>
                        <a:pt x="265" y="36"/>
                      </a:cubicBezTo>
                      <a:cubicBezTo>
                        <a:pt x="266" y="37"/>
                        <a:pt x="269" y="36"/>
                        <a:pt x="271" y="36"/>
                      </a:cubicBezTo>
                      <a:cubicBezTo>
                        <a:pt x="274" y="36"/>
                        <a:pt x="276" y="35"/>
                        <a:pt x="279" y="35"/>
                      </a:cubicBezTo>
                      <a:cubicBezTo>
                        <a:pt x="283" y="36"/>
                        <a:pt x="285" y="34"/>
                        <a:pt x="288" y="34"/>
                      </a:cubicBezTo>
                      <a:cubicBezTo>
                        <a:pt x="289" y="34"/>
                        <a:pt x="291" y="34"/>
                        <a:pt x="291" y="33"/>
                      </a:cubicBezTo>
                      <a:cubicBezTo>
                        <a:pt x="291" y="33"/>
                        <a:pt x="289" y="31"/>
                        <a:pt x="290" y="31"/>
                      </a:cubicBezTo>
                      <a:cubicBezTo>
                        <a:pt x="295" y="30"/>
                        <a:pt x="300" y="29"/>
                        <a:pt x="304" y="26"/>
                      </a:cubicBezTo>
                      <a:cubicBezTo>
                        <a:pt x="305" y="25"/>
                        <a:pt x="301" y="24"/>
                        <a:pt x="301" y="24"/>
                      </a:cubicBezTo>
                      <a:cubicBezTo>
                        <a:pt x="298" y="23"/>
                        <a:pt x="295" y="22"/>
                        <a:pt x="293" y="22"/>
                      </a:cubicBezTo>
                      <a:cubicBezTo>
                        <a:pt x="287" y="21"/>
                        <a:pt x="282" y="20"/>
                        <a:pt x="277" y="25"/>
                      </a:cubicBezTo>
                      <a:cubicBezTo>
                        <a:pt x="275" y="28"/>
                        <a:pt x="273" y="26"/>
                        <a:pt x="269" y="26"/>
                      </a:cubicBezTo>
                      <a:cubicBezTo>
                        <a:pt x="268" y="26"/>
                        <a:pt x="264" y="29"/>
                        <a:pt x="265" y="26"/>
                      </a:cubicBezTo>
                      <a:cubicBezTo>
                        <a:pt x="265" y="24"/>
                        <a:pt x="260" y="27"/>
                        <a:pt x="259" y="28"/>
                      </a:cubicBezTo>
                      <a:cubicBezTo>
                        <a:pt x="257" y="29"/>
                        <a:pt x="255" y="30"/>
                        <a:pt x="253" y="31"/>
                      </a:cubicBezTo>
                      <a:cubicBezTo>
                        <a:pt x="252" y="31"/>
                        <a:pt x="244" y="37"/>
                        <a:pt x="244" y="37"/>
                      </a:cubicBezTo>
                      <a:cubicBezTo>
                        <a:pt x="242" y="35"/>
                        <a:pt x="264" y="22"/>
                        <a:pt x="251" y="19"/>
                      </a:cubicBezTo>
                      <a:cubicBezTo>
                        <a:pt x="246" y="19"/>
                        <a:pt x="247" y="22"/>
                        <a:pt x="243" y="24"/>
                      </a:cubicBezTo>
                      <a:cubicBezTo>
                        <a:pt x="240" y="25"/>
                        <a:pt x="238" y="25"/>
                        <a:pt x="235" y="26"/>
                      </a:cubicBezTo>
                      <a:cubicBezTo>
                        <a:pt x="234" y="26"/>
                        <a:pt x="229" y="28"/>
                        <a:pt x="228" y="28"/>
                      </a:cubicBezTo>
                      <a:cubicBezTo>
                        <a:pt x="226" y="25"/>
                        <a:pt x="233" y="24"/>
                        <a:pt x="235" y="24"/>
                      </a:cubicBezTo>
                      <a:cubicBezTo>
                        <a:pt x="235" y="23"/>
                        <a:pt x="241" y="22"/>
                        <a:pt x="238" y="21"/>
                      </a:cubicBezTo>
                      <a:cubicBezTo>
                        <a:pt x="235" y="20"/>
                        <a:pt x="232" y="20"/>
                        <a:pt x="229" y="20"/>
                      </a:cubicBezTo>
                      <a:cubicBezTo>
                        <a:pt x="221" y="20"/>
                        <a:pt x="213" y="21"/>
                        <a:pt x="205" y="23"/>
                      </a:cubicBezTo>
                      <a:cubicBezTo>
                        <a:pt x="205" y="23"/>
                        <a:pt x="202" y="25"/>
                        <a:pt x="201" y="24"/>
                      </a:cubicBezTo>
                      <a:cubicBezTo>
                        <a:pt x="201" y="22"/>
                        <a:pt x="200" y="22"/>
                        <a:pt x="202" y="22"/>
                      </a:cubicBezTo>
                      <a:cubicBezTo>
                        <a:pt x="206" y="20"/>
                        <a:pt x="210" y="19"/>
                        <a:pt x="214" y="18"/>
                      </a:cubicBezTo>
                      <a:cubicBezTo>
                        <a:pt x="221" y="17"/>
                        <a:pt x="229" y="18"/>
                        <a:pt x="237" y="18"/>
                      </a:cubicBezTo>
                      <a:cubicBezTo>
                        <a:pt x="239" y="18"/>
                        <a:pt x="241" y="18"/>
                        <a:pt x="243" y="18"/>
                      </a:cubicBezTo>
                      <a:cubicBezTo>
                        <a:pt x="247" y="16"/>
                        <a:pt x="252" y="16"/>
                        <a:pt x="256" y="14"/>
                      </a:cubicBezTo>
                      <a:cubicBezTo>
                        <a:pt x="258" y="14"/>
                        <a:pt x="259" y="13"/>
                        <a:pt x="256" y="12"/>
                      </a:cubicBezTo>
                      <a:cubicBezTo>
                        <a:pt x="254" y="11"/>
                        <a:pt x="250" y="10"/>
                        <a:pt x="248" y="11"/>
                      </a:cubicBezTo>
                      <a:cubicBezTo>
                        <a:pt x="246" y="11"/>
                        <a:pt x="246" y="10"/>
                        <a:pt x="244" y="9"/>
                      </a:cubicBezTo>
                      <a:cubicBezTo>
                        <a:pt x="242" y="9"/>
                        <a:pt x="240" y="11"/>
                        <a:pt x="238" y="11"/>
                      </a:cubicBezTo>
                      <a:cubicBezTo>
                        <a:pt x="238" y="11"/>
                        <a:pt x="240" y="8"/>
                        <a:pt x="241" y="8"/>
                      </a:cubicBezTo>
                      <a:cubicBezTo>
                        <a:pt x="242" y="6"/>
                        <a:pt x="238" y="6"/>
                        <a:pt x="237" y="6"/>
                      </a:cubicBezTo>
                      <a:cubicBezTo>
                        <a:pt x="231" y="7"/>
                        <a:pt x="226" y="7"/>
                        <a:pt x="220" y="6"/>
                      </a:cubicBezTo>
                      <a:cubicBezTo>
                        <a:pt x="215" y="6"/>
                        <a:pt x="211" y="8"/>
                        <a:pt x="206" y="8"/>
                      </a:cubicBezTo>
                      <a:cubicBezTo>
                        <a:pt x="204" y="8"/>
                        <a:pt x="201" y="8"/>
                        <a:pt x="199" y="8"/>
                      </a:cubicBezTo>
                      <a:cubicBezTo>
                        <a:pt x="197" y="9"/>
                        <a:pt x="194" y="8"/>
                        <a:pt x="193" y="9"/>
                      </a:cubicBezTo>
                      <a:cubicBezTo>
                        <a:pt x="196" y="8"/>
                        <a:pt x="199" y="8"/>
                        <a:pt x="202" y="7"/>
                      </a:cubicBezTo>
                      <a:cubicBezTo>
                        <a:pt x="207" y="7"/>
                        <a:pt x="211" y="6"/>
                        <a:pt x="215" y="6"/>
                      </a:cubicBezTo>
                      <a:cubicBezTo>
                        <a:pt x="217" y="6"/>
                        <a:pt x="237" y="6"/>
                        <a:pt x="237" y="4"/>
                      </a:cubicBezTo>
                      <a:cubicBezTo>
                        <a:pt x="236" y="4"/>
                        <a:pt x="233" y="3"/>
                        <a:pt x="232" y="2"/>
                      </a:cubicBezTo>
                      <a:cubicBezTo>
                        <a:pt x="229" y="2"/>
                        <a:pt x="227" y="2"/>
                        <a:pt x="224" y="2"/>
                      </a:cubicBezTo>
                      <a:cubicBezTo>
                        <a:pt x="220" y="2"/>
                        <a:pt x="216" y="1"/>
                        <a:pt x="213" y="0"/>
                      </a:cubicBezTo>
                      <a:cubicBezTo>
                        <a:pt x="206" y="0"/>
                        <a:pt x="200" y="0"/>
                        <a:pt x="194" y="0"/>
                      </a:cubicBezTo>
                      <a:cubicBezTo>
                        <a:pt x="191" y="1"/>
                        <a:pt x="188" y="1"/>
                        <a:pt x="185" y="1"/>
                      </a:cubicBezTo>
                      <a:cubicBezTo>
                        <a:pt x="184" y="1"/>
                        <a:pt x="183" y="3"/>
                        <a:pt x="183" y="3"/>
                      </a:cubicBezTo>
                      <a:cubicBezTo>
                        <a:pt x="181" y="3"/>
                        <a:pt x="179" y="2"/>
                        <a:pt x="177" y="2"/>
                      </a:cubicBezTo>
                      <a:cubicBezTo>
                        <a:pt x="176" y="2"/>
                        <a:pt x="175" y="3"/>
                        <a:pt x="173" y="3"/>
                      </a:cubicBezTo>
                      <a:cubicBezTo>
                        <a:pt x="171" y="3"/>
                        <a:pt x="171" y="4"/>
                        <a:pt x="173" y="4"/>
                      </a:cubicBezTo>
                      <a:cubicBezTo>
                        <a:pt x="176" y="5"/>
                        <a:pt x="179" y="5"/>
                        <a:pt x="181" y="6"/>
                      </a:cubicBezTo>
                      <a:cubicBezTo>
                        <a:pt x="180" y="5"/>
                        <a:pt x="174" y="7"/>
                        <a:pt x="173" y="8"/>
                      </a:cubicBezTo>
                      <a:cubicBezTo>
                        <a:pt x="173" y="8"/>
                        <a:pt x="170" y="8"/>
                        <a:pt x="170" y="8"/>
                      </a:cubicBezTo>
                      <a:cubicBezTo>
                        <a:pt x="170" y="8"/>
                        <a:pt x="172" y="10"/>
                        <a:pt x="172" y="10"/>
                      </a:cubicBezTo>
                      <a:cubicBezTo>
                        <a:pt x="171" y="10"/>
                        <a:pt x="169" y="9"/>
                        <a:pt x="168" y="8"/>
                      </a:cubicBezTo>
                      <a:cubicBezTo>
                        <a:pt x="167" y="7"/>
                        <a:pt x="164" y="8"/>
                        <a:pt x="163" y="8"/>
                      </a:cubicBezTo>
                      <a:cubicBezTo>
                        <a:pt x="160" y="7"/>
                        <a:pt x="157" y="6"/>
                        <a:pt x="154" y="5"/>
                      </a:cubicBezTo>
                      <a:cubicBezTo>
                        <a:pt x="152" y="4"/>
                        <a:pt x="150" y="6"/>
                        <a:pt x="147" y="6"/>
                      </a:cubicBezTo>
                      <a:cubicBezTo>
                        <a:pt x="146" y="6"/>
                        <a:pt x="140" y="5"/>
                        <a:pt x="140" y="7"/>
                      </a:cubicBezTo>
                      <a:cubicBezTo>
                        <a:pt x="139" y="7"/>
                        <a:pt x="153" y="9"/>
                        <a:pt x="155" y="10"/>
                      </a:cubicBezTo>
                      <a:cubicBezTo>
                        <a:pt x="158" y="10"/>
                        <a:pt x="161" y="10"/>
                        <a:pt x="163" y="11"/>
                      </a:cubicBezTo>
                      <a:cubicBezTo>
                        <a:pt x="164" y="11"/>
                        <a:pt x="165" y="11"/>
                        <a:pt x="166" y="12"/>
                      </a:cubicBezTo>
                      <a:cubicBezTo>
                        <a:pt x="166" y="12"/>
                        <a:pt x="166" y="15"/>
                        <a:pt x="166" y="15"/>
                      </a:cubicBezTo>
                      <a:cubicBezTo>
                        <a:pt x="166" y="16"/>
                        <a:pt x="165" y="14"/>
                        <a:pt x="165" y="13"/>
                      </a:cubicBezTo>
                      <a:cubicBezTo>
                        <a:pt x="164" y="12"/>
                        <a:pt x="161" y="12"/>
                        <a:pt x="160" y="11"/>
                      </a:cubicBezTo>
                      <a:cubicBezTo>
                        <a:pt x="160" y="11"/>
                        <a:pt x="157" y="11"/>
                        <a:pt x="157" y="11"/>
                      </a:cubicBezTo>
                      <a:cubicBezTo>
                        <a:pt x="157" y="12"/>
                        <a:pt x="158" y="14"/>
                        <a:pt x="158" y="14"/>
                      </a:cubicBezTo>
                      <a:cubicBezTo>
                        <a:pt x="156" y="14"/>
                        <a:pt x="155" y="11"/>
                        <a:pt x="154" y="11"/>
                      </a:cubicBezTo>
                      <a:cubicBezTo>
                        <a:pt x="152" y="11"/>
                        <a:pt x="150" y="11"/>
                        <a:pt x="148" y="10"/>
                      </a:cubicBezTo>
                      <a:cubicBezTo>
                        <a:pt x="147" y="10"/>
                        <a:pt x="139" y="10"/>
                        <a:pt x="139" y="10"/>
                      </a:cubicBezTo>
                      <a:cubicBezTo>
                        <a:pt x="138" y="12"/>
                        <a:pt x="151" y="17"/>
                        <a:pt x="151" y="17"/>
                      </a:cubicBezTo>
                      <a:cubicBezTo>
                        <a:pt x="151" y="18"/>
                        <a:pt x="146" y="17"/>
                        <a:pt x="146" y="17"/>
                      </a:cubicBezTo>
                      <a:cubicBezTo>
                        <a:pt x="143" y="17"/>
                        <a:pt x="142" y="16"/>
                        <a:pt x="143" y="19"/>
                      </a:cubicBezTo>
                      <a:cubicBezTo>
                        <a:pt x="142" y="19"/>
                        <a:pt x="141" y="18"/>
                        <a:pt x="140" y="17"/>
                      </a:cubicBezTo>
                      <a:cubicBezTo>
                        <a:pt x="140" y="16"/>
                        <a:pt x="142" y="17"/>
                        <a:pt x="143" y="16"/>
                      </a:cubicBezTo>
                      <a:cubicBezTo>
                        <a:pt x="143" y="16"/>
                        <a:pt x="141" y="14"/>
                        <a:pt x="140" y="14"/>
                      </a:cubicBezTo>
                      <a:cubicBezTo>
                        <a:pt x="138" y="13"/>
                        <a:pt x="136" y="12"/>
                        <a:pt x="133" y="12"/>
                      </a:cubicBezTo>
                      <a:cubicBezTo>
                        <a:pt x="132" y="12"/>
                        <a:pt x="130" y="11"/>
                        <a:pt x="129" y="12"/>
                      </a:cubicBezTo>
                      <a:cubicBezTo>
                        <a:pt x="128" y="12"/>
                        <a:pt x="131" y="15"/>
                        <a:pt x="131" y="15"/>
                      </a:cubicBezTo>
                      <a:cubicBezTo>
                        <a:pt x="134" y="17"/>
                        <a:pt x="138" y="17"/>
                        <a:pt x="142" y="20"/>
                      </a:cubicBezTo>
                      <a:cubicBezTo>
                        <a:pt x="143" y="20"/>
                        <a:pt x="144" y="21"/>
                        <a:pt x="143" y="22"/>
                      </a:cubicBezTo>
                      <a:cubicBezTo>
                        <a:pt x="141" y="24"/>
                        <a:pt x="139" y="22"/>
                        <a:pt x="137" y="21"/>
                      </a:cubicBezTo>
                      <a:cubicBezTo>
                        <a:pt x="132" y="18"/>
                        <a:pt x="126" y="16"/>
                        <a:pt x="120" y="15"/>
                      </a:cubicBezTo>
                      <a:cubicBezTo>
                        <a:pt x="117" y="14"/>
                        <a:pt x="114" y="13"/>
                        <a:pt x="111" y="14"/>
                      </a:cubicBezTo>
                      <a:cubicBezTo>
                        <a:pt x="110" y="14"/>
                        <a:pt x="113" y="17"/>
                        <a:pt x="113" y="18"/>
                      </a:cubicBezTo>
                      <a:cubicBezTo>
                        <a:pt x="113" y="18"/>
                        <a:pt x="117" y="21"/>
                        <a:pt x="117" y="21"/>
                      </a:cubicBezTo>
                      <a:cubicBezTo>
                        <a:pt x="117" y="22"/>
                        <a:pt x="111" y="21"/>
                        <a:pt x="111" y="21"/>
                      </a:cubicBezTo>
                      <a:cubicBezTo>
                        <a:pt x="111" y="23"/>
                        <a:pt x="115" y="22"/>
                        <a:pt x="115" y="24"/>
                      </a:cubicBezTo>
                      <a:cubicBezTo>
                        <a:pt x="115" y="24"/>
                        <a:pt x="111" y="23"/>
                        <a:pt x="110" y="22"/>
                      </a:cubicBezTo>
                      <a:cubicBezTo>
                        <a:pt x="108" y="21"/>
                        <a:pt x="106" y="21"/>
                        <a:pt x="103" y="20"/>
                      </a:cubicBezTo>
                      <a:cubicBezTo>
                        <a:pt x="101" y="19"/>
                        <a:pt x="101" y="20"/>
                        <a:pt x="101" y="22"/>
                      </a:cubicBezTo>
                      <a:cubicBezTo>
                        <a:pt x="100" y="23"/>
                        <a:pt x="99" y="23"/>
                        <a:pt x="98" y="23"/>
                      </a:cubicBezTo>
                      <a:cubicBezTo>
                        <a:pt x="98" y="24"/>
                        <a:pt x="98" y="26"/>
                        <a:pt x="97" y="26"/>
                      </a:cubicBezTo>
                      <a:cubicBezTo>
                        <a:pt x="97" y="27"/>
                        <a:pt x="97" y="24"/>
                        <a:pt x="97" y="23"/>
                      </a:cubicBezTo>
                      <a:cubicBezTo>
                        <a:pt x="97" y="22"/>
                        <a:pt x="98" y="21"/>
                        <a:pt x="98" y="20"/>
                      </a:cubicBezTo>
                      <a:cubicBezTo>
                        <a:pt x="97" y="16"/>
                        <a:pt x="93" y="16"/>
                        <a:pt x="90" y="16"/>
                      </a:cubicBezTo>
                      <a:cubicBezTo>
                        <a:pt x="86" y="17"/>
                        <a:pt x="82" y="18"/>
                        <a:pt x="78" y="18"/>
                      </a:cubicBezTo>
                      <a:cubicBezTo>
                        <a:pt x="77" y="19"/>
                        <a:pt x="75" y="19"/>
                        <a:pt x="74" y="19"/>
                      </a:cubicBezTo>
                      <a:cubicBezTo>
                        <a:pt x="74" y="19"/>
                        <a:pt x="69" y="20"/>
                        <a:pt x="69" y="20"/>
                      </a:cubicBezTo>
                      <a:cubicBezTo>
                        <a:pt x="70" y="21"/>
                        <a:pt x="72" y="21"/>
                        <a:pt x="73" y="21"/>
                      </a:cubicBezTo>
                      <a:cubicBezTo>
                        <a:pt x="74" y="22"/>
                        <a:pt x="75" y="23"/>
                        <a:pt x="77" y="24"/>
                      </a:cubicBezTo>
                      <a:cubicBezTo>
                        <a:pt x="77" y="24"/>
                        <a:pt x="81" y="27"/>
                        <a:pt x="81" y="27"/>
                      </a:cubicBezTo>
                      <a:cubicBezTo>
                        <a:pt x="80" y="27"/>
                        <a:pt x="76" y="25"/>
                        <a:pt x="75" y="25"/>
                      </a:cubicBezTo>
                      <a:cubicBezTo>
                        <a:pt x="73" y="24"/>
                        <a:pt x="72" y="22"/>
                        <a:pt x="70" y="22"/>
                      </a:cubicBezTo>
                      <a:cubicBezTo>
                        <a:pt x="67" y="21"/>
                        <a:pt x="64" y="22"/>
                        <a:pt x="61" y="22"/>
                      </a:cubicBezTo>
                      <a:cubicBezTo>
                        <a:pt x="58" y="23"/>
                        <a:pt x="58" y="22"/>
                        <a:pt x="60" y="25"/>
                      </a:cubicBezTo>
                      <a:cubicBezTo>
                        <a:pt x="60" y="26"/>
                        <a:pt x="60" y="29"/>
                        <a:pt x="60" y="30"/>
                      </a:cubicBezTo>
                      <a:cubicBezTo>
                        <a:pt x="60" y="32"/>
                        <a:pt x="56" y="30"/>
                        <a:pt x="55" y="30"/>
                      </a:cubicBezTo>
                      <a:cubicBezTo>
                        <a:pt x="54" y="30"/>
                        <a:pt x="51" y="28"/>
                        <a:pt x="50" y="30"/>
                      </a:cubicBezTo>
                      <a:cubicBezTo>
                        <a:pt x="49" y="31"/>
                        <a:pt x="50" y="34"/>
                        <a:pt x="50" y="34"/>
                      </a:cubicBezTo>
                      <a:cubicBezTo>
                        <a:pt x="49" y="35"/>
                        <a:pt x="48" y="33"/>
                        <a:pt x="47" y="32"/>
                      </a:cubicBezTo>
                      <a:cubicBezTo>
                        <a:pt x="45" y="31"/>
                        <a:pt x="43" y="31"/>
                        <a:pt x="42" y="32"/>
                      </a:cubicBezTo>
                      <a:cubicBezTo>
                        <a:pt x="39" y="34"/>
                        <a:pt x="36" y="36"/>
                        <a:pt x="32" y="37"/>
                      </a:cubicBezTo>
                      <a:cubicBezTo>
                        <a:pt x="31" y="38"/>
                        <a:pt x="34" y="37"/>
                        <a:pt x="32" y="37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61" name="Freeform 777" descr="" title="">
                  <a:extLst>
                    <a:ext uri="{FF2B5EF4-FFF2-40B4-BE49-F238E27FC236}">
                      <a16:creationId xmlns:a16="http://schemas.microsoft.com/office/drawing/2014/main" id="{50657F18-83BE-437E-8805-5FBBF8AC28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88985" y="2427488"/>
                  <a:ext cx="140051" cy="98360"/>
                </a:xfrm>
                <a:custGeom>
                  <a:avLst/>
                  <a:gdLst>
                    <a:gd name="T0" fmla="*/ 16 w 16"/>
                    <a:gd name="T1" fmla="*/ 6 h 11"/>
                    <a:gd name="T2" fmla="*/ 11 w 16"/>
                    <a:gd name="T3" fmla="*/ 3 h 11"/>
                    <a:gd name="T4" fmla="*/ 5 w 16"/>
                    <a:gd name="T5" fmla="*/ 1 h 11"/>
                    <a:gd name="T6" fmla="*/ 1 w 16"/>
                    <a:gd name="T7" fmla="*/ 1 h 11"/>
                    <a:gd name="T8" fmla="*/ 3 w 16"/>
                    <a:gd name="T9" fmla="*/ 3 h 11"/>
                    <a:gd name="T10" fmla="*/ 1 w 16"/>
                    <a:gd name="T11" fmla="*/ 7 h 11"/>
                    <a:gd name="T12" fmla="*/ 5 w 16"/>
                    <a:gd name="T13" fmla="*/ 7 h 11"/>
                    <a:gd name="T14" fmla="*/ 5 w 16"/>
                    <a:gd name="T15" fmla="*/ 9 h 11"/>
                    <a:gd name="T16" fmla="*/ 16 w 16"/>
                    <a:gd name="T17" fmla="*/ 6 h 11"/>
                    <a:gd name="T18" fmla="*/ 16 w 16"/>
                    <a:gd name="T19" fmla="*/ 6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" h="11">
                      <a:moveTo>
                        <a:pt x="16" y="6"/>
                      </a:moveTo>
                      <a:cubicBezTo>
                        <a:pt x="15" y="5"/>
                        <a:pt x="11" y="3"/>
                        <a:pt x="11" y="3"/>
                      </a:cubicBezTo>
                      <a:cubicBezTo>
                        <a:pt x="9" y="2"/>
                        <a:pt x="7" y="1"/>
                        <a:pt x="5" y="1"/>
                      </a:cubicBezTo>
                      <a:cubicBezTo>
                        <a:pt x="4" y="1"/>
                        <a:pt x="2" y="0"/>
                        <a:pt x="1" y="1"/>
                      </a:cubicBezTo>
                      <a:cubicBezTo>
                        <a:pt x="0" y="2"/>
                        <a:pt x="3" y="3"/>
                        <a:pt x="3" y="3"/>
                      </a:cubicBezTo>
                      <a:cubicBezTo>
                        <a:pt x="2" y="3"/>
                        <a:pt x="0" y="6"/>
                        <a:pt x="1" y="7"/>
                      </a:cubicBezTo>
                      <a:cubicBezTo>
                        <a:pt x="2" y="7"/>
                        <a:pt x="4" y="6"/>
                        <a:pt x="5" y="7"/>
                      </a:cubicBezTo>
                      <a:cubicBezTo>
                        <a:pt x="7" y="8"/>
                        <a:pt x="5" y="8"/>
                        <a:pt x="5" y="9"/>
                      </a:cubicBezTo>
                      <a:cubicBezTo>
                        <a:pt x="5" y="11"/>
                        <a:pt x="16" y="8"/>
                        <a:pt x="16" y="6"/>
                      </a:cubicBezTo>
                      <a:cubicBezTo>
                        <a:pt x="15" y="5"/>
                        <a:pt x="16" y="7"/>
                        <a:pt x="16" y="6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62" name="Freeform 778" descr="" title="">
                  <a:extLst>
                    <a:ext uri="{FF2B5EF4-FFF2-40B4-BE49-F238E27FC236}">
                      <a16:creationId xmlns:a16="http://schemas.microsoft.com/office/drawing/2014/main" id="{C0935C4F-EF99-4806-ACD8-737D8F4ED5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833684" y="2358934"/>
                  <a:ext cx="35757" cy="17884"/>
                </a:xfrm>
                <a:custGeom>
                  <a:avLst/>
                  <a:gdLst>
                    <a:gd name="T0" fmla="*/ 2 w 4"/>
                    <a:gd name="T1" fmla="*/ 2 h 2"/>
                    <a:gd name="T2" fmla="*/ 2 w 4"/>
                    <a:gd name="T3" fmla="*/ 0 h 2"/>
                    <a:gd name="T4" fmla="*/ 2 w 4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2">
                      <a:moveTo>
                        <a:pt x="2" y="2"/>
                      </a:moveTo>
                      <a:cubicBezTo>
                        <a:pt x="0" y="2"/>
                        <a:pt x="1" y="0"/>
                        <a:pt x="2" y="0"/>
                      </a:cubicBezTo>
                      <a:cubicBezTo>
                        <a:pt x="3" y="0"/>
                        <a:pt x="4" y="2"/>
                        <a:pt x="2" y="2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63" name="Freeform 779" descr="" title="">
                  <a:extLst>
                    <a:ext uri="{FF2B5EF4-FFF2-40B4-BE49-F238E27FC236}">
                      <a16:creationId xmlns:a16="http://schemas.microsoft.com/office/drawing/2014/main" id="{5131DB02-4DEA-4D29-8B1C-C2608D97A9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860501" y="1324676"/>
                  <a:ext cx="95351" cy="53649"/>
                </a:xfrm>
                <a:custGeom>
                  <a:avLst/>
                  <a:gdLst>
                    <a:gd name="T0" fmla="*/ 9 w 11"/>
                    <a:gd name="T1" fmla="*/ 4 h 6"/>
                    <a:gd name="T2" fmla="*/ 9 w 11"/>
                    <a:gd name="T3" fmla="*/ 5 h 6"/>
                    <a:gd name="T4" fmla="*/ 3 w 11"/>
                    <a:gd name="T5" fmla="*/ 4 h 6"/>
                    <a:gd name="T6" fmla="*/ 2 w 11"/>
                    <a:gd name="T7" fmla="*/ 1 h 6"/>
                    <a:gd name="T8" fmla="*/ 9 w 11"/>
                    <a:gd name="T9" fmla="*/ 4 h 6"/>
                    <a:gd name="T10" fmla="*/ 9 w 11"/>
                    <a:gd name="T11" fmla="*/ 4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" h="6">
                      <a:moveTo>
                        <a:pt x="9" y="4"/>
                      </a:moveTo>
                      <a:cubicBezTo>
                        <a:pt x="11" y="5"/>
                        <a:pt x="11" y="6"/>
                        <a:pt x="9" y="5"/>
                      </a:cubicBezTo>
                      <a:cubicBezTo>
                        <a:pt x="7" y="5"/>
                        <a:pt x="4" y="4"/>
                        <a:pt x="3" y="4"/>
                      </a:cubicBezTo>
                      <a:cubicBezTo>
                        <a:pt x="2" y="3"/>
                        <a:pt x="0" y="0"/>
                        <a:pt x="2" y="1"/>
                      </a:cubicBezTo>
                      <a:cubicBezTo>
                        <a:pt x="4" y="2"/>
                        <a:pt x="7" y="3"/>
                        <a:pt x="9" y="4"/>
                      </a:cubicBezTo>
                      <a:cubicBezTo>
                        <a:pt x="11" y="5"/>
                        <a:pt x="7" y="3"/>
                        <a:pt x="9" y="4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64" name="Freeform 780" descr="" title="">
                  <a:extLst>
                    <a:ext uri="{FF2B5EF4-FFF2-40B4-BE49-F238E27FC236}">
                      <a16:creationId xmlns:a16="http://schemas.microsoft.com/office/drawing/2014/main" id="{EEE79C05-9811-452E-8C9A-82291E2A68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155501" y="1247179"/>
                  <a:ext cx="71515" cy="41729"/>
                </a:xfrm>
                <a:custGeom>
                  <a:avLst/>
                  <a:gdLst>
                    <a:gd name="T0" fmla="*/ 8 w 8"/>
                    <a:gd name="T1" fmla="*/ 3 h 5"/>
                    <a:gd name="T2" fmla="*/ 0 w 8"/>
                    <a:gd name="T3" fmla="*/ 2 h 5"/>
                    <a:gd name="T4" fmla="*/ 8 w 8"/>
                    <a:gd name="T5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" h="5">
                      <a:moveTo>
                        <a:pt x="8" y="3"/>
                      </a:moveTo>
                      <a:cubicBezTo>
                        <a:pt x="8" y="5"/>
                        <a:pt x="0" y="4"/>
                        <a:pt x="0" y="2"/>
                      </a:cubicBezTo>
                      <a:cubicBezTo>
                        <a:pt x="0" y="0"/>
                        <a:pt x="8" y="1"/>
                        <a:pt x="8" y="3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65" name="Freeform 782" descr="" title="">
                  <a:extLst>
                    <a:ext uri="{FF2B5EF4-FFF2-40B4-BE49-F238E27FC236}">
                      <a16:creationId xmlns:a16="http://schemas.microsoft.com/office/drawing/2014/main" id="{8249434E-C7AD-4440-AE72-18C9AC4EF6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284843" y="1360444"/>
                  <a:ext cx="50659" cy="35767"/>
                </a:xfrm>
                <a:custGeom>
                  <a:avLst/>
                  <a:gdLst>
                    <a:gd name="T0" fmla="*/ 5 w 6"/>
                    <a:gd name="T1" fmla="*/ 3 h 4"/>
                    <a:gd name="T2" fmla="*/ 1 w 6"/>
                    <a:gd name="T3" fmla="*/ 0 h 4"/>
                    <a:gd name="T4" fmla="*/ 5 w 6"/>
                    <a:gd name="T5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4">
                      <a:moveTo>
                        <a:pt x="5" y="3"/>
                      </a:moveTo>
                      <a:cubicBezTo>
                        <a:pt x="4" y="4"/>
                        <a:pt x="0" y="0"/>
                        <a:pt x="1" y="0"/>
                      </a:cubicBezTo>
                      <a:cubicBezTo>
                        <a:pt x="2" y="0"/>
                        <a:pt x="6" y="2"/>
                        <a:pt x="5" y="3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66" name="Freeform 783" descr="" title="">
                  <a:extLst>
                    <a:ext uri="{FF2B5EF4-FFF2-40B4-BE49-F238E27FC236}">
                      <a16:creationId xmlns:a16="http://schemas.microsoft.com/office/drawing/2014/main" id="{4C81B546-E018-4B54-A04A-B0219B230C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353380" y="1396209"/>
                  <a:ext cx="44697" cy="8943"/>
                </a:xfrm>
                <a:custGeom>
                  <a:avLst/>
                  <a:gdLst>
                    <a:gd name="T0" fmla="*/ 4 w 5"/>
                    <a:gd name="T1" fmla="*/ 1 h 1"/>
                    <a:gd name="T2" fmla="*/ 2 w 5"/>
                    <a:gd name="T3" fmla="*/ 0 h 1"/>
                    <a:gd name="T4" fmla="*/ 4 w 5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1">
                      <a:moveTo>
                        <a:pt x="4" y="1"/>
                      </a:moveTo>
                      <a:cubicBezTo>
                        <a:pt x="2" y="1"/>
                        <a:pt x="0" y="0"/>
                        <a:pt x="2" y="0"/>
                      </a:cubicBezTo>
                      <a:cubicBezTo>
                        <a:pt x="3" y="0"/>
                        <a:pt x="5" y="1"/>
                        <a:pt x="4" y="1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67" name="Freeform 784" descr="" title="">
                  <a:extLst>
                    <a:ext uri="{FF2B5EF4-FFF2-40B4-BE49-F238E27FC236}">
                      <a16:creationId xmlns:a16="http://schemas.microsoft.com/office/drawing/2014/main" id="{CDEE1174-3C0A-413F-80D8-1A44B9E3D5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353380" y="1893965"/>
                  <a:ext cx="35757" cy="62592"/>
                </a:xfrm>
                <a:custGeom>
                  <a:avLst/>
                  <a:gdLst>
                    <a:gd name="T0" fmla="*/ 2 w 4"/>
                    <a:gd name="T1" fmla="*/ 0 h 7"/>
                    <a:gd name="T2" fmla="*/ 4 w 4"/>
                    <a:gd name="T3" fmla="*/ 7 h 7"/>
                    <a:gd name="T4" fmla="*/ 2 w 4"/>
                    <a:gd name="T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7">
                      <a:moveTo>
                        <a:pt x="2" y="0"/>
                      </a:moveTo>
                      <a:cubicBezTo>
                        <a:pt x="0" y="0"/>
                        <a:pt x="3" y="7"/>
                        <a:pt x="4" y="7"/>
                      </a:cubicBezTo>
                      <a:cubicBezTo>
                        <a:pt x="4" y="7"/>
                        <a:pt x="3" y="0"/>
                        <a:pt x="2" y="0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68" name="Freeform 785" descr="" title="">
                  <a:extLst>
                    <a:ext uri="{FF2B5EF4-FFF2-40B4-BE49-F238E27FC236}">
                      <a16:creationId xmlns:a16="http://schemas.microsoft.com/office/drawing/2014/main" id="{45A375C1-8EC5-4665-B51E-EB23DEEC38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371259" y="2007225"/>
                  <a:ext cx="59597" cy="35767"/>
                </a:xfrm>
                <a:custGeom>
                  <a:avLst/>
                  <a:gdLst>
                    <a:gd name="T0" fmla="*/ 1 w 7"/>
                    <a:gd name="T1" fmla="*/ 0 h 4"/>
                    <a:gd name="T2" fmla="*/ 1 w 7"/>
                    <a:gd name="T3" fmla="*/ 4 h 4"/>
                    <a:gd name="T4" fmla="*/ 5 w 7"/>
                    <a:gd name="T5" fmla="*/ 4 h 4"/>
                    <a:gd name="T6" fmla="*/ 1 w 7"/>
                    <a:gd name="T7" fmla="*/ 0 h 4"/>
                    <a:gd name="T8" fmla="*/ 1 w 7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4">
                      <a:moveTo>
                        <a:pt x="1" y="0"/>
                      </a:moveTo>
                      <a:cubicBezTo>
                        <a:pt x="0" y="1"/>
                        <a:pt x="0" y="3"/>
                        <a:pt x="1" y="4"/>
                      </a:cubicBezTo>
                      <a:cubicBezTo>
                        <a:pt x="2" y="4"/>
                        <a:pt x="3" y="4"/>
                        <a:pt x="5" y="4"/>
                      </a:cubicBezTo>
                      <a:cubicBezTo>
                        <a:pt x="7" y="4"/>
                        <a:pt x="1" y="0"/>
                        <a:pt x="1" y="0"/>
                      </a:cubicBezTo>
                      <a:cubicBezTo>
                        <a:pt x="0" y="1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69" name="Freeform 786" descr="" title="">
                  <a:extLst>
                    <a:ext uri="{FF2B5EF4-FFF2-40B4-BE49-F238E27FC236}">
                      <a16:creationId xmlns:a16="http://schemas.microsoft.com/office/drawing/2014/main" id="{2BA1D769-3AFA-462E-8A98-F7D8DC977B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26913" y="2200964"/>
                  <a:ext cx="148990" cy="86436"/>
                </a:xfrm>
                <a:custGeom>
                  <a:avLst/>
                  <a:gdLst>
                    <a:gd name="T0" fmla="*/ 0 w 17"/>
                    <a:gd name="T1" fmla="*/ 4 h 10"/>
                    <a:gd name="T2" fmla="*/ 10 w 17"/>
                    <a:gd name="T3" fmla="*/ 2 h 10"/>
                    <a:gd name="T4" fmla="*/ 8 w 17"/>
                    <a:gd name="T5" fmla="*/ 4 h 10"/>
                    <a:gd name="T6" fmla="*/ 12 w 17"/>
                    <a:gd name="T7" fmla="*/ 7 h 10"/>
                    <a:gd name="T8" fmla="*/ 9 w 17"/>
                    <a:gd name="T9" fmla="*/ 7 h 10"/>
                    <a:gd name="T10" fmla="*/ 11 w 17"/>
                    <a:gd name="T11" fmla="*/ 10 h 10"/>
                    <a:gd name="T12" fmla="*/ 8 w 17"/>
                    <a:gd name="T13" fmla="*/ 9 h 10"/>
                    <a:gd name="T14" fmla="*/ 0 w 17"/>
                    <a:gd name="T15" fmla="*/ 4 h 10"/>
                    <a:gd name="T16" fmla="*/ 0 w 17"/>
                    <a:gd name="T17" fmla="*/ 4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" h="10">
                      <a:moveTo>
                        <a:pt x="0" y="4"/>
                      </a:moveTo>
                      <a:cubicBezTo>
                        <a:pt x="1" y="0"/>
                        <a:pt x="7" y="2"/>
                        <a:pt x="10" y="2"/>
                      </a:cubicBezTo>
                      <a:cubicBezTo>
                        <a:pt x="17" y="3"/>
                        <a:pt x="8" y="4"/>
                        <a:pt x="8" y="4"/>
                      </a:cubicBezTo>
                      <a:cubicBezTo>
                        <a:pt x="8" y="6"/>
                        <a:pt x="12" y="5"/>
                        <a:pt x="12" y="7"/>
                      </a:cubicBezTo>
                      <a:cubicBezTo>
                        <a:pt x="12" y="7"/>
                        <a:pt x="10" y="6"/>
                        <a:pt x="9" y="7"/>
                      </a:cubicBezTo>
                      <a:cubicBezTo>
                        <a:pt x="9" y="7"/>
                        <a:pt x="12" y="10"/>
                        <a:pt x="11" y="10"/>
                      </a:cubicBezTo>
                      <a:cubicBezTo>
                        <a:pt x="10" y="10"/>
                        <a:pt x="9" y="9"/>
                        <a:pt x="8" y="9"/>
                      </a:cubicBezTo>
                      <a:cubicBezTo>
                        <a:pt x="6" y="8"/>
                        <a:pt x="0" y="7"/>
                        <a:pt x="0" y="4"/>
                      </a:cubicBezTo>
                      <a:cubicBezTo>
                        <a:pt x="0" y="3"/>
                        <a:pt x="0" y="7"/>
                        <a:pt x="0" y="4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70" name="Freeform 787" descr="" title="">
                  <a:extLst>
                    <a:ext uri="{FF2B5EF4-FFF2-40B4-BE49-F238E27FC236}">
                      <a16:creationId xmlns:a16="http://schemas.microsoft.com/office/drawing/2014/main" id="{0CFE431A-264C-42C7-9971-74EEBA8F15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00098" y="2183082"/>
                  <a:ext cx="77476" cy="26827"/>
                </a:xfrm>
                <a:custGeom>
                  <a:avLst/>
                  <a:gdLst>
                    <a:gd name="T0" fmla="*/ 8 w 9"/>
                    <a:gd name="T1" fmla="*/ 1 h 3"/>
                    <a:gd name="T2" fmla="*/ 5 w 9"/>
                    <a:gd name="T3" fmla="*/ 0 h 3"/>
                    <a:gd name="T4" fmla="*/ 0 w 9"/>
                    <a:gd name="T5" fmla="*/ 0 h 3"/>
                    <a:gd name="T6" fmla="*/ 8 w 9"/>
                    <a:gd name="T7" fmla="*/ 1 h 3"/>
                    <a:gd name="T8" fmla="*/ 8 w 9"/>
                    <a:gd name="T9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3">
                      <a:moveTo>
                        <a:pt x="8" y="1"/>
                      </a:moveTo>
                      <a:cubicBezTo>
                        <a:pt x="9" y="1"/>
                        <a:pt x="5" y="0"/>
                        <a:pt x="5" y="0"/>
                      </a:cubicBezTo>
                      <a:cubicBezTo>
                        <a:pt x="3" y="0"/>
                        <a:pt x="1" y="0"/>
                        <a:pt x="0" y="0"/>
                      </a:cubicBezTo>
                      <a:cubicBezTo>
                        <a:pt x="2" y="0"/>
                        <a:pt x="6" y="3"/>
                        <a:pt x="8" y="1"/>
                      </a:cubicBezTo>
                      <a:cubicBezTo>
                        <a:pt x="9" y="1"/>
                        <a:pt x="7" y="2"/>
                        <a:pt x="8" y="1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71" name="Freeform 788" descr="" title="">
                  <a:extLst>
                    <a:ext uri="{FF2B5EF4-FFF2-40B4-BE49-F238E27FC236}">
                      <a16:creationId xmlns:a16="http://schemas.microsoft.com/office/drawing/2014/main" id="{8C6E634C-B9B4-4563-AB5B-A0E63389AD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977927" y="2367876"/>
                  <a:ext cx="113231" cy="59612"/>
                </a:xfrm>
                <a:custGeom>
                  <a:avLst/>
                  <a:gdLst>
                    <a:gd name="T0" fmla="*/ 12 w 13"/>
                    <a:gd name="T1" fmla="*/ 4 h 7"/>
                    <a:gd name="T2" fmla="*/ 12 w 13"/>
                    <a:gd name="T3" fmla="*/ 1 h 7"/>
                    <a:gd name="T4" fmla="*/ 7 w 13"/>
                    <a:gd name="T5" fmla="*/ 2 h 7"/>
                    <a:gd name="T6" fmla="*/ 3 w 13"/>
                    <a:gd name="T7" fmla="*/ 3 h 7"/>
                    <a:gd name="T8" fmla="*/ 0 w 13"/>
                    <a:gd name="T9" fmla="*/ 5 h 7"/>
                    <a:gd name="T10" fmla="*/ 12 w 13"/>
                    <a:gd name="T11" fmla="*/ 4 h 7"/>
                    <a:gd name="T12" fmla="*/ 12 w 13"/>
                    <a:gd name="T13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7">
                      <a:moveTo>
                        <a:pt x="12" y="4"/>
                      </a:moveTo>
                      <a:cubicBezTo>
                        <a:pt x="13" y="3"/>
                        <a:pt x="13" y="2"/>
                        <a:pt x="12" y="1"/>
                      </a:cubicBezTo>
                      <a:cubicBezTo>
                        <a:pt x="11" y="0"/>
                        <a:pt x="8" y="1"/>
                        <a:pt x="7" y="2"/>
                      </a:cubicBezTo>
                      <a:cubicBezTo>
                        <a:pt x="6" y="2"/>
                        <a:pt x="4" y="2"/>
                        <a:pt x="3" y="3"/>
                      </a:cubicBezTo>
                      <a:cubicBezTo>
                        <a:pt x="3" y="3"/>
                        <a:pt x="0" y="5"/>
                        <a:pt x="0" y="5"/>
                      </a:cubicBezTo>
                      <a:cubicBezTo>
                        <a:pt x="3" y="7"/>
                        <a:pt x="10" y="6"/>
                        <a:pt x="12" y="4"/>
                      </a:cubicBezTo>
                      <a:cubicBezTo>
                        <a:pt x="13" y="3"/>
                        <a:pt x="9" y="6"/>
                        <a:pt x="12" y="4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72" name="Freeform 789" descr="" title="">
                  <a:extLst>
                    <a:ext uri="{FF2B5EF4-FFF2-40B4-BE49-F238E27FC236}">
                      <a16:creationId xmlns:a16="http://schemas.microsoft.com/office/drawing/2014/main" id="{81F6EB9F-E56A-4A69-A88A-FFE9626A29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946915" y="2454314"/>
                  <a:ext cx="35757" cy="53649"/>
                </a:xfrm>
                <a:custGeom>
                  <a:avLst/>
                  <a:gdLst>
                    <a:gd name="T0" fmla="*/ 3 w 4"/>
                    <a:gd name="T1" fmla="*/ 2 h 6"/>
                    <a:gd name="T2" fmla="*/ 1 w 4"/>
                    <a:gd name="T3" fmla="*/ 3 h 6"/>
                    <a:gd name="T4" fmla="*/ 3 w 4"/>
                    <a:gd name="T5" fmla="*/ 2 h 6"/>
                    <a:gd name="T6" fmla="*/ 3 w 4"/>
                    <a:gd name="T7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6">
                      <a:moveTo>
                        <a:pt x="3" y="2"/>
                      </a:moveTo>
                      <a:cubicBezTo>
                        <a:pt x="2" y="0"/>
                        <a:pt x="1" y="1"/>
                        <a:pt x="1" y="3"/>
                      </a:cubicBezTo>
                      <a:cubicBezTo>
                        <a:pt x="0" y="6"/>
                        <a:pt x="4" y="4"/>
                        <a:pt x="3" y="2"/>
                      </a:cubicBezTo>
                      <a:cubicBezTo>
                        <a:pt x="3" y="2"/>
                        <a:pt x="4" y="3"/>
                        <a:pt x="3" y="2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73" name="Freeform 790" descr="" title="">
                  <a:extLst>
                    <a:ext uri="{FF2B5EF4-FFF2-40B4-BE49-F238E27FC236}">
                      <a16:creationId xmlns:a16="http://schemas.microsoft.com/office/drawing/2014/main" id="{610A8684-3464-468C-985E-97FBF281A8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869439" y="2341052"/>
                  <a:ext cx="32778" cy="35767"/>
                </a:xfrm>
                <a:custGeom>
                  <a:avLst/>
                  <a:gdLst>
                    <a:gd name="T0" fmla="*/ 4 w 4"/>
                    <a:gd name="T1" fmla="*/ 2 h 4"/>
                    <a:gd name="T2" fmla="*/ 1 w 4"/>
                    <a:gd name="T3" fmla="*/ 1 h 4"/>
                    <a:gd name="T4" fmla="*/ 4 w 4"/>
                    <a:gd name="T5" fmla="*/ 2 h 4"/>
                    <a:gd name="T6" fmla="*/ 4 w 4"/>
                    <a:gd name="T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4">
                      <a:moveTo>
                        <a:pt x="4" y="2"/>
                      </a:moveTo>
                      <a:cubicBezTo>
                        <a:pt x="3" y="2"/>
                        <a:pt x="1" y="0"/>
                        <a:pt x="1" y="1"/>
                      </a:cubicBezTo>
                      <a:cubicBezTo>
                        <a:pt x="0" y="4"/>
                        <a:pt x="4" y="2"/>
                        <a:pt x="4" y="2"/>
                      </a:cubicBezTo>
                      <a:cubicBezTo>
                        <a:pt x="3" y="2"/>
                        <a:pt x="4" y="2"/>
                        <a:pt x="4" y="2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74" name="Freeform 791" descr="" title="">
                  <a:extLst>
                    <a:ext uri="{FF2B5EF4-FFF2-40B4-BE49-F238E27FC236}">
                      <a16:creationId xmlns:a16="http://schemas.microsoft.com/office/drawing/2014/main" id="{AF8F5D7D-0E35-459E-9EA0-315048C53B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407015" y="1780703"/>
                  <a:ext cx="17879" cy="17884"/>
                </a:xfrm>
                <a:custGeom>
                  <a:avLst/>
                  <a:gdLst>
                    <a:gd name="T0" fmla="*/ 2 w 2"/>
                    <a:gd name="T1" fmla="*/ 1 h 2"/>
                    <a:gd name="T2" fmla="*/ 0 w 2"/>
                    <a:gd name="T3" fmla="*/ 2 h 2"/>
                    <a:gd name="T4" fmla="*/ 2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0"/>
                        <a:pt x="0" y="1"/>
                        <a:pt x="0" y="2"/>
                      </a:cubicBezTo>
                      <a:cubicBezTo>
                        <a:pt x="1" y="2"/>
                        <a:pt x="2" y="2"/>
                        <a:pt x="2" y="1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75" name="Freeform 792" descr="" title="">
                  <a:extLst>
                    <a:ext uri="{FF2B5EF4-FFF2-40B4-BE49-F238E27FC236}">
                      <a16:creationId xmlns:a16="http://schemas.microsoft.com/office/drawing/2014/main" id="{480162F7-79FB-48B4-BC07-F102415CD4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335501" y="1685325"/>
                  <a:ext cx="26819" cy="14903"/>
                </a:xfrm>
                <a:custGeom>
                  <a:avLst/>
                  <a:gdLst>
                    <a:gd name="T0" fmla="*/ 2 w 3"/>
                    <a:gd name="T1" fmla="*/ 0 h 2"/>
                    <a:gd name="T2" fmla="*/ 1 w 3"/>
                    <a:gd name="T3" fmla="*/ 1 h 2"/>
                    <a:gd name="T4" fmla="*/ 2 w 3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2" y="0"/>
                      </a:moveTo>
                      <a:cubicBezTo>
                        <a:pt x="1" y="0"/>
                        <a:pt x="0" y="1"/>
                        <a:pt x="1" y="1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76" name="Freeform 793" descr="" title="">
                  <a:extLst>
                    <a:ext uri="{FF2B5EF4-FFF2-40B4-BE49-F238E27FC236}">
                      <a16:creationId xmlns:a16="http://schemas.microsoft.com/office/drawing/2014/main" id="{02BC08A5-2DAC-4536-A799-4252E41880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407015" y="1649558"/>
                  <a:ext cx="23838" cy="26827"/>
                </a:xfrm>
                <a:custGeom>
                  <a:avLst/>
                  <a:gdLst>
                    <a:gd name="T0" fmla="*/ 2 w 3"/>
                    <a:gd name="T1" fmla="*/ 1 h 3"/>
                    <a:gd name="T2" fmla="*/ 1 w 3"/>
                    <a:gd name="T3" fmla="*/ 2 h 3"/>
                    <a:gd name="T4" fmla="*/ 2 w 3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2" y="1"/>
                      </a:moveTo>
                      <a:cubicBezTo>
                        <a:pt x="2" y="0"/>
                        <a:pt x="0" y="1"/>
                        <a:pt x="1" y="2"/>
                      </a:cubicBezTo>
                      <a:cubicBezTo>
                        <a:pt x="1" y="3"/>
                        <a:pt x="3" y="1"/>
                        <a:pt x="2" y="1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77" name="Freeform 794" descr="" title="">
                  <a:extLst>
                    <a:ext uri="{FF2B5EF4-FFF2-40B4-BE49-F238E27FC236}">
                      <a16:creationId xmlns:a16="http://schemas.microsoft.com/office/drawing/2014/main" id="{3B8D352C-E37B-414E-B6E1-B563014219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020197" y="1825413"/>
                  <a:ext cx="44697" cy="5960"/>
                </a:xfrm>
                <a:custGeom>
                  <a:avLst/>
                  <a:gdLst>
                    <a:gd name="T0" fmla="*/ 5 w 5"/>
                    <a:gd name="T1" fmla="*/ 1 h 1"/>
                    <a:gd name="T2" fmla="*/ 1 w 5"/>
                    <a:gd name="T3" fmla="*/ 0 h 1"/>
                    <a:gd name="T4" fmla="*/ 5 w 5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cubicBezTo>
                        <a:pt x="4" y="0"/>
                        <a:pt x="0" y="0"/>
                        <a:pt x="1" y="0"/>
                      </a:cubicBezTo>
                      <a:cubicBezTo>
                        <a:pt x="2" y="1"/>
                        <a:pt x="5" y="1"/>
                        <a:pt x="5" y="1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78" name="Freeform 795" descr="" title="">
                  <a:extLst>
                    <a:ext uri="{FF2B5EF4-FFF2-40B4-BE49-F238E27FC236}">
                      <a16:creationId xmlns:a16="http://schemas.microsoft.com/office/drawing/2014/main" id="{D28EB1EB-68A2-4A79-B486-5C274F9D60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073833" y="1825413"/>
                  <a:ext cx="53635" cy="0"/>
                </a:xfrm>
                <a:custGeom>
                  <a:avLst/>
                  <a:gdLst>
                    <a:gd name="T0" fmla="*/ 5 w 6"/>
                    <a:gd name="T1" fmla="*/ 1 w 6"/>
                    <a:gd name="T2" fmla="*/ 5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5" y="0"/>
                      </a:moveTo>
                      <a:cubicBezTo>
                        <a:pt x="4" y="0"/>
                        <a:pt x="0" y="0"/>
                        <a:pt x="1" y="0"/>
                      </a:cubicBezTo>
                      <a:cubicBezTo>
                        <a:pt x="2" y="0"/>
                        <a:pt x="6" y="0"/>
                        <a:pt x="5" y="0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79" name="Freeform 796" descr="" title="">
                  <a:extLst>
                    <a:ext uri="{FF2B5EF4-FFF2-40B4-BE49-F238E27FC236}">
                      <a16:creationId xmlns:a16="http://schemas.microsoft.com/office/drawing/2014/main" id="{D7149058-AA84-4AAA-95FB-00E8884B91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078027" y="1271027"/>
                  <a:ext cx="35757" cy="17884"/>
                </a:xfrm>
                <a:custGeom>
                  <a:avLst/>
                  <a:gdLst>
                    <a:gd name="T0" fmla="*/ 3 w 4"/>
                    <a:gd name="T1" fmla="*/ 2 h 2"/>
                    <a:gd name="T2" fmla="*/ 2 w 4"/>
                    <a:gd name="T3" fmla="*/ 0 h 2"/>
                    <a:gd name="T4" fmla="*/ 3 w 4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2">
                      <a:moveTo>
                        <a:pt x="3" y="2"/>
                      </a:moveTo>
                      <a:cubicBezTo>
                        <a:pt x="1" y="2"/>
                        <a:pt x="0" y="0"/>
                        <a:pt x="2" y="0"/>
                      </a:cubicBezTo>
                      <a:cubicBezTo>
                        <a:pt x="3" y="0"/>
                        <a:pt x="4" y="2"/>
                        <a:pt x="3" y="2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80" name="Freeform 797" descr="" title="">
                  <a:extLst>
                    <a:ext uri="{FF2B5EF4-FFF2-40B4-BE49-F238E27FC236}">
                      <a16:creationId xmlns:a16="http://schemas.microsoft.com/office/drawing/2014/main" id="{987CCD48-4C9F-4EFC-AA2B-E87E2F5827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56224" y="3408091"/>
                  <a:ext cx="80455" cy="104320"/>
                </a:xfrm>
                <a:custGeom>
                  <a:avLst/>
                  <a:gdLst>
                    <a:gd name="T0" fmla="*/ 9 w 9"/>
                    <a:gd name="T1" fmla="*/ 11 h 12"/>
                    <a:gd name="T2" fmla="*/ 5 w 9"/>
                    <a:gd name="T3" fmla="*/ 2 h 12"/>
                    <a:gd name="T4" fmla="*/ 2 w 9"/>
                    <a:gd name="T5" fmla="*/ 2 h 12"/>
                    <a:gd name="T6" fmla="*/ 0 w 9"/>
                    <a:gd name="T7" fmla="*/ 3 h 12"/>
                    <a:gd name="T8" fmla="*/ 3 w 9"/>
                    <a:gd name="T9" fmla="*/ 5 h 12"/>
                    <a:gd name="T10" fmla="*/ 3 w 9"/>
                    <a:gd name="T11" fmla="*/ 7 h 12"/>
                    <a:gd name="T12" fmla="*/ 4 w 9"/>
                    <a:gd name="T13" fmla="*/ 7 h 12"/>
                    <a:gd name="T14" fmla="*/ 3 w 9"/>
                    <a:gd name="T15" fmla="*/ 8 h 12"/>
                    <a:gd name="T16" fmla="*/ 6 w 9"/>
                    <a:gd name="T17" fmla="*/ 11 h 12"/>
                    <a:gd name="T18" fmla="*/ 6 w 9"/>
                    <a:gd name="T19" fmla="*/ 9 h 12"/>
                    <a:gd name="T20" fmla="*/ 9 w 9"/>
                    <a:gd name="T21" fmla="*/ 11 h 12"/>
                    <a:gd name="T22" fmla="*/ 9 w 9"/>
                    <a:gd name="T23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" h="12">
                      <a:moveTo>
                        <a:pt x="9" y="11"/>
                      </a:moveTo>
                      <a:cubicBezTo>
                        <a:pt x="8" y="8"/>
                        <a:pt x="7" y="4"/>
                        <a:pt x="5" y="2"/>
                      </a:cubicBezTo>
                      <a:cubicBezTo>
                        <a:pt x="4" y="1"/>
                        <a:pt x="3" y="0"/>
                        <a:pt x="2" y="2"/>
                      </a:cubicBezTo>
                      <a:cubicBezTo>
                        <a:pt x="2" y="2"/>
                        <a:pt x="0" y="2"/>
                        <a:pt x="0" y="3"/>
                      </a:cubicBezTo>
                      <a:cubicBezTo>
                        <a:pt x="1" y="4"/>
                        <a:pt x="3" y="3"/>
                        <a:pt x="3" y="5"/>
                      </a:cubicBezTo>
                      <a:cubicBezTo>
                        <a:pt x="3" y="6"/>
                        <a:pt x="3" y="6"/>
                        <a:pt x="3" y="7"/>
                      </a:cubicBezTo>
                      <a:cubicBezTo>
                        <a:pt x="3" y="8"/>
                        <a:pt x="4" y="7"/>
                        <a:pt x="4" y="7"/>
                      </a:cubicBezTo>
                      <a:cubicBezTo>
                        <a:pt x="5" y="8"/>
                        <a:pt x="3" y="8"/>
                        <a:pt x="3" y="8"/>
                      </a:cubicBezTo>
                      <a:cubicBezTo>
                        <a:pt x="3" y="9"/>
                        <a:pt x="5" y="11"/>
                        <a:pt x="6" y="11"/>
                      </a:cubicBezTo>
                      <a:cubicBezTo>
                        <a:pt x="6" y="11"/>
                        <a:pt x="2" y="7"/>
                        <a:pt x="6" y="9"/>
                      </a:cubicBezTo>
                      <a:cubicBezTo>
                        <a:pt x="7" y="9"/>
                        <a:pt x="9" y="12"/>
                        <a:pt x="9" y="11"/>
                      </a:cubicBezTo>
                      <a:cubicBezTo>
                        <a:pt x="8" y="10"/>
                        <a:pt x="9" y="12"/>
                        <a:pt x="9" y="11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81" name="Freeform 439" descr="" title="">
                  <a:extLst>
                    <a:ext uri="{FF2B5EF4-FFF2-40B4-BE49-F238E27FC236}">
                      <a16:creationId xmlns:a16="http://schemas.microsoft.com/office/drawing/2014/main" id="{34A2D3B0-B8D6-43CD-86BB-5D31AB4279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086727" y="5130644"/>
                  <a:ext cx="83002" cy="58724"/>
                </a:xfrm>
                <a:custGeom>
                  <a:avLst/>
                  <a:gdLst>
                    <a:gd name="T0" fmla="*/ 13 w 14"/>
                    <a:gd name="T1" fmla="*/ 1 h 10"/>
                    <a:gd name="T2" fmla="*/ 9 w 14"/>
                    <a:gd name="T3" fmla="*/ 0 h 10"/>
                    <a:gd name="T4" fmla="*/ 4 w 14"/>
                    <a:gd name="T5" fmla="*/ 2 h 10"/>
                    <a:gd name="T6" fmla="*/ 4 w 14"/>
                    <a:gd name="T7" fmla="*/ 9 h 10"/>
                    <a:gd name="T8" fmla="*/ 11 w 14"/>
                    <a:gd name="T9" fmla="*/ 6 h 10"/>
                    <a:gd name="T10" fmla="*/ 13 w 14"/>
                    <a:gd name="T11" fmla="*/ 1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10">
                      <a:moveTo>
                        <a:pt x="13" y="1"/>
                      </a:moveTo>
                      <a:cubicBezTo>
                        <a:pt x="12" y="1"/>
                        <a:pt x="11" y="0"/>
                        <a:pt x="9" y="0"/>
                      </a:cubicBezTo>
                      <a:cubicBezTo>
                        <a:pt x="7" y="0"/>
                        <a:pt x="6" y="1"/>
                        <a:pt x="4" y="2"/>
                      </a:cubicBezTo>
                      <a:cubicBezTo>
                        <a:pt x="2" y="4"/>
                        <a:pt x="0" y="7"/>
                        <a:pt x="4" y="9"/>
                      </a:cubicBezTo>
                      <a:cubicBezTo>
                        <a:pt x="6" y="10"/>
                        <a:pt x="10" y="8"/>
                        <a:pt x="11" y="6"/>
                      </a:cubicBezTo>
                      <a:cubicBezTo>
                        <a:pt x="11" y="5"/>
                        <a:pt x="14" y="1"/>
                        <a:pt x="13" y="1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36563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16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nkin Sans 300 Light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1" name="Группа 10" descr="" title=""/>
              <p:cNvGrpSpPr/>
              <p:nvPr/>
            </p:nvGrpSpPr>
            <p:grpSpPr>
              <a:xfrm>
                <a:off x="13682691" y="3444839"/>
                <a:ext cx="7629243" cy="3085152"/>
                <a:chOff x="16561054" y="3370799"/>
                <a:chExt cx="4718709" cy="1934056"/>
              </a:xfrm>
            </p:grpSpPr>
            <p:grpSp>
              <p:nvGrpSpPr>
                <p:cNvPr id="5" name="Группа 4" descr="" title=""/>
                <p:cNvGrpSpPr/>
                <p:nvPr/>
              </p:nvGrpSpPr>
              <p:grpSpPr>
                <a:xfrm>
                  <a:off x="16561054" y="3864545"/>
                  <a:ext cx="388199" cy="388199"/>
                  <a:chOff x="15561593" y="3894008"/>
                  <a:chExt cx="388199" cy="388199"/>
                </a:xfrm>
              </p:grpSpPr>
              <p:sp>
                <p:nvSpPr>
                  <p:cNvPr id="4" name="Овал 3" descr="" title=""/>
                  <p:cNvSpPr/>
                  <p:nvPr/>
                </p:nvSpPr>
                <p:spPr>
                  <a:xfrm>
                    <a:off x="15561593" y="3894008"/>
                    <a:ext cx="388199" cy="388199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7" name="Овал 56" descr="" title=""/>
                  <p:cNvSpPr/>
                  <p:nvPr/>
                </p:nvSpPr>
                <p:spPr>
                  <a:xfrm>
                    <a:off x="15649311" y="3981726"/>
                    <a:ext cx="212762" cy="212762"/>
                  </a:xfrm>
                  <a:prstGeom prst="ellipse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59" name="Группа 58" descr="" title=""/>
                <p:cNvGrpSpPr/>
                <p:nvPr/>
              </p:nvGrpSpPr>
              <p:grpSpPr>
                <a:xfrm>
                  <a:off x="20891564" y="4916656"/>
                  <a:ext cx="388199" cy="388199"/>
                  <a:chOff x="15561593" y="3894008"/>
                  <a:chExt cx="388199" cy="388199"/>
                </a:xfrm>
              </p:grpSpPr>
              <p:sp>
                <p:nvSpPr>
                  <p:cNvPr id="60" name="Овал 59" descr="" title=""/>
                  <p:cNvSpPr/>
                  <p:nvPr/>
                </p:nvSpPr>
                <p:spPr>
                  <a:xfrm>
                    <a:off x="15561593" y="3894008"/>
                    <a:ext cx="388199" cy="388199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1" name="Овал 60" descr="" title=""/>
                  <p:cNvSpPr/>
                  <p:nvPr/>
                </p:nvSpPr>
                <p:spPr>
                  <a:xfrm>
                    <a:off x="15649311" y="3981726"/>
                    <a:ext cx="212762" cy="212762"/>
                  </a:xfrm>
                  <a:prstGeom prst="ellipse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62" name="Группа 61" descr="" title=""/>
                <p:cNvGrpSpPr/>
                <p:nvPr/>
              </p:nvGrpSpPr>
              <p:grpSpPr>
                <a:xfrm>
                  <a:off x="18727955" y="3370799"/>
                  <a:ext cx="388199" cy="388199"/>
                  <a:chOff x="15561593" y="3894008"/>
                  <a:chExt cx="388199" cy="388199"/>
                </a:xfrm>
              </p:grpSpPr>
              <p:sp>
                <p:nvSpPr>
                  <p:cNvPr id="63" name="Овал 62" descr="" title=""/>
                  <p:cNvSpPr/>
                  <p:nvPr/>
                </p:nvSpPr>
                <p:spPr>
                  <a:xfrm>
                    <a:off x="15561593" y="3894008"/>
                    <a:ext cx="388199" cy="388199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4" name="Овал 63" descr="" title=""/>
                  <p:cNvSpPr/>
                  <p:nvPr/>
                </p:nvSpPr>
                <p:spPr>
                  <a:xfrm>
                    <a:off x="15649311" y="3981726"/>
                    <a:ext cx="212762" cy="212762"/>
                  </a:xfrm>
                  <a:prstGeom prst="ellipse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65" name="Группа 64" descr="" title=""/>
                <p:cNvGrpSpPr/>
                <p:nvPr/>
              </p:nvGrpSpPr>
              <p:grpSpPr>
                <a:xfrm>
                  <a:off x="20536266" y="4618555"/>
                  <a:ext cx="194099" cy="194099"/>
                  <a:chOff x="15561593" y="3894008"/>
                  <a:chExt cx="388199" cy="388199"/>
                </a:xfrm>
              </p:grpSpPr>
              <p:sp>
                <p:nvSpPr>
                  <p:cNvPr id="66" name="Овал 65" descr="" title=""/>
                  <p:cNvSpPr/>
                  <p:nvPr/>
                </p:nvSpPr>
                <p:spPr>
                  <a:xfrm>
                    <a:off x="15561593" y="3894008"/>
                    <a:ext cx="388199" cy="388199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7" name="Овал 66" descr="" title=""/>
                  <p:cNvSpPr/>
                  <p:nvPr/>
                </p:nvSpPr>
                <p:spPr>
                  <a:xfrm>
                    <a:off x="15649311" y="3981726"/>
                    <a:ext cx="212762" cy="212762"/>
                  </a:xfrm>
                  <a:prstGeom prst="ellipse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68" name="Группа 67" descr="" title=""/>
                <p:cNvGrpSpPr/>
                <p:nvPr/>
              </p:nvGrpSpPr>
              <p:grpSpPr>
                <a:xfrm>
                  <a:off x="19033116" y="4950507"/>
                  <a:ext cx="194099" cy="194099"/>
                  <a:chOff x="15561593" y="3894008"/>
                  <a:chExt cx="388199" cy="388199"/>
                </a:xfrm>
              </p:grpSpPr>
              <p:sp>
                <p:nvSpPr>
                  <p:cNvPr id="69" name="Овал 68" descr="" title=""/>
                  <p:cNvSpPr/>
                  <p:nvPr/>
                </p:nvSpPr>
                <p:spPr>
                  <a:xfrm>
                    <a:off x="15561593" y="3894008"/>
                    <a:ext cx="388199" cy="388199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70" name="Овал 69" descr="" title=""/>
                  <p:cNvSpPr/>
                  <p:nvPr/>
                </p:nvSpPr>
                <p:spPr>
                  <a:xfrm>
                    <a:off x="15649311" y="3981726"/>
                    <a:ext cx="212762" cy="212762"/>
                  </a:xfrm>
                  <a:prstGeom prst="ellipse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</p:grpSp>
        <p:sp>
          <p:nvSpPr>
            <p:cNvPr id="503" name="Овал 69" descr="" title="">
              <a:extLst>
                <a:ext uri="{FF2B5EF4-FFF2-40B4-BE49-F238E27FC236}">
                  <a16:creationId xmlns:a16="http://schemas.microsoft.com/office/drawing/2014/main" id="{3F3D4782-85DB-4577-B234-CE41CF7AB0D4}"/>
                </a:ext>
              </a:extLst>
            </p:cNvPr>
            <p:cNvSpPr/>
            <p:nvPr/>
          </p:nvSpPr>
          <p:spPr>
            <a:xfrm>
              <a:off x="14900637" y="3717657"/>
              <a:ext cx="138314" cy="13646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4" name="Овал 3" descr="" title="">
              <a:extLst>
                <a:ext uri="{FF2B5EF4-FFF2-40B4-BE49-F238E27FC236}">
                  <a16:creationId xmlns:a16="http://schemas.microsoft.com/office/drawing/2014/main" id="{77D7174D-D5AE-4832-8387-29BDF122BB7E}"/>
                </a:ext>
              </a:extLst>
            </p:cNvPr>
            <p:cNvSpPr/>
            <p:nvPr/>
          </p:nvSpPr>
          <p:spPr>
            <a:xfrm>
              <a:off x="14853175" y="3660291"/>
              <a:ext cx="251492" cy="248127"/>
            </a:xfrm>
            <a:prstGeom prst="ellipse">
              <a:avLst/>
            </a:prstGeom>
            <a:noFill/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7" name="Овал 59" descr="" title="">
              <a:extLst>
                <a:ext uri="{FF2B5EF4-FFF2-40B4-BE49-F238E27FC236}">
                  <a16:creationId xmlns:a16="http://schemas.microsoft.com/office/drawing/2014/main" id="{32EABDDE-1BFB-4727-A093-118622C732FD}"/>
                </a:ext>
              </a:extLst>
            </p:cNvPr>
            <p:cNvSpPr/>
            <p:nvPr/>
          </p:nvSpPr>
          <p:spPr>
            <a:xfrm>
              <a:off x="19490144" y="3452755"/>
              <a:ext cx="504728" cy="497974"/>
            </a:xfrm>
            <a:prstGeom prst="ellipse">
              <a:avLst/>
            </a:prstGeom>
            <a:noFill/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8" name="Овал 60" descr="" title="">
              <a:extLst>
                <a:ext uri="{FF2B5EF4-FFF2-40B4-BE49-F238E27FC236}">
                  <a16:creationId xmlns:a16="http://schemas.microsoft.com/office/drawing/2014/main" id="{8355D527-A263-435A-A61E-97ABE119D841}"/>
                </a:ext>
              </a:extLst>
            </p:cNvPr>
            <p:cNvSpPr/>
            <p:nvPr/>
          </p:nvSpPr>
          <p:spPr>
            <a:xfrm>
              <a:off x="19604193" y="3565278"/>
              <a:ext cx="276629" cy="27292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Rectangle 7" descr="" title="">
            <a:extLst>
              <a:ext uri="{FF2B5EF4-FFF2-40B4-BE49-F238E27FC236}">
                <a16:creationId xmlns:a16="http://schemas.microsoft.com/office/drawing/2014/main" id="{33DF322F-AAFF-4FB0-A437-ED841F736B0D}"/>
              </a:ext>
            </a:extLst>
          </p:cNvPr>
          <p:cNvSpPr/>
          <p:nvPr/>
        </p:nvSpPr>
        <p:spPr>
          <a:xfrm>
            <a:off x="781186" y="11364070"/>
            <a:ext cx="1011244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3175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</a:rPr>
              <a:t>All critical IP d</a:t>
            </a:r>
            <a:r>
              <a:rPr lang="en-US" sz="3600" cap="none" spc="0" dirty="0">
                <a:ln w="3175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/>
              </a:rPr>
              <a:t>esigned &amp; developed in the USA</a:t>
            </a:r>
          </a:p>
        </p:txBody>
      </p:sp>
    </p:spTree>
    <p:custDataLst/>
    <p:extLst>
      <p:ext uri="{BB962C8B-B14F-4D97-AF65-F5344CB8AC3E}">
        <p14:creationId xmlns:p14="http://schemas.microsoft.com/office/powerpoint/2010/main" val="3622725883"/>
      </p:ext>
    </p:extLst>
  </p:cSld>
  <p:clrMapOvr>
    <a:masterClrMapping/>
  </p:clrMapOvr>
  <p:transition spd="slow" advClick="0" advTm="1000">
    <p:wipe dir="r"/>
  </p:transition>
</p:sld>
</file>

<file path=ppt/slides/slide3.xml><?xml version="1.0" encoding="utf-8"?>
<p:sld xmlns:a16="http://schemas.microsoft.com/office/drawing/2014/main"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3399FF"/>
                </a:solidFill>
              </a:rPr>
              <a:t>Inseego:</a:t>
            </a:r>
            <a:r>
              <a:rPr lang="en-US" dirty="0"/>
              <a:t> </a:t>
            </a:r>
            <a:r>
              <a:rPr lang="en-US" sz="6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Putting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5G </a:t>
            </a:r>
            <a:r>
              <a:rPr lang="en-US" sz="6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Work</a:t>
            </a:r>
          </a:p>
        </p:txBody>
      </p:sp>
      <p:cxnSp>
        <p:nvCxnSpPr>
          <p:cNvPr id="418" name="Straight Connector 417" descr="" title="">
            <a:extLst>
              <a:ext uri="{FF2B5EF4-FFF2-40B4-BE49-F238E27FC236}">
                <a16:creationId xmlns:a16="http://schemas.microsoft.com/office/drawing/2014/main" id="{6201BF35-4BB2-4FD9-8A3D-B8A2B8F4C69F}"/>
              </a:ext>
            </a:extLst>
          </p:cNvPr>
          <p:cNvCxnSpPr/>
          <p:nvPr/>
        </p:nvCxnSpPr>
        <p:spPr>
          <a:xfrm>
            <a:off x="18456539" y="2801273"/>
            <a:ext cx="0" cy="8998574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7" name="TextBox 426" descr="" title="">
            <a:extLst>
              <a:ext uri="{FF2B5EF4-FFF2-40B4-BE49-F238E27FC236}">
                <a16:creationId xmlns:a16="http://schemas.microsoft.com/office/drawing/2014/main" id="{CF2377A5-4C14-4D83-972C-22385F9EC2C6}"/>
              </a:ext>
            </a:extLst>
          </p:cNvPr>
          <p:cNvSpPr txBox="1"/>
          <p:nvPr/>
        </p:nvSpPr>
        <p:spPr>
          <a:xfrm>
            <a:off x="18569987" y="2798412"/>
            <a:ext cx="553157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i="0" u="none" strike="noStrike" kern="1200" cap="all" spc="0" normalizeH="0" baseline="0" noProof="0" dirty="0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5G Customers &amp; Partners*</a:t>
            </a:r>
          </a:p>
        </p:txBody>
      </p:sp>
      <p:sp>
        <p:nvSpPr>
          <p:cNvPr id="438" name="TextBox 437" descr="" title=""/>
          <p:cNvSpPr txBox="1"/>
          <p:nvPr/>
        </p:nvSpPr>
        <p:spPr>
          <a:xfrm>
            <a:off x="10001508" y="4018593"/>
            <a:ext cx="8308552" cy="34712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827815" rtl="0" eaLnBrk="1" fontAlgn="auto" latinLnBrk="0" hangingPunct="1">
              <a:lnSpc>
                <a:spcPts val="40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Inseego’s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 3GPP compliant 5G NR portfolio is </a:t>
            </a:r>
            <a:b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</a:b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kick-starting service provider deployments</a:t>
            </a:r>
            <a:b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</a:b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and enabling a new wave of use cases that will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benefit the global economy.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l" defTabSz="1827815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1" u="none" strike="noStrike" kern="1200" cap="none" spc="0" normalizeH="0" baseline="0" noProof="0" dirty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Open Sans" panose="020B0606030504020204" pitchFamily="34" charset="0"/>
              </a:rPr>
              <a:t>-</a:t>
            </a:r>
            <a:r>
              <a:rPr lang="en-US" sz="2500" b="1" i="1" dirty="0">
                <a:solidFill>
                  <a:srgbClr val="969696"/>
                </a:solidFill>
                <a:latin typeface="Open Sans" panose="020B0606030504020204" pitchFamily="34" charset="0"/>
              </a:rPr>
              <a:t> </a:t>
            </a:r>
            <a:r>
              <a:rPr kumimoji="0" lang="en-US" sz="2500" b="1" i="1" u="none" strike="noStrike" kern="1200" cap="none" spc="0" normalizeH="0" baseline="0" noProof="0" dirty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Open Sans" panose="020B0606030504020204" pitchFamily="34" charset="0"/>
              </a:rPr>
              <a:t>Head of Networks Portfolio, ERICSSON</a:t>
            </a:r>
          </a:p>
          <a:p>
            <a:pPr marL="0" marR="0" lvl="0" indent="0" algn="l" defTabSz="1827815" rtl="0" eaLnBrk="1" fontAlgn="auto" latinLnBrk="0" hangingPunct="1">
              <a:lnSpc>
                <a:spcPts val="40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  <p:sp>
        <p:nvSpPr>
          <p:cNvPr id="439" name="Freeform 245" descr="" title=""/>
          <p:cNvSpPr>
            <a:spLocks noEditPoints="1"/>
          </p:cNvSpPr>
          <p:nvPr/>
        </p:nvSpPr>
        <p:spPr bwMode="auto">
          <a:xfrm>
            <a:off x="9116971" y="3939269"/>
            <a:ext cx="712704" cy="603053"/>
          </a:xfrm>
          <a:custGeom>
            <a:avLst/>
            <a:gdLst>
              <a:gd name="T0" fmla="*/ 72 w 157"/>
              <a:gd name="T1" fmla="*/ 79 h 133"/>
              <a:gd name="T2" fmla="*/ 72 w 157"/>
              <a:gd name="T3" fmla="*/ 115 h 133"/>
              <a:gd name="T4" fmla="*/ 67 w 157"/>
              <a:gd name="T5" fmla="*/ 128 h 133"/>
              <a:gd name="T6" fmla="*/ 54 w 157"/>
              <a:gd name="T7" fmla="*/ 133 h 133"/>
              <a:gd name="T8" fmla="*/ 18 w 157"/>
              <a:gd name="T9" fmla="*/ 133 h 133"/>
              <a:gd name="T10" fmla="*/ 5 w 157"/>
              <a:gd name="T11" fmla="*/ 128 h 133"/>
              <a:gd name="T12" fmla="*/ 0 w 157"/>
              <a:gd name="T13" fmla="*/ 115 h 133"/>
              <a:gd name="T14" fmla="*/ 0 w 157"/>
              <a:gd name="T15" fmla="*/ 49 h 133"/>
              <a:gd name="T16" fmla="*/ 3 w 157"/>
              <a:gd name="T17" fmla="*/ 30 h 133"/>
              <a:gd name="T18" fmla="*/ 14 w 157"/>
              <a:gd name="T19" fmla="*/ 14 h 133"/>
              <a:gd name="T20" fmla="*/ 29 w 157"/>
              <a:gd name="T21" fmla="*/ 4 h 133"/>
              <a:gd name="T22" fmla="*/ 48 w 157"/>
              <a:gd name="T23" fmla="*/ 0 h 133"/>
              <a:gd name="T24" fmla="*/ 54 w 157"/>
              <a:gd name="T25" fmla="*/ 0 h 133"/>
              <a:gd name="T26" fmla="*/ 58 w 157"/>
              <a:gd name="T27" fmla="*/ 2 h 133"/>
              <a:gd name="T28" fmla="*/ 60 w 157"/>
              <a:gd name="T29" fmla="*/ 6 h 133"/>
              <a:gd name="T30" fmla="*/ 60 w 157"/>
              <a:gd name="T31" fmla="*/ 18 h 133"/>
              <a:gd name="T32" fmla="*/ 58 w 157"/>
              <a:gd name="T33" fmla="*/ 23 h 133"/>
              <a:gd name="T34" fmla="*/ 54 w 157"/>
              <a:gd name="T35" fmla="*/ 25 h 133"/>
              <a:gd name="T36" fmla="*/ 48 w 157"/>
              <a:gd name="T37" fmla="*/ 25 h 133"/>
              <a:gd name="T38" fmla="*/ 31 w 157"/>
              <a:gd name="T39" fmla="*/ 32 h 133"/>
              <a:gd name="T40" fmla="*/ 24 w 157"/>
              <a:gd name="T41" fmla="*/ 49 h 133"/>
              <a:gd name="T42" fmla="*/ 24 w 157"/>
              <a:gd name="T43" fmla="*/ 52 h 133"/>
              <a:gd name="T44" fmla="*/ 26 w 157"/>
              <a:gd name="T45" fmla="*/ 58 h 133"/>
              <a:gd name="T46" fmla="*/ 33 w 157"/>
              <a:gd name="T47" fmla="*/ 61 h 133"/>
              <a:gd name="T48" fmla="*/ 54 w 157"/>
              <a:gd name="T49" fmla="*/ 61 h 133"/>
              <a:gd name="T50" fmla="*/ 67 w 157"/>
              <a:gd name="T51" fmla="*/ 66 h 133"/>
              <a:gd name="T52" fmla="*/ 72 w 157"/>
              <a:gd name="T53" fmla="*/ 79 h 133"/>
              <a:gd name="T54" fmla="*/ 157 w 157"/>
              <a:gd name="T55" fmla="*/ 79 h 133"/>
              <a:gd name="T56" fmla="*/ 157 w 157"/>
              <a:gd name="T57" fmla="*/ 115 h 133"/>
              <a:gd name="T58" fmla="*/ 152 w 157"/>
              <a:gd name="T59" fmla="*/ 128 h 133"/>
              <a:gd name="T60" fmla="*/ 139 w 157"/>
              <a:gd name="T61" fmla="*/ 133 h 133"/>
              <a:gd name="T62" fmla="*/ 102 w 157"/>
              <a:gd name="T63" fmla="*/ 133 h 133"/>
              <a:gd name="T64" fmla="*/ 90 w 157"/>
              <a:gd name="T65" fmla="*/ 128 h 133"/>
              <a:gd name="T66" fmla="*/ 84 w 157"/>
              <a:gd name="T67" fmla="*/ 115 h 133"/>
              <a:gd name="T68" fmla="*/ 84 w 157"/>
              <a:gd name="T69" fmla="*/ 49 h 133"/>
              <a:gd name="T70" fmla="*/ 88 w 157"/>
              <a:gd name="T71" fmla="*/ 30 h 133"/>
              <a:gd name="T72" fmla="*/ 99 w 157"/>
              <a:gd name="T73" fmla="*/ 14 h 133"/>
              <a:gd name="T74" fmla="*/ 114 w 157"/>
              <a:gd name="T75" fmla="*/ 4 h 133"/>
              <a:gd name="T76" fmla="*/ 133 w 157"/>
              <a:gd name="T77" fmla="*/ 0 h 133"/>
              <a:gd name="T78" fmla="*/ 139 w 157"/>
              <a:gd name="T79" fmla="*/ 0 h 133"/>
              <a:gd name="T80" fmla="*/ 143 w 157"/>
              <a:gd name="T81" fmla="*/ 2 h 133"/>
              <a:gd name="T82" fmla="*/ 145 w 157"/>
              <a:gd name="T83" fmla="*/ 6 h 133"/>
              <a:gd name="T84" fmla="*/ 145 w 157"/>
              <a:gd name="T85" fmla="*/ 18 h 133"/>
              <a:gd name="T86" fmla="*/ 143 w 157"/>
              <a:gd name="T87" fmla="*/ 23 h 133"/>
              <a:gd name="T88" fmla="*/ 139 w 157"/>
              <a:gd name="T89" fmla="*/ 25 h 133"/>
              <a:gd name="T90" fmla="*/ 133 w 157"/>
              <a:gd name="T91" fmla="*/ 25 h 133"/>
              <a:gd name="T92" fmla="*/ 116 w 157"/>
              <a:gd name="T93" fmla="*/ 32 h 133"/>
              <a:gd name="T94" fmla="*/ 109 w 157"/>
              <a:gd name="T95" fmla="*/ 49 h 133"/>
              <a:gd name="T96" fmla="*/ 109 w 157"/>
              <a:gd name="T97" fmla="*/ 52 h 133"/>
              <a:gd name="T98" fmla="*/ 111 w 157"/>
              <a:gd name="T99" fmla="*/ 58 h 133"/>
              <a:gd name="T100" fmla="*/ 118 w 157"/>
              <a:gd name="T101" fmla="*/ 61 h 133"/>
              <a:gd name="T102" fmla="*/ 139 w 157"/>
              <a:gd name="T103" fmla="*/ 61 h 133"/>
              <a:gd name="T104" fmla="*/ 152 w 157"/>
              <a:gd name="T105" fmla="*/ 66 h 133"/>
              <a:gd name="T106" fmla="*/ 157 w 157"/>
              <a:gd name="T107" fmla="*/ 79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57" h="133">
                <a:moveTo>
                  <a:pt x="72" y="79"/>
                </a:moveTo>
                <a:cubicBezTo>
                  <a:pt x="72" y="115"/>
                  <a:pt x="72" y="115"/>
                  <a:pt x="72" y="115"/>
                </a:cubicBezTo>
                <a:cubicBezTo>
                  <a:pt x="72" y="120"/>
                  <a:pt x="70" y="125"/>
                  <a:pt x="67" y="128"/>
                </a:cubicBezTo>
                <a:cubicBezTo>
                  <a:pt x="63" y="132"/>
                  <a:pt x="59" y="133"/>
                  <a:pt x="54" y="133"/>
                </a:cubicBezTo>
                <a:cubicBezTo>
                  <a:pt x="18" y="133"/>
                  <a:pt x="18" y="133"/>
                  <a:pt x="18" y="133"/>
                </a:cubicBezTo>
                <a:cubicBezTo>
                  <a:pt x="13" y="133"/>
                  <a:pt x="8" y="132"/>
                  <a:pt x="5" y="128"/>
                </a:cubicBezTo>
                <a:cubicBezTo>
                  <a:pt x="1" y="125"/>
                  <a:pt x="0" y="120"/>
                  <a:pt x="0" y="115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42"/>
                  <a:pt x="1" y="36"/>
                  <a:pt x="3" y="30"/>
                </a:cubicBezTo>
                <a:cubicBezTo>
                  <a:pt x="6" y="24"/>
                  <a:pt x="9" y="19"/>
                  <a:pt x="14" y="14"/>
                </a:cubicBezTo>
                <a:cubicBezTo>
                  <a:pt x="18" y="10"/>
                  <a:pt x="23" y="7"/>
                  <a:pt x="29" y="4"/>
                </a:cubicBezTo>
                <a:cubicBezTo>
                  <a:pt x="35" y="2"/>
                  <a:pt x="41" y="0"/>
                  <a:pt x="48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6" y="0"/>
                  <a:pt x="57" y="1"/>
                  <a:pt x="58" y="2"/>
                </a:cubicBezTo>
                <a:cubicBezTo>
                  <a:pt x="60" y="3"/>
                  <a:pt x="60" y="5"/>
                  <a:pt x="60" y="6"/>
                </a:cubicBezTo>
                <a:cubicBezTo>
                  <a:pt x="60" y="18"/>
                  <a:pt x="60" y="18"/>
                  <a:pt x="60" y="18"/>
                </a:cubicBezTo>
                <a:cubicBezTo>
                  <a:pt x="60" y="20"/>
                  <a:pt x="60" y="22"/>
                  <a:pt x="58" y="23"/>
                </a:cubicBezTo>
                <a:cubicBezTo>
                  <a:pt x="57" y="24"/>
                  <a:pt x="56" y="25"/>
                  <a:pt x="54" y="25"/>
                </a:cubicBezTo>
                <a:cubicBezTo>
                  <a:pt x="48" y="25"/>
                  <a:pt x="48" y="25"/>
                  <a:pt x="48" y="25"/>
                </a:cubicBezTo>
                <a:cubicBezTo>
                  <a:pt x="41" y="25"/>
                  <a:pt x="36" y="27"/>
                  <a:pt x="31" y="32"/>
                </a:cubicBezTo>
                <a:cubicBezTo>
                  <a:pt x="26" y="36"/>
                  <a:pt x="24" y="42"/>
                  <a:pt x="24" y="49"/>
                </a:cubicBezTo>
                <a:cubicBezTo>
                  <a:pt x="24" y="52"/>
                  <a:pt x="24" y="52"/>
                  <a:pt x="24" y="52"/>
                </a:cubicBezTo>
                <a:cubicBezTo>
                  <a:pt x="24" y="54"/>
                  <a:pt x="25" y="56"/>
                  <a:pt x="26" y="58"/>
                </a:cubicBezTo>
                <a:cubicBezTo>
                  <a:pt x="28" y="60"/>
                  <a:pt x="30" y="61"/>
                  <a:pt x="33" y="61"/>
                </a:cubicBezTo>
                <a:cubicBezTo>
                  <a:pt x="54" y="61"/>
                  <a:pt x="54" y="61"/>
                  <a:pt x="54" y="61"/>
                </a:cubicBezTo>
                <a:cubicBezTo>
                  <a:pt x="59" y="61"/>
                  <a:pt x="63" y="63"/>
                  <a:pt x="67" y="66"/>
                </a:cubicBezTo>
                <a:cubicBezTo>
                  <a:pt x="70" y="70"/>
                  <a:pt x="72" y="74"/>
                  <a:pt x="72" y="79"/>
                </a:cubicBezTo>
                <a:close/>
                <a:moveTo>
                  <a:pt x="157" y="79"/>
                </a:moveTo>
                <a:cubicBezTo>
                  <a:pt x="157" y="115"/>
                  <a:pt x="157" y="115"/>
                  <a:pt x="157" y="115"/>
                </a:cubicBezTo>
                <a:cubicBezTo>
                  <a:pt x="157" y="120"/>
                  <a:pt x="155" y="125"/>
                  <a:pt x="152" y="128"/>
                </a:cubicBezTo>
                <a:cubicBezTo>
                  <a:pt x="148" y="132"/>
                  <a:pt x="144" y="133"/>
                  <a:pt x="139" y="133"/>
                </a:cubicBezTo>
                <a:cubicBezTo>
                  <a:pt x="102" y="133"/>
                  <a:pt x="102" y="133"/>
                  <a:pt x="102" y="133"/>
                </a:cubicBezTo>
                <a:cubicBezTo>
                  <a:pt x="97" y="133"/>
                  <a:pt x="93" y="132"/>
                  <a:pt x="90" y="128"/>
                </a:cubicBezTo>
                <a:cubicBezTo>
                  <a:pt x="86" y="125"/>
                  <a:pt x="84" y="120"/>
                  <a:pt x="84" y="115"/>
                </a:cubicBezTo>
                <a:cubicBezTo>
                  <a:pt x="84" y="49"/>
                  <a:pt x="84" y="49"/>
                  <a:pt x="84" y="49"/>
                </a:cubicBezTo>
                <a:cubicBezTo>
                  <a:pt x="84" y="42"/>
                  <a:pt x="86" y="36"/>
                  <a:pt x="88" y="30"/>
                </a:cubicBezTo>
                <a:cubicBezTo>
                  <a:pt x="91" y="24"/>
                  <a:pt x="94" y="19"/>
                  <a:pt x="99" y="14"/>
                </a:cubicBezTo>
                <a:cubicBezTo>
                  <a:pt x="103" y="10"/>
                  <a:pt x="108" y="7"/>
                  <a:pt x="114" y="4"/>
                </a:cubicBezTo>
                <a:cubicBezTo>
                  <a:pt x="120" y="2"/>
                  <a:pt x="126" y="0"/>
                  <a:pt x="133" y="0"/>
                </a:cubicBezTo>
                <a:cubicBezTo>
                  <a:pt x="139" y="0"/>
                  <a:pt x="139" y="0"/>
                  <a:pt x="139" y="0"/>
                </a:cubicBezTo>
                <a:cubicBezTo>
                  <a:pt x="140" y="0"/>
                  <a:pt x="142" y="1"/>
                  <a:pt x="143" y="2"/>
                </a:cubicBezTo>
                <a:cubicBezTo>
                  <a:pt x="144" y="3"/>
                  <a:pt x="145" y="5"/>
                  <a:pt x="145" y="6"/>
                </a:cubicBezTo>
                <a:cubicBezTo>
                  <a:pt x="145" y="18"/>
                  <a:pt x="145" y="18"/>
                  <a:pt x="145" y="18"/>
                </a:cubicBezTo>
                <a:cubicBezTo>
                  <a:pt x="145" y="20"/>
                  <a:pt x="144" y="22"/>
                  <a:pt x="143" y="23"/>
                </a:cubicBezTo>
                <a:cubicBezTo>
                  <a:pt x="142" y="24"/>
                  <a:pt x="140" y="25"/>
                  <a:pt x="139" y="25"/>
                </a:cubicBezTo>
                <a:cubicBezTo>
                  <a:pt x="133" y="25"/>
                  <a:pt x="133" y="25"/>
                  <a:pt x="133" y="25"/>
                </a:cubicBezTo>
                <a:cubicBezTo>
                  <a:pt x="126" y="25"/>
                  <a:pt x="120" y="27"/>
                  <a:pt x="116" y="32"/>
                </a:cubicBezTo>
                <a:cubicBezTo>
                  <a:pt x="111" y="36"/>
                  <a:pt x="109" y="42"/>
                  <a:pt x="109" y="49"/>
                </a:cubicBezTo>
                <a:cubicBezTo>
                  <a:pt x="109" y="52"/>
                  <a:pt x="109" y="52"/>
                  <a:pt x="109" y="52"/>
                </a:cubicBezTo>
                <a:cubicBezTo>
                  <a:pt x="109" y="54"/>
                  <a:pt x="109" y="56"/>
                  <a:pt x="111" y="58"/>
                </a:cubicBezTo>
                <a:cubicBezTo>
                  <a:pt x="113" y="60"/>
                  <a:pt x="115" y="61"/>
                  <a:pt x="118" y="61"/>
                </a:cubicBezTo>
                <a:cubicBezTo>
                  <a:pt x="139" y="61"/>
                  <a:pt x="139" y="61"/>
                  <a:pt x="139" y="61"/>
                </a:cubicBezTo>
                <a:cubicBezTo>
                  <a:pt x="144" y="61"/>
                  <a:pt x="148" y="63"/>
                  <a:pt x="152" y="66"/>
                </a:cubicBezTo>
                <a:cubicBezTo>
                  <a:pt x="155" y="70"/>
                  <a:pt x="157" y="74"/>
                  <a:pt x="157" y="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9061" tIns="49530" rIns="99061" bIns="4953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8278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1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40" name="Freeform 246" descr="" title=""/>
          <p:cNvSpPr>
            <a:spLocks noEditPoints="1"/>
          </p:cNvSpPr>
          <p:nvPr/>
        </p:nvSpPr>
        <p:spPr bwMode="auto">
          <a:xfrm>
            <a:off x="16222532" y="5547044"/>
            <a:ext cx="757256" cy="644020"/>
          </a:xfrm>
          <a:custGeom>
            <a:avLst/>
            <a:gdLst>
              <a:gd name="T0" fmla="*/ 73 w 157"/>
              <a:gd name="T1" fmla="*/ 18 h 133"/>
              <a:gd name="T2" fmla="*/ 73 w 157"/>
              <a:gd name="T3" fmla="*/ 85 h 133"/>
              <a:gd name="T4" fmla="*/ 69 w 157"/>
              <a:gd name="T5" fmla="*/ 104 h 133"/>
              <a:gd name="T6" fmla="*/ 58 w 157"/>
              <a:gd name="T7" fmla="*/ 119 h 133"/>
              <a:gd name="T8" fmla="*/ 43 w 157"/>
              <a:gd name="T9" fmla="*/ 130 h 133"/>
              <a:gd name="T10" fmla="*/ 24 w 157"/>
              <a:gd name="T11" fmla="*/ 133 h 133"/>
              <a:gd name="T12" fmla="*/ 18 w 157"/>
              <a:gd name="T13" fmla="*/ 133 h 133"/>
              <a:gd name="T14" fmla="*/ 14 w 157"/>
              <a:gd name="T15" fmla="*/ 132 h 133"/>
              <a:gd name="T16" fmla="*/ 12 w 157"/>
              <a:gd name="T17" fmla="*/ 127 h 133"/>
              <a:gd name="T18" fmla="*/ 12 w 157"/>
              <a:gd name="T19" fmla="*/ 115 h 133"/>
              <a:gd name="T20" fmla="*/ 14 w 157"/>
              <a:gd name="T21" fmla="*/ 111 h 133"/>
              <a:gd name="T22" fmla="*/ 18 w 157"/>
              <a:gd name="T23" fmla="*/ 109 h 133"/>
              <a:gd name="T24" fmla="*/ 24 w 157"/>
              <a:gd name="T25" fmla="*/ 109 h 133"/>
              <a:gd name="T26" fmla="*/ 41 w 157"/>
              <a:gd name="T27" fmla="*/ 102 h 133"/>
              <a:gd name="T28" fmla="*/ 48 w 157"/>
              <a:gd name="T29" fmla="*/ 85 h 133"/>
              <a:gd name="T30" fmla="*/ 48 w 157"/>
              <a:gd name="T31" fmla="*/ 82 h 133"/>
              <a:gd name="T32" fmla="*/ 46 w 157"/>
              <a:gd name="T33" fmla="*/ 76 h 133"/>
              <a:gd name="T34" fmla="*/ 39 w 157"/>
              <a:gd name="T35" fmla="*/ 73 h 133"/>
              <a:gd name="T36" fmla="*/ 18 w 157"/>
              <a:gd name="T37" fmla="*/ 73 h 133"/>
              <a:gd name="T38" fmla="*/ 5 w 157"/>
              <a:gd name="T39" fmla="*/ 68 h 133"/>
              <a:gd name="T40" fmla="*/ 0 w 157"/>
              <a:gd name="T41" fmla="*/ 55 h 133"/>
              <a:gd name="T42" fmla="*/ 0 w 157"/>
              <a:gd name="T43" fmla="*/ 18 h 133"/>
              <a:gd name="T44" fmla="*/ 5 w 157"/>
              <a:gd name="T45" fmla="*/ 6 h 133"/>
              <a:gd name="T46" fmla="*/ 18 w 157"/>
              <a:gd name="T47" fmla="*/ 0 h 133"/>
              <a:gd name="T48" fmla="*/ 54 w 157"/>
              <a:gd name="T49" fmla="*/ 0 h 133"/>
              <a:gd name="T50" fmla="*/ 67 w 157"/>
              <a:gd name="T51" fmla="*/ 6 h 133"/>
              <a:gd name="T52" fmla="*/ 73 w 157"/>
              <a:gd name="T53" fmla="*/ 18 h 133"/>
              <a:gd name="T54" fmla="*/ 157 w 157"/>
              <a:gd name="T55" fmla="*/ 18 h 133"/>
              <a:gd name="T56" fmla="*/ 157 w 157"/>
              <a:gd name="T57" fmla="*/ 85 h 133"/>
              <a:gd name="T58" fmla="*/ 153 w 157"/>
              <a:gd name="T59" fmla="*/ 104 h 133"/>
              <a:gd name="T60" fmla="*/ 143 w 157"/>
              <a:gd name="T61" fmla="*/ 119 h 133"/>
              <a:gd name="T62" fmla="*/ 128 w 157"/>
              <a:gd name="T63" fmla="*/ 130 h 133"/>
              <a:gd name="T64" fmla="*/ 109 w 157"/>
              <a:gd name="T65" fmla="*/ 133 h 133"/>
              <a:gd name="T66" fmla="*/ 103 w 157"/>
              <a:gd name="T67" fmla="*/ 133 h 133"/>
              <a:gd name="T68" fmla="*/ 99 w 157"/>
              <a:gd name="T69" fmla="*/ 132 h 133"/>
              <a:gd name="T70" fmla="*/ 97 w 157"/>
              <a:gd name="T71" fmla="*/ 127 h 133"/>
              <a:gd name="T72" fmla="*/ 97 w 157"/>
              <a:gd name="T73" fmla="*/ 115 h 133"/>
              <a:gd name="T74" fmla="*/ 99 w 157"/>
              <a:gd name="T75" fmla="*/ 111 h 133"/>
              <a:gd name="T76" fmla="*/ 103 w 157"/>
              <a:gd name="T77" fmla="*/ 109 h 133"/>
              <a:gd name="T78" fmla="*/ 109 w 157"/>
              <a:gd name="T79" fmla="*/ 109 h 133"/>
              <a:gd name="T80" fmla="*/ 126 w 157"/>
              <a:gd name="T81" fmla="*/ 102 h 133"/>
              <a:gd name="T82" fmla="*/ 133 w 157"/>
              <a:gd name="T83" fmla="*/ 85 h 133"/>
              <a:gd name="T84" fmla="*/ 133 w 157"/>
              <a:gd name="T85" fmla="*/ 82 h 133"/>
              <a:gd name="T86" fmla="*/ 130 w 157"/>
              <a:gd name="T87" fmla="*/ 76 h 133"/>
              <a:gd name="T88" fmla="*/ 124 w 157"/>
              <a:gd name="T89" fmla="*/ 73 h 133"/>
              <a:gd name="T90" fmla="*/ 103 w 157"/>
              <a:gd name="T91" fmla="*/ 73 h 133"/>
              <a:gd name="T92" fmla="*/ 90 w 157"/>
              <a:gd name="T93" fmla="*/ 68 h 133"/>
              <a:gd name="T94" fmla="*/ 85 w 157"/>
              <a:gd name="T95" fmla="*/ 55 h 133"/>
              <a:gd name="T96" fmla="*/ 85 w 157"/>
              <a:gd name="T97" fmla="*/ 18 h 133"/>
              <a:gd name="T98" fmla="*/ 90 w 157"/>
              <a:gd name="T99" fmla="*/ 6 h 133"/>
              <a:gd name="T100" fmla="*/ 103 w 157"/>
              <a:gd name="T101" fmla="*/ 0 h 133"/>
              <a:gd name="T102" fmla="*/ 139 w 157"/>
              <a:gd name="T103" fmla="*/ 0 h 133"/>
              <a:gd name="T104" fmla="*/ 152 w 157"/>
              <a:gd name="T105" fmla="*/ 6 h 133"/>
              <a:gd name="T106" fmla="*/ 157 w 157"/>
              <a:gd name="T107" fmla="*/ 18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57" h="133">
                <a:moveTo>
                  <a:pt x="73" y="18"/>
                </a:moveTo>
                <a:cubicBezTo>
                  <a:pt x="73" y="85"/>
                  <a:pt x="73" y="85"/>
                  <a:pt x="73" y="85"/>
                </a:cubicBezTo>
                <a:cubicBezTo>
                  <a:pt x="73" y="92"/>
                  <a:pt x="71" y="98"/>
                  <a:pt x="69" y="104"/>
                </a:cubicBezTo>
                <a:cubicBezTo>
                  <a:pt x="66" y="110"/>
                  <a:pt x="63" y="115"/>
                  <a:pt x="58" y="119"/>
                </a:cubicBezTo>
                <a:cubicBezTo>
                  <a:pt x="54" y="124"/>
                  <a:pt x="49" y="127"/>
                  <a:pt x="43" y="130"/>
                </a:cubicBezTo>
                <a:cubicBezTo>
                  <a:pt x="37" y="132"/>
                  <a:pt x="31" y="133"/>
                  <a:pt x="24" y="133"/>
                </a:cubicBezTo>
                <a:cubicBezTo>
                  <a:pt x="18" y="133"/>
                  <a:pt x="18" y="133"/>
                  <a:pt x="18" y="133"/>
                </a:cubicBezTo>
                <a:cubicBezTo>
                  <a:pt x="16" y="133"/>
                  <a:pt x="15" y="133"/>
                  <a:pt x="14" y="132"/>
                </a:cubicBezTo>
                <a:cubicBezTo>
                  <a:pt x="13" y="130"/>
                  <a:pt x="12" y="129"/>
                  <a:pt x="12" y="127"/>
                </a:cubicBezTo>
                <a:cubicBezTo>
                  <a:pt x="12" y="115"/>
                  <a:pt x="12" y="115"/>
                  <a:pt x="12" y="115"/>
                </a:cubicBezTo>
                <a:cubicBezTo>
                  <a:pt x="12" y="114"/>
                  <a:pt x="13" y="112"/>
                  <a:pt x="14" y="111"/>
                </a:cubicBezTo>
                <a:cubicBezTo>
                  <a:pt x="15" y="110"/>
                  <a:pt x="16" y="109"/>
                  <a:pt x="18" y="109"/>
                </a:cubicBezTo>
                <a:cubicBezTo>
                  <a:pt x="24" y="109"/>
                  <a:pt x="24" y="109"/>
                  <a:pt x="24" y="109"/>
                </a:cubicBezTo>
                <a:cubicBezTo>
                  <a:pt x="31" y="109"/>
                  <a:pt x="37" y="107"/>
                  <a:pt x="41" y="102"/>
                </a:cubicBezTo>
                <a:cubicBezTo>
                  <a:pt x="46" y="97"/>
                  <a:pt x="48" y="92"/>
                  <a:pt x="48" y="85"/>
                </a:cubicBezTo>
                <a:cubicBezTo>
                  <a:pt x="48" y="82"/>
                  <a:pt x="48" y="82"/>
                  <a:pt x="48" y="82"/>
                </a:cubicBezTo>
                <a:cubicBezTo>
                  <a:pt x="48" y="79"/>
                  <a:pt x="47" y="77"/>
                  <a:pt x="46" y="76"/>
                </a:cubicBezTo>
                <a:cubicBezTo>
                  <a:pt x="44" y="74"/>
                  <a:pt x="42" y="73"/>
                  <a:pt x="39" y="73"/>
                </a:cubicBezTo>
                <a:cubicBezTo>
                  <a:pt x="18" y="73"/>
                  <a:pt x="18" y="73"/>
                  <a:pt x="18" y="73"/>
                </a:cubicBezTo>
                <a:cubicBezTo>
                  <a:pt x="13" y="73"/>
                  <a:pt x="9" y="71"/>
                  <a:pt x="5" y="68"/>
                </a:cubicBezTo>
                <a:cubicBezTo>
                  <a:pt x="2" y="64"/>
                  <a:pt x="0" y="60"/>
                  <a:pt x="0" y="55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3"/>
                  <a:pt x="2" y="9"/>
                  <a:pt x="5" y="6"/>
                </a:cubicBezTo>
                <a:cubicBezTo>
                  <a:pt x="9" y="2"/>
                  <a:pt x="13" y="0"/>
                  <a:pt x="18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9" y="0"/>
                  <a:pt x="64" y="2"/>
                  <a:pt x="67" y="6"/>
                </a:cubicBezTo>
                <a:cubicBezTo>
                  <a:pt x="71" y="9"/>
                  <a:pt x="73" y="13"/>
                  <a:pt x="73" y="18"/>
                </a:cubicBezTo>
                <a:close/>
                <a:moveTo>
                  <a:pt x="157" y="18"/>
                </a:moveTo>
                <a:cubicBezTo>
                  <a:pt x="157" y="85"/>
                  <a:pt x="157" y="85"/>
                  <a:pt x="157" y="85"/>
                </a:cubicBezTo>
                <a:cubicBezTo>
                  <a:pt x="157" y="92"/>
                  <a:pt x="156" y="98"/>
                  <a:pt x="153" y="104"/>
                </a:cubicBezTo>
                <a:cubicBezTo>
                  <a:pt x="151" y="110"/>
                  <a:pt x="147" y="115"/>
                  <a:pt x="143" y="119"/>
                </a:cubicBezTo>
                <a:cubicBezTo>
                  <a:pt x="139" y="124"/>
                  <a:pt x="134" y="127"/>
                  <a:pt x="128" y="130"/>
                </a:cubicBezTo>
                <a:cubicBezTo>
                  <a:pt x="122" y="132"/>
                  <a:pt x="115" y="133"/>
                  <a:pt x="109" y="133"/>
                </a:cubicBezTo>
                <a:cubicBezTo>
                  <a:pt x="103" y="133"/>
                  <a:pt x="103" y="133"/>
                  <a:pt x="103" y="133"/>
                </a:cubicBezTo>
                <a:cubicBezTo>
                  <a:pt x="101" y="133"/>
                  <a:pt x="100" y="133"/>
                  <a:pt x="99" y="132"/>
                </a:cubicBezTo>
                <a:cubicBezTo>
                  <a:pt x="97" y="130"/>
                  <a:pt x="97" y="129"/>
                  <a:pt x="97" y="127"/>
                </a:cubicBezTo>
                <a:cubicBezTo>
                  <a:pt x="97" y="115"/>
                  <a:pt x="97" y="115"/>
                  <a:pt x="97" y="115"/>
                </a:cubicBezTo>
                <a:cubicBezTo>
                  <a:pt x="97" y="114"/>
                  <a:pt x="97" y="112"/>
                  <a:pt x="99" y="111"/>
                </a:cubicBezTo>
                <a:cubicBezTo>
                  <a:pt x="100" y="110"/>
                  <a:pt x="101" y="109"/>
                  <a:pt x="103" y="109"/>
                </a:cubicBezTo>
                <a:cubicBezTo>
                  <a:pt x="109" y="109"/>
                  <a:pt x="109" y="109"/>
                  <a:pt x="109" y="109"/>
                </a:cubicBezTo>
                <a:cubicBezTo>
                  <a:pt x="116" y="109"/>
                  <a:pt x="121" y="107"/>
                  <a:pt x="126" y="102"/>
                </a:cubicBezTo>
                <a:cubicBezTo>
                  <a:pt x="131" y="97"/>
                  <a:pt x="133" y="92"/>
                  <a:pt x="133" y="85"/>
                </a:cubicBezTo>
                <a:cubicBezTo>
                  <a:pt x="133" y="82"/>
                  <a:pt x="133" y="82"/>
                  <a:pt x="133" y="82"/>
                </a:cubicBezTo>
                <a:cubicBezTo>
                  <a:pt x="133" y="79"/>
                  <a:pt x="132" y="77"/>
                  <a:pt x="130" y="76"/>
                </a:cubicBezTo>
                <a:cubicBezTo>
                  <a:pt x="129" y="74"/>
                  <a:pt x="126" y="73"/>
                  <a:pt x="124" y="73"/>
                </a:cubicBezTo>
                <a:cubicBezTo>
                  <a:pt x="103" y="73"/>
                  <a:pt x="103" y="73"/>
                  <a:pt x="103" y="73"/>
                </a:cubicBezTo>
                <a:cubicBezTo>
                  <a:pt x="98" y="73"/>
                  <a:pt x="93" y="71"/>
                  <a:pt x="90" y="68"/>
                </a:cubicBezTo>
                <a:cubicBezTo>
                  <a:pt x="86" y="64"/>
                  <a:pt x="85" y="60"/>
                  <a:pt x="85" y="55"/>
                </a:cubicBezTo>
                <a:cubicBezTo>
                  <a:pt x="85" y="18"/>
                  <a:pt x="85" y="18"/>
                  <a:pt x="85" y="18"/>
                </a:cubicBezTo>
                <a:cubicBezTo>
                  <a:pt x="85" y="13"/>
                  <a:pt x="86" y="9"/>
                  <a:pt x="90" y="6"/>
                </a:cubicBezTo>
                <a:cubicBezTo>
                  <a:pt x="93" y="2"/>
                  <a:pt x="98" y="0"/>
                  <a:pt x="103" y="0"/>
                </a:cubicBezTo>
                <a:cubicBezTo>
                  <a:pt x="139" y="0"/>
                  <a:pt x="139" y="0"/>
                  <a:pt x="139" y="0"/>
                </a:cubicBezTo>
                <a:cubicBezTo>
                  <a:pt x="144" y="0"/>
                  <a:pt x="148" y="2"/>
                  <a:pt x="152" y="6"/>
                </a:cubicBezTo>
                <a:cubicBezTo>
                  <a:pt x="155" y="9"/>
                  <a:pt x="157" y="13"/>
                  <a:pt x="157" y="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9061" tIns="49530" rIns="99061" bIns="4953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8278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1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871" name="TextBox 870" descr="" title=""/>
          <p:cNvSpPr txBox="1"/>
          <p:nvPr/>
        </p:nvSpPr>
        <p:spPr>
          <a:xfrm>
            <a:off x="7747291" y="11301434"/>
            <a:ext cx="4422333" cy="12003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18278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5G trials with 5G global </a:t>
            </a:r>
            <a:r>
              <a:rPr lang="en-US" sz="2600" b="1" dirty="0">
                <a:solidFill>
                  <a:srgbClr val="969696"/>
                </a:solidFill>
                <a:latin typeface="Open Sans" panose="020B0606030504020204" pitchFamily="34" charset="0"/>
              </a:rPr>
              <a:t>m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obile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 </a:t>
            </a:r>
            <a:r>
              <a:rPr lang="en-US" sz="2600" b="1" dirty="0">
                <a:solidFill>
                  <a:srgbClr val="969696"/>
                </a:solidFill>
                <a:latin typeface="Open Sans" panose="020B0606030504020204" pitchFamily="34" charset="0"/>
              </a:rPr>
              <a:t>n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etwork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 </a:t>
            </a:r>
            <a:r>
              <a:rPr lang="en-US" sz="2600" b="1" dirty="0">
                <a:solidFill>
                  <a:srgbClr val="969696"/>
                </a:solidFill>
                <a:latin typeface="Open Sans" panose="020B0606030504020204" pitchFamily="34" charset="0"/>
              </a:rPr>
              <a:t>o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perators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  &amp; service </a:t>
            </a:r>
            <a:r>
              <a:rPr lang="en-US" sz="2600" b="1" dirty="0">
                <a:solidFill>
                  <a:srgbClr val="969696"/>
                </a:solidFill>
                <a:latin typeface="Open Sans" panose="020B0606030504020204" pitchFamily="34" charset="0"/>
              </a:rPr>
              <a:t>p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roviders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873" name="TextBox 872" descr="" title=""/>
          <p:cNvSpPr txBox="1"/>
          <p:nvPr/>
        </p:nvSpPr>
        <p:spPr>
          <a:xfrm>
            <a:off x="1671694" y="11301434"/>
            <a:ext cx="4991642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18278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5G commercial </a:t>
            </a:r>
            <a:r>
              <a:rPr lang="en-US" sz="2600" b="1" dirty="0">
                <a:solidFill>
                  <a:srgbClr val="969696"/>
                </a:solidFill>
                <a:latin typeface="Open Sans" panose="020B0606030504020204" pitchFamily="34" charset="0"/>
              </a:rPr>
              <a:t>l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aunches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 in </a:t>
            </a:r>
          </a:p>
          <a:p>
            <a:pPr marL="0" marR="0" lvl="0" indent="0" algn="ctr" defTabSz="18278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srgbClr val="969696"/>
                </a:solidFill>
                <a:latin typeface="Open Sans" panose="020B0606030504020204" pitchFamily="34" charset="0"/>
              </a:rPr>
              <a:t>N. America, EMEA &amp; Asia-Pac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  <p:sp>
        <p:nvSpPr>
          <p:cNvPr id="875" name="TextBox 874" descr="" title=""/>
          <p:cNvSpPr txBox="1"/>
          <p:nvPr/>
        </p:nvSpPr>
        <p:spPr>
          <a:xfrm>
            <a:off x="13333334" y="11301434"/>
            <a:ext cx="4422333" cy="12003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18278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To enable LIVE 5G NR </a:t>
            </a:r>
          </a:p>
          <a:p>
            <a:pPr marL="0" marR="0" lvl="0" indent="0" algn="ctr" defTabSz="18278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Use Cases: enterprise, government, consumer</a:t>
            </a:r>
          </a:p>
        </p:txBody>
      </p:sp>
      <p:sp>
        <p:nvSpPr>
          <p:cNvPr id="886" name="Oval 885" descr="" title=""/>
          <p:cNvSpPr/>
          <p:nvPr/>
        </p:nvSpPr>
        <p:spPr>
          <a:xfrm>
            <a:off x="14466866" y="8706326"/>
            <a:ext cx="2398006" cy="224175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78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FIRST</a:t>
            </a:r>
          </a:p>
        </p:txBody>
      </p:sp>
      <p:cxnSp>
        <p:nvCxnSpPr>
          <p:cNvPr id="889" name="Straight Connector 888" descr="" title="">
            <a:extLst>
              <a:ext uri="{FF2B5EF4-FFF2-40B4-BE49-F238E27FC236}">
                <a16:creationId xmlns:a16="http://schemas.microsoft.com/office/drawing/2014/main" id="{6201BF35-4BB2-4FD9-8A3D-B8A2B8F4C69F}"/>
              </a:ext>
            </a:extLst>
          </p:cNvPr>
          <p:cNvCxnSpPr/>
          <p:nvPr/>
        </p:nvCxnSpPr>
        <p:spPr>
          <a:xfrm>
            <a:off x="1921196" y="8167343"/>
            <a:ext cx="15793857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 descr="" title="">
            <a:extLst>
              <a:ext uri="{FF2B5EF4-FFF2-40B4-BE49-F238E27FC236}">
                <a16:creationId xmlns:a16="http://schemas.microsoft.com/office/drawing/2014/main" id="{0B6BEB5B-1CB0-45E5-A183-7518A149C8C5}"/>
              </a:ext>
            </a:extLst>
          </p:cNvPr>
          <p:cNvGrpSpPr/>
          <p:nvPr/>
        </p:nvGrpSpPr>
        <p:grpSpPr>
          <a:xfrm>
            <a:off x="2575658" y="8706326"/>
            <a:ext cx="2768877" cy="2241755"/>
            <a:chOff x="2575658" y="8644199"/>
            <a:chExt cx="2768877" cy="2241755"/>
          </a:xfrm>
        </p:grpSpPr>
        <p:sp>
          <p:nvSpPr>
            <p:cNvPr id="883" name="Oval 882" descr="" title=""/>
            <p:cNvSpPr/>
            <p:nvPr/>
          </p:nvSpPr>
          <p:spPr>
            <a:xfrm>
              <a:off x="2855769" y="8644199"/>
              <a:ext cx="2241755" cy="2241755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8278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7" name="TextBox 6" descr="" title="">
              <a:extLst>
                <a:ext uri="{FF2B5EF4-FFF2-40B4-BE49-F238E27FC236}">
                  <a16:creationId xmlns:a16="http://schemas.microsoft.com/office/drawing/2014/main" id="{EB2DAE4B-2BC4-4DB7-A7EE-29FC01E6DA18}"/>
                </a:ext>
              </a:extLst>
            </p:cNvPr>
            <p:cNvSpPr txBox="1"/>
            <p:nvPr/>
          </p:nvSpPr>
          <p:spPr>
            <a:xfrm>
              <a:off x="2575658" y="9396698"/>
              <a:ext cx="27688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8278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GLOBAL</a:t>
              </a:r>
            </a:p>
          </p:txBody>
        </p:sp>
      </p:grpSp>
      <p:grpSp>
        <p:nvGrpSpPr>
          <p:cNvPr id="1706" name="Group 4" descr="" title=""/>
          <p:cNvGrpSpPr/>
          <p:nvPr/>
        </p:nvGrpSpPr>
        <p:grpSpPr>
          <a:xfrm>
            <a:off x="1169887" y="2805265"/>
            <a:ext cx="8129869" cy="4455976"/>
            <a:chOff x="3361152" y="3301103"/>
            <a:chExt cx="17654922" cy="8733582"/>
          </a:xfrm>
          <a:solidFill>
            <a:schemeClr val="accent3"/>
          </a:solidFill>
        </p:grpSpPr>
        <p:sp>
          <p:nvSpPr>
            <p:cNvPr id="1707" name="Freeform 781" descr="" title=""/>
            <p:cNvSpPr>
              <a:spLocks/>
            </p:cNvSpPr>
            <p:nvPr/>
          </p:nvSpPr>
          <p:spPr bwMode="auto">
            <a:xfrm>
              <a:off x="9690340" y="3341600"/>
              <a:ext cx="91092" cy="40496"/>
            </a:xfrm>
            <a:custGeom>
              <a:avLst/>
              <a:gdLst>
                <a:gd name="T0" fmla="*/ 4 w 9"/>
                <a:gd name="T1" fmla="*/ 3 h 4"/>
                <a:gd name="T2" fmla="*/ 1 w 9"/>
                <a:gd name="T3" fmla="*/ 2 h 4"/>
                <a:gd name="T4" fmla="*/ 5 w 9"/>
                <a:gd name="T5" fmla="*/ 2 h 4"/>
                <a:gd name="T6" fmla="*/ 0 w 9"/>
                <a:gd name="T7" fmla="*/ 0 h 4"/>
                <a:gd name="T8" fmla="*/ 9 w 9"/>
                <a:gd name="T9" fmla="*/ 2 h 4"/>
                <a:gd name="T10" fmla="*/ 5 w 9"/>
                <a:gd name="T11" fmla="*/ 2 h 4"/>
                <a:gd name="T12" fmla="*/ 4 w 9"/>
                <a:gd name="T13" fmla="*/ 3 h 4"/>
                <a:gd name="T14" fmla="*/ 4 w 9"/>
                <a:gd name="T1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4">
                  <a:moveTo>
                    <a:pt x="4" y="3"/>
                  </a:moveTo>
                  <a:cubicBezTo>
                    <a:pt x="4" y="3"/>
                    <a:pt x="1" y="2"/>
                    <a:pt x="1" y="2"/>
                  </a:cubicBezTo>
                  <a:cubicBezTo>
                    <a:pt x="1" y="2"/>
                    <a:pt x="4" y="2"/>
                    <a:pt x="5" y="2"/>
                  </a:cubicBezTo>
                  <a:cubicBezTo>
                    <a:pt x="3" y="1"/>
                    <a:pt x="1" y="2"/>
                    <a:pt x="0" y="0"/>
                  </a:cubicBezTo>
                  <a:cubicBezTo>
                    <a:pt x="1" y="1"/>
                    <a:pt x="8" y="0"/>
                    <a:pt x="9" y="2"/>
                  </a:cubicBezTo>
                  <a:cubicBezTo>
                    <a:pt x="9" y="2"/>
                    <a:pt x="6" y="2"/>
                    <a:pt x="5" y="2"/>
                  </a:cubicBezTo>
                  <a:cubicBezTo>
                    <a:pt x="5" y="2"/>
                    <a:pt x="7" y="4"/>
                    <a:pt x="4" y="3"/>
                  </a:cubicBezTo>
                  <a:cubicBezTo>
                    <a:pt x="3" y="3"/>
                    <a:pt x="6" y="4"/>
                    <a:pt x="4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708" name="Freeform 403" descr="" title=""/>
            <p:cNvSpPr>
              <a:spLocks/>
            </p:cNvSpPr>
            <p:nvPr/>
          </p:nvSpPr>
          <p:spPr bwMode="auto">
            <a:xfrm>
              <a:off x="17149739" y="9486828"/>
              <a:ext cx="2017512" cy="1508464"/>
            </a:xfrm>
            <a:custGeom>
              <a:avLst/>
              <a:gdLst>
                <a:gd name="T0" fmla="*/ 96 w 204"/>
                <a:gd name="T1" fmla="*/ 3 h 152"/>
                <a:gd name="T2" fmla="*/ 97 w 204"/>
                <a:gd name="T3" fmla="*/ 7 h 152"/>
                <a:gd name="T4" fmla="*/ 86 w 204"/>
                <a:gd name="T5" fmla="*/ 13 h 152"/>
                <a:gd name="T6" fmla="*/ 76 w 204"/>
                <a:gd name="T7" fmla="*/ 24 h 152"/>
                <a:gd name="T8" fmla="*/ 71 w 204"/>
                <a:gd name="T9" fmla="*/ 15 h 152"/>
                <a:gd name="T10" fmla="*/ 65 w 204"/>
                <a:gd name="T11" fmla="*/ 19 h 152"/>
                <a:gd name="T12" fmla="*/ 62 w 204"/>
                <a:gd name="T13" fmla="*/ 22 h 152"/>
                <a:gd name="T14" fmla="*/ 59 w 204"/>
                <a:gd name="T15" fmla="*/ 26 h 152"/>
                <a:gd name="T16" fmla="*/ 55 w 204"/>
                <a:gd name="T17" fmla="*/ 33 h 152"/>
                <a:gd name="T18" fmla="*/ 51 w 204"/>
                <a:gd name="T19" fmla="*/ 30 h 152"/>
                <a:gd name="T20" fmla="*/ 47 w 204"/>
                <a:gd name="T21" fmla="*/ 38 h 152"/>
                <a:gd name="T22" fmla="*/ 24 w 204"/>
                <a:gd name="T23" fmla="*/ 50 h 152"/>
                <a:gd name="T24" fmla="*/ 7 w 204"/>
                <a:gd name="T25" fmla="*/ 60 h 152"/>
                <a:gd name="T26" fmla="*/ 3 w 204"/>
                <a:gd name="T27" fmla="*/ 68 h 152"/>
                <a:gd name="T28" fmla="*/ 4 w 204"/>
                <a:gd name="T29" fmla="*/ 82 h 152"/>
                <a:gd name="T30" fmla="*/ 7 w 204"/>
                <a:gd name="T31" fmla="*/ 91 h 152"/>
                <a:gd name="T32" fmla="*/ 13 w 204"/>
                <a:gd name="T33" fmla="*/ 106 h 152"/>
                <a:gd name="T34" fmla="*/ 11 w 204"/>
                <a:gd name="T35" fmla="*/ 121 h 152"/>
                <a:gd name="T36" fmla="*/ 30 w 204"/>
                <a:gd name="T37" fmla="*/ 125 h 152"/>
                <a:gd name="T38" fmla="*/ 54 w 204"/>
                <a:gd name="T39" fmla="*/ 121 h 152"/>
                <a:gd name="T40" fmla="*/ 73 w 204"/>
                <a:gd name="T41" fmla="*/ 112 h 152"/>
                <a:gd name="T42" fmla="*/ 96 w 204"/>
                <a:gd name="T43" fmla="*/ 111 h 152"/>
                <a:gd name="T44" fmla="*/ 111 w 204"/>
                <a:gd name="T45" fmla="*/ 121 h 152"/>
                <a:gd name="T46" fmla="*/ 116 w 204"/>
                <a:gd name="T47" fmla="*/ 125 h 152"/>
                <a:gd name="T48" fmla="*/ 125 w 204"/>
                <a:gd name="T49" fmla="*/ 120 h 152"/>
                <a:gd name="T50" fmla="*/ 122 w 204"/>
                <a:gd name="T51" fmla="*/ 129 h 152"/>
                <a:gd name="T52" fmla="*/ 131 w 204"/>
                <a:gd name="T53" fmla="*/ 132 h 152"/>
                <a:gd name="T54" fmla="*/ 145 w 204"/>
                <a:gd name="T55" fmla="*/ 147 h 152"/>
                <a:gd name="T56" fmla="*/ 161 w 204"/>
                <a:gd name="T57" fmla="*/ 145 h 152"/>
                <a:gd name="T58" fmla="*/ 165 w 204"/>
                <a:gd name="T59" fmla="*/ 149 h 152"/>
                <a:gd name="T60" fmla="*/ 174 w 204"/>
                <a:gd name="T61" fmla="*/ 145 h 152"/>
                <a:gd name="T62" fmla="*/ 194 w 204"/>
                <a:gd name="T63" fmla="*/ 118 h 152"/>
                <a:gd name="T64" fmla="*/ 200 w 204"/>
                <a:gd name="T65" fmla="*/ 108 h 152"/>
                <a:gd name="T66" fmla="*/ 202 w 204"/>
                <a:gd name="T67" fmla="*/ 96 h 152"/>
                <a:gd name="T68" fmla="*/ 201 w 204"/>
                <a:gd name="T69" fmla="*/ 83 h 152"/>
                <a:gd name="T70" fmla="*/ 196 w 204"/>
                <a:gd name="T71" fmla="*/ 70 h 152"/>
                <a:gd name="T72" fmla="*/ 184 w 204"/>
                <a:gd name="T73" fmla="*/ 59 h 152"/>
                <a:gd name="T74" fmla="*/ 180 w 204"/>
                <a:gd name="T75" fmla="*/ 50 h 152"/>
                <a:gd name="T76" fmla="*/ 166 w 204"/>
                <a:gd name="T77" fmla="*/ 36 h 152"/>
                <a:gd name="T78" fmla="*/ 161 w 204"/>
                <a:gd name="T79" fmla="*/ 20 h 152"/>
                <a:gd name="T80" fmla="*/ 152 w 204"/>
                <a:gd name="T81" fmla="*/ 8 h 152"/>
                <a:gd name="T82" fmla="*/ 145 w 204"/>
                <a:gd name="T83" fmla="*/ 6 h 152"/>
                <a:gd name="T84" fmla="*/ 143 w 204"/>
                <a:gd name="T85" fmla="*/ 16 h 152"/>
                <a:gd name="T86" fmla="*/ 130 w 204"/>
                <a:gd name="T87" fmla="*/ 31 h 152"/>
                <a:gd name="T88" fmla="*/ 115 w 204"/>
                <a:gd name="T89" fmla="*/ 17 h 152"/>
                <a:gd name="T90" fmla="*/ 118 w 204"/>
                <a:gd name="T91" fmla="*/ 11 h 152"/>
                <a:gd name="T92" fmla="*/ 117 w 204"/>
                <a:gd name="T93" fmla="*/ 8 h 152"/>
                <a:gd name="T94" fmla="*/ 109 w 204"/>
                <a:gd name="T95" fmla="*/ 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4" h="152">
                  <a:moveTo>
                    <a:pt x="101" y="4"/>
                  </a:moveTo>
                  <a:cubicBezTo>
                    <a:pt x="99" y="4"/>
                    <a:pt x="98" y="2"/>
                    <a:pt x="96" y="2"/>
                  </a:cubicBezTo>
                  <a:cubicBezTo>
                    <a:pt x="95" y="1"/>
                    <a:pt x="95" y="2"/>
                    <a:pt x="96" y="3"/>
                  </a:cubicBezTo>
                  <a:cubicBezTo>
                    <a:pt x="96" y="4"/>
                    <a:pt x="98" y="3"/>
                    <a:pt x="98" y="3"/>
                  </a:cubicBezTo>
                  <a:cubicBezTo>
                    <a:pt x="99" y="4"/>
                    <a:pt x="98" y="6"/>
                    <a:pt x="99" y="6"/>
                  </a:cubicBezTo>
                  <a:cubicBezTo>
                    <a:pt x="99" y="7"/>
                    <a:pt x="98" y="7"/>
                    <a:pt x="97" y="7"/>
                  </a:cubicBezTo>
                  <a:cubicBezTo>
                    <a:pt x="96" y="8"/>
                    <a:pt x="95" y="8"/>
                    <a:pt x="94" y="8"/>
                  </a:cubicBezTo>
                  <a:cubicBezTo>
                    <a:pt x="92" y="7"/>
                    <a:pt x="92" y="8"/>
                    <a:pt x="90" y="8"/>
                  </a:cubicBezTo>
                  <a:cubicBezTo>
                    <a:pt x="87" y="9"/>
                    <a:pt x="88" y="12"/>
                    <a:pt x="86" y="13"/>
                  </a:cubicBezTo>
                  <a:cubicBezTo>
                    <a:pt x="84" y="15"/>
                    <a:pt x="83" y="18"/>
                    <a:pt x="84" y="20"/>
                  </a:cubicBezTo>
                  <a:cubicBezTo>
                    <a:pt x="86" y="23"/>
                    <a:pt x="81" y="21"/>
                    <a:pt x="80" y="21"/>
                  </a:cubicBezTo>
                  <a:cubicBezTo>
                    <a:pt x="79" y="21"/>
                    <a:pt x="76" y="24"/>
                    <a:pt x="76" y="24"/>
                  </a:cubicBezTo>
                  <a:cubicBezTo>
                    <a:pt x="76" y="24"/>
                    <a:pt x="75" y="19"/>
                    <a:pt x="74" y="18"/>
                  </a:cubicBezTo>
                  <a:cubicBezTo>
                    <a:pt x="74" y="17"/>
                    <a:pt x="73" y="17"/>
                    <a:pt x="72" y="17"/>
                  </a:cubicBezTo>
                  <a:cubicBezTo>
                    <a:pt x="71" y="16"/>
                    <a:pt x="71" y="16"/>
                    <a:pt x="71" y="15"/>
                  </a:cubicBezTo>
                  <a:cubicBezTo>
                    <a:pt x="70" y="14"/>
                    <a:pt x="70" y="16"/>
                    <a:pt x="70" y="17"/>
                  </a:cubicBezTo>
                  <a:cubicBezTo>
                    <a:pt x="69" y="17"/>
                    <a:pt x="68" y="17"/>
                    <a:pt x="68" y="16"/>
                  </a:cubicBezTo>
                  <a:cubicBezTo>
                    <a:pt x="66" y="16"/>
                    <a:pt x="67" y="20"/>
                    <a:pt x="65" y="19"/>
                  </a:cubicBezTo>
                  <a:cubicBezTo>
                    <a:pt x="65" y="19"/>
                    <a:pt x="64" y="18"/>
                    <a:pt x="64" y="18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0" y="18"/>
                    <a:pt x="62" y="22"/>
                    <a:pt x="62" y="22"/>
                  </a:cubicBezTo>
                  <a:cubicBezTo>
                    <a:pt x="62" y="22"/>
                    <a:pt x="60" y="22"/>
                    <a:pt x="60" y="22"/>
                  </a:cubicBezTo>
                  <a:cubicBezTo>
                    <a:pt x="60" y="23"/>
                    <a:pt x="61" y="23"/>
                    <a:pt x="61" y="23"/>
                  </a:cubicBezTo>
                  <a:cubicBezTo>
                    <a:pt x="60" y="25"/>
                    <a:pt x="59" y="23"/>
                    <a:pt x="59" y="26"/>
                  </a:cubicBezTo>
                  <a:cubicBezTo>
                    <a:pt x="59" y="27"/>
                    <a:pt x="60" y="27"/>
                    <a:pt x="60" y="28"/>
                  </a:cubicBezTo>
                  <a:cubicBezTo>
                    <a:pt x="60" y="30"/>
                    <a:pt x="53" y="26"/>
                    <a:pt x="53" y="29"/>
                  </a:cubicBezTo>
                  <a:cubicBezTo>
                    <a:pt x="53" y="30"/>
                    <a:pt x="57" y="32"/>
                    <a:pt x="55" y="33"/>
                  </a:cubicBezTo>
                  <a:cubicBezTo>
                    <a:pt x="54" y="33"/>
                    <a:pt x="54" y="32"/>
                    <a:pt x="54" y="33"/>
                  </a:cubicBezTo>
                  <a:cubicBezTo>
                    <a:pt x="53" y="34"/>
                    <a:pt x="53" y="34"/>
                    <a:pt x="52" y="33"/>
                  </a:cubicBezTo>
                  <a:cubicBezTo>
                    <a:pt x="51" y="33"/>
                    <a:pt x="52" y="31"/>
                    <a:pt x="51" y="30"/>
                  </a:cubicBezTo>
                  <a:cubicBezTo>
                    <a:pt x="50" y="28"/>
                    <a:pt x="48" y="32"/>
                    <a:pt x="47" y="33"/>
                  </a:cubicBezTo>
                  <a:cubicBezTo>
                    <a:pt x="47" y="34"/>
                    <a:pt x="46" y="35"/>
                    <a:pt x="46" y="36"/>
                  </a:cubicBezTo>
                  <a:cubicBezTo>
                    <a:pt x="46" y="36"/>
                    <a:pt x="47" y="37"/>
                    <a:pt x="47" y="38"/>
                  </a:cubicBezTo>
                  <a:cubicBezTo>
                    <a:pt x="47" y="38"/>
                    <a:pt x="45" y="40"/>
                    <a:pt x="44" y="41"/>
                  </a:cubicBezTo>
                  <a:cubicBezTo>
                    <a:pt x="41" y="44"/>
                    <a:pt x="38" y="46"/>
                    <a:pt x="34" y="47"/>
                  </a:cubicBezTo>
                  <a:cubicBezTo>
                    <a:pt x="31" y="47"/>
                    <a:pt x="28" y="49"/>
                    <a:pt x="24" y="50"/>
                  </a:cubicBezTo>
                  <a:cubicBezTo>
                    <a:pt x="21" y="51"/>
                    <a:pt x="18" y="51"/>
                    <a:pt x="15" y="53"/>
                  </a:cubicBezTo>
                  <a:cubicBezTo>
                    <a:pt x="13" y="55"/>
                    <a:pt x="12" y="55"/>
                    <a:pt x="10" y="56"/>
                  </a:cubicBezTo>
                  <a:cubicBezTo>
                    <a:pt x="9" y="57"/>
                    <a:pt x="7" y="60"/>
                    <a:pt x="7" y="60"/>
                  </a:cubicBezTo>
                  <a:cubicBezTo>
                    <a:pt x="6" y="60"/>
                    <a:pt x="7" y="57"/>
                    <a:pt x="7" y="56"/>
                  </a:cubicBezTo>
                  <a:cubicBezTo>
                    <a:pt x="5" y="56"/>
                    <a:pt x="4" y="61"/>
                    <a:pt x="4" y="61"/>
                  </a:cubicBezTo>
                  <a:cubicBezTo>
                    <a:pt x="5" y="64"/>
                    <a:pt x="3" y="65"/>
                    <a:pt x="3" y="68"/>
                  </a:cubicBezTo>
                  <a:cubicBezTo>
                    <a:pt x="3" y="69"/>
                    <a:pt x="8" y="80"/>
                    <a:pt x="6" y="81"/>
                  </a:cubicBezTo>
                  <a:cubicBezTo>
                    <a:pt x="6" y="81"/>
                    <a:pt x="3" y="77"/>
                    <a:pt x="3" y="77"/>
                  </a:cubicBezTo>
                  <a:cubicBezTo>
                    <a:pt x="3" y="78"/>
                    <a:pt x="6" y="81"/>
                    <a:pt x="4" y="82"/>
                  </a:cubicBezTo>
                  <a:cubicBezTo>
                    <a:pt x="2" y="82"/>
                    <a:pt x="2" y="77"/>
                    <a:pt x="0" y="77"/>
                  </a:cubicBezTo>
                  <a:cubicBezTo>
                    <a:pt x="0" y="77"/>
                    <a:pt x="6" y="85"/>
                    <a:pt x="6" y="86"/>
                  </a:cubicBezTo>
                  <a:cubicBezTo>
                    <a:pt x="7" y="87"/>
                    <a:pt x="6" y="89"/>
                    <a:pt x="7" y="91"/>
                  </a:cubicBezTo>
                  <a:cubicBezTo>
                    <a:pt x="8" y="93"/>
                    <a:pt x="9" y="94"/>
                    <a:pt x="10" y="96"/>
                  </a:cubicBezTo>
                  <a:cubicBezTo>
                    <a:pt x="11" y="97"/>
                    <a:pt x="11" y="100"/>
                    <a:pt x="11" y="101"/>
                  </a:cubicBezTo>
                  <a:cubicBezTo>
                    <a:pt x="11" y="103"/>
                    <a:pt x="12" y="105"/>
                    <a:pt x="13" y="106"/>
                  </a:cubicBezTo>
                  <a:cubicBezTo>
                    <a:pt x="14" y="109"/>
                    <a:pt x="14" y="110"/>
                    <a:pt x="14" y="113"/>
                  </a:cubicBezTo>
                  <a:cubicBezTo>
                    <a:pt x="14" y="114"/>
                    <a:pt x="14" y="119"/>
                    <a:pt x="14" y="119"/>
                  </a:cubicBezTo>
                  <a:cubicBezTo>
                    <a:pt x="13" y="120"/>
                    <a:pt x="12" y="120"/>
                    <a:pt x="11" y="121"/>
                  </a:cubicBezTo>
                  <a:cubicBezTo>
                    <a:pt x="10" y="124"/>
                    <a:pt x="12" y="124"/>
                    <a:pt x="13" y="125"/>
                  </a:cubicBezTo>
                  <a:cubicBezTo>
                    <a:pt x="17" y="127"/>
                    <a:pt x="20" y="129"/>
                    <a:pt x="25" y="128"/>
                  </a:cubicBezTo>
                  <a:cubicBezTo>
                    <a:pt x="27" y="127"/>
                    <a:pt x="29" y="126"/>
                    <a:pt x="30" y="125"/>
                  </a:cubicBezTo>
                  <a:cubicBezTo>
                    <a:pt x="33" y="124"/>
                    <a:pt x="32" y="125"/>
                    <a:pt x="33" y="123"/>
                  </a:cubicBezTo>
                  <a:cubicBezTo>
                    <a:pt x="35" y="121"/>
                    <a:pt x="42" y="121"/>
                    <a:pt x="44" y="122"/>
                  </a:cubicBezTo>
                  <a:cubicBezTo>
                    <a:pt x="47" y="122"/>
                    <a:pt x="52" y="124"/>
                    <a:pt x="54" y="121"/>
                  </a:cubicBezTo>
                  <a:cubicBezTo>
                    <a:pt x="55" y="120"/>
                    <a:pt x="55" y="118"/>
                    <a:pt x="57" y="117"/>
                  </a:cubicBezTo>
                  <a:cubicBezTo>
                    <a:pt x="59" y="116"/>
                    <a:pt x="61" y="115"/>
                    <a:pt x="63" y="114"/>
                  </a:cubicBezTo>
                  <a:cubicBezTo>
                    <a:pt x="66" y="112"/>
                    <a:pt x="70" y="114"/>
                    <a:pt x="73" y="112"/>
                  </a:cubicBezTo>
                  <a:cubicBezTo>
                    <a:pt x="78" y="110"/>
                    <a:pt x="82" y="110"/>
                    <a:pt x="88" y="109"/>
                  </a:cubicBezTo>
                  <a:cubicBezTo>
                    <a:pt x="89" y="109"/>
                    <a:pt x="90" y="108"/>
                    <a:pt x="92" y="108"/>
                  </a:cubicBezTo>
                  <a:cubicBezTo>
                    <a:pt x="93" y="109"/>
                    <a:pt x="95" y="110"/>
                    <a:pt x="96" y="111"/>
                  </a:cubicBezTo>
                  <a:cubicBezTo>
                    <a:pt x="97" y="111"/>
                    <a:pt x="107" y="113"/>
                    <a:pt x="107" y="114"/>
                  </a:cubicBezTo>
                  <a:cubicBezTo>
                    <a:pt x="106" y="115"/>
                    <a:pt x="105" y="118"/>
                    <a:pt x="107" y="117"/>
                  </a:cubicBezTo>
                  <a:cubicBezTo>
                    <a:pt x="108" y="117"/>
                    <a:pt x="110" y="120"/>
                    <a:pt x="111" y="121"/>
                  </a:cubicBezTo>
                  <a:cubicBezTo>
                    <a:pt x="112" y="122"/>
                    <a:pt x="112" y="123"/>
                    <a:pt x="112" y="125"/>
                  </a:cubicBezTo>
                  <a:cubicBezTo>
                    <a:pt x="113" y="126"/>
                    <a:pt x="115" y="128"/>
                    <a:pt x="115" y="128"/>
                  </a:cubicBezTo>
                  <a:cubicBezTo>
                    <a:pt x="115" y="127"/>
                    <a:pt x="114" y="126"/>
                    <a:pt x="116" y="125"/>
                  </a:cubicBezTo>
                  <a:cubicBezTo>
                    <a:pt x="117" y="124"/>
                    <a:pt x="118" y="123"/>
                    <a:pt x="120" y="122"/>
                  </a:cubicBezTo>
                  <a:cubicBezTo>
                    <a:pt x="121" y="121"/>
                    <a:pt x="126" y="116"/>
                    <a:pt x="125" y="115"/>
                  </a:cubicBezTo>
                  <a:cubicBezTo>
                    <a:pt x="126" y="117"/>
                    <a:pt x="125" y="118"/>
                    <a:pt x="125" y="120"/>
                  </a:cubicBezTo>
                  <a:cubicBezTo>
                    <a:pt x="126" y="121"/>
                    <a:pt x="124" y="122"/>
                    <a:pt x="124" y="122"/>
                  </a:cubicBezTo>
                  <a:cubicBezTo>
                    <a:pt x="123" y="124"/>
                    <a:pt x="123" y="125"/>
                    <a:pt x="123" y="126"/>
                  </a:cubicBezTo>
                  <a:cubicBezTo>
                    <a:pt x="123" y="128"/>
                    <a:pt x="119" y="129"/>
                    <a:pt x="122" y="129"/>
                  </a:cubicBezTo>
                  <a:cubicBezTo>
                    <a:pt x="126" y="129"/>
                    <a:pt x="124" y="125"/>
                    <a:pt x="125" y="123"/>
                  </a:cubicBezTo>
                  <a:cubicBezTo>
                    <a:pt x="125" y="123"/>
                    <a:pt x="129" y="127"/>
                    <a:pt x="128" y="129"/>
                  </a:cubicBezTo>
                  <a:cubicBezTo>
                    <a:pt x="125" y="133"/>
                    <a:pt x="129" y="130"/>
                    <a:pt x="131" y="132"/>
                  </a:cubicBezTo>
                  <a:cubicBezTo>
                    <a:pt x="134" y="135"/>
                    <a:pt x="134" y="136"/>
                    <a:pt x="134" y="139"/>
                  </a:cubicBezTo>
                  <a:cubicBezTo>
                    <a:pt x="133" y="142"/>
                    <a:pt x="137" y="145"/>
                    <a:pt x="139" y="145"/>
                  </a:cubicBezTo>
                  <a:cubicBezTo>
                    <a:pt x="141" y="146"/>
                    <a:pt x="143" y="147"/>
                    <a:pt x="145" y="147"/>
                  </a:cubicBezTo>
                  <a:cubicBezTo>
                    <a:pt x="147" y="147"/>
                    <a:pt x="151" y="152"/>
                    <a:pt x="153" y="151"/>
                  </a:cubicBezTo>
                  <a:cubicBezTo>
                    <a:pt x="155" y="150"/>
                    <a:pt x="157" y="149"/>
                    <a:pt x="158" y="147"/>
                  </a:cubicBezTo>
                  <a:cubicBezTo>
                    <a:pt x="158" y="147"/>
                    <a:pt x="160" y="144"/>
                    <a:pt x="161" y="145"/>
                  </a:cubicBezTo>
                  <a:cubicBezTo>
                    <a:pt x="161" y="146"/>
                    <a:pt x="159" y="147"/>
                    <a:pt x="160" y="148"/>
                  </a:cubicBezTo>
                  <a:cubicBezTo>
                    <a:pt x="161" y="149"/>
                    <a:pt x="161" y="146"/>
                    <a:pt x="162" y="146"/>
                  </a:cubicBezTo>
                  <a:cubicBezTo>
                    <a:pt x="162" y="146"/>
                    <a:pt x="164" y="149"/>
                    <a:pt x="165" y="149"/>
                  </a:cubicBezTo>
                  <a:cubicBezTo>
                    <a:pt x="165" y="150"/>
                    <a:pt x="167" y="152"/>
                    <a:pt x="168" y="152"/>
                  </a:cubicBezTo>
                  <a:cubicBezTo>
                    <a:pt x="167" y="152"/>
                    <a:pt x="170" y="149"/>
                    <a:pt x="170" y="149"/>
                  </a:cubicBezTo>
                  <a:cubicBezTo>
                    <a:pt x="172" y="148"/>
                    <a:pt x="173" y="146"/>
                    <a:pt x="174" y="145"/>
                  </a:cubicBezTo>
                  <a:cubicBezTo>
                    <a:pt x="177" y="144"/>
                    <a:pt x="185" y="146"/>
                    <a:pt x="185" y="142"/>
                  </a:cubicBezTo>
                  <a:cubicBezTo>
                    <a:pt x="186" y="137"/>
                    <a:pt x="187" y="134"/>
                    <a:pt x="188" y="130"/>
                  </a:cubicBezTo>
                  <a:cubicBezTo>
                    <a:pt x="190" y="126"/>
                    <a:pt x="191" y="122"/>
                    <a:pt x="194" y="118"/>
                  </a:cubicBezTo>
                  <a:cubicBezTo>
                    <a:pt x="195" y="117"/>
                    <a:pt x="197" y="116"/>
                    <a:pt x="198" y="114"/>
                  </a:cubicBezTo>
                  <a:cubicBezTo>
                    <a:pt x="198" y="113"/>
                    <a:pt x="198" y="113"/>
                    <a:pt x="198" y="112"/>
                  </a:cubicBezTo>
                  <a:cubicBezTo>
                    <a:pt x="199" y="111"/>
                    <a:pt x="200" y="110"/>
                    <a:pt x="200" y="108"/>
                  </a:cubicBezTo>
                  <a:cubicBezTo>
                    <a:pt x="201" y="106"/>
                    <a:pt x="200" y="104"/>
                    <a:pt x="201" y="102"/>
                  </a:cubicBezTo>
                  <a:cubicBezTo>
                    <a:pt x="201" y="101"/>
                    <a:pt x="202" y="100"/>
                    <a:pt x="202" y="99"/>
                  </a:cubicBezTo>
                  <a:cubicBezTo>
                    <a:pt x="203" y="98"/>
                    <a:pt x="201" y="97"/>
                    <a:pt x="202" y="96"/>
                  </a:cubicBezTo>
                  <a:cubicBezTo>
                    <a:pt x="203" y="95"/>
                    <a:pt x="204" y="92"/>
                    <a:pt x="203" y="91"/>
                  </a:cubicBezTo>
                  <a:cubicBezTo>
                    <a:pt x="203" y="89"/>
                    <a:pt x="202" y="88"/>
                    <a:pt x="202" y="87"/>
                  </a:cubicBezTo>
                  <a:cubicBezTo>
                    <a:pt x="201" y="86"/>
                    <a:pt x="201" y="84"/>
                    <a:pt x="201" y="83"/>
                  </a:cubicBezTo>
                  <a:cubicBezTo>
                    <a:pt x="200" y="79"/>
                    <a:pt x="203" y="77"/>
                    <a:pt x="202" y="73"/>
                  </a:cubicBezTo>
                  <a:cubicBezTo>
                    <a:pt x="202" y="74"/>
                    <a:pt x="201" y="76"/>
                    <a:pt x="200" y="76"/>
                  </a:cubicBezTo>
                  <a:cubicBezTo>
                    <a:pt x="198" y="76"/>
                    <a:pt x="197" y="72"/>
                    <a:pt x="196" y="70"/>
                  </a:cubicBezTo>
                  <a:cubicBezTo>
                    <a:pt x="194" y="67"/>
                    <a:pt x="190" y="67"/>
                    <a:pt x="190" y="62"/>
                  </a:cubicBezTo>
                  <a:cubicBezTo>
                    <a:pt x="189" y="60"/>
                    <a:pt x="188" y="60"/>
                    <a:pt x="187" y="59"/>
                  </a:cubicBezTo>
                  <a:cubicBezTo>
                    <a:pt x="185" y="58"/>
                    <a:pt x="185" y="61"/>
                    <a:pt x="184" y="59"/>
                  </a:cubicBezTo>
                  <a:cubicBezTo>
                    <a:pt x="184" y="56"/>
                    <a:pt x="183" y="55"/>
                    <a:pt x="181" y="53"/>
                  </a:cubicBezTo>
                  <a:cubicBezTo>
                    <a:pt x="181" y="53"/>
                    <a:pt x="180" y="52"/>
                    <a:pt x="180" y="51"/>
                  </a:cubicBezTo>
                  <a:cubicBezTo>
                    <a:pt x="179" y="51"/>
                    <a:pt x="180" y="49"/>
                    <a:pt x="180" y="50"/>
                  </a:cubicBezTo>
                  <a:cubicBezTo>
                    <a:pt x="178" y="48"/>
                    <a:pt x="176" y="47"/>
                    <a:pt x="174" y="46"/>
                  </a:cubicBezTo>
                  <a:cubicBezTo>
                    <a:pt x="172" y="44"/>
                    <a:pt x="169" y="45"/>
                    <a:pt x="168" y="43"/>
                  </a:cubicBezTo>
                  <a:cubicBezTo>
                    <a:pt x="166" y="41"/>
                    <a:pt x="167" y="37"/>
                    <a:pt x="166" y="36"/>
                  </a:cubicBezTo>
                  <a:cubicBezTo>
                    <a:pt x="166" y="34"/>
                    <a:pt x="166" y="32"/>
                    <a:pt x="165" y="31"/>
                  </a:cubicBezTo>
                  <a:cubicBezTo>
                    <a:pt x="164" y="30"/>
                    <a:pt x="163" y="30"/>
                    <a:pt x="163" y="28"/>
                  </a:cubicBezTo>
                  <a:cubicBezTo>
                    <a:pt x="163" y="26"/>
                    <a:pt x="163" y="23"/>
                    <a:pt x="161" y="20"/>
                  </a:cubicBezTo>
                  <a:cubicBezTo>
                    <a:pt x="160" y="20"/>
                    <a:pt x="158" y="17"/>
                    <a:pt x="158" y="18"/>
                  </a:cubicBezTo>
                  <a:cubicBezTo>
                    <a:pt x="156" y="18"/>
                    <a:pt x="156" y="19"/>
                    <a:pt x="155" y="17"/>
                  </a:cubicBezTo>
                  <a:cubicBezTo>
                    <a:pt x="153" y="15"/>
                    <a:pt x="154" y="11"/>
                    <a:pt x="152" y="8"/>
                  </a:cubicBezTo>
                  <a:cubicBezTo>
                    <a:pt x="152" y="7"/>
                    <a:pt x="148" y="0"/>
                    <a:pt x="148" y="0"/>
                  </a:cubicBezTo>
                  <a:cubicBezTo>
                    <a:pt x="147" y="0"/>
                    <a:pt x="147" y="2"/>
                    <a:pt x="147" y="3"/>
                  </a:cubicBezTo>
                  <a:cubicBezTo>
                    <a:pt x="147" y="4"/>
                    <a:pt x="146" y="5"/>
                    <a:pt x="145" y="6"/>
                  </a:cubicBezTo>
                  <a:cubicBezTo>
                    <a:pt x="145" y="6"/>
                    <a:pt x="143" y="8"/>
                    <a:pt x="144" y="9"/>
                  </a:cubicBezTo>
                  <a:cubicBezTo>
                    <a:pt x="144" y="9"/>
                    <a:pt x="146" y="9"/>
                    <a:pt x="145" y="10"/>
                  </a:cubicBezTo>
                  <a:cubicBezTo>
                    <a:pt x="144" y="10"/>
                    <a:pt x="143" y="15"/>
                    <a:pt x="143" y="16"/>
                  </a:cubicBezTo>
                  <a:cubicBezTo>
                    <a:pt x="144" y="18"/>
                    <a:pt x="144" y="20"/>
                    <a:pt x="144" y="22"/>
                  </a:cubicBezTo>
                  <a:cubicBezTo>
                    <a:pt x="143" y="26"/>
                    <a:pt x="143" y="36"/>
                    <a:pt x="137" y="36"/>
                  </a:cubicBezTo>
                  <a:cubicBezTo>
                    <a:pt x="133" y="36"/>
                    <a:pt x="133" y="32"/>
                    <a:pt x="130" y="31"/>
                  </a:cubicBezTo>
                  <a:cubicBezTo>
                    <a:pt x="128" y="30"/>
                    <a:pt x="126" y="30"/>
                    <a:pt x="124" y="28"/>
                  </a:cubicBezTo>
                  <a:cubicBezTo>
                    <a:pt x="123" y="27"/>
                    <a:pt x="112" y="21"/>
                    <a:pt x="113" y="20"/>
                  </a:cubicBezTo>
                  <a:cubicBezTo>
                    <a:pt x="113" y="19"/>
                    <a:pt x="114" y="18"/>
                    <a:pt x="115" y="17"/>
                  </a:cubicBezTo>
                  <a:cubicBezTo>
                    <a:pt x="115" y="16"/>
                    <a:pt x="117" y="16"/>
                    <a:pt x="117" y="15"/>
                  </a:cubicBezTo>
                  <a:cubicBezTo>
                    <a:pt x="117" y="15"/>
                    <a:pt x="116" y="14"/>
                    <a:pt x="116" y="13"/>
                  </a:cubicBezTo>
                  <a:cubicBezTo>
                    <a:pt x="117" y="12"/>
                    <a:pt x="117" y="12"/>
                    <a:pt x="118" y="11"/>
                  </a:cubicBezTo>
                  <a:cubicBezTo>
                    <a:pt x="118" y="10"/>
                    <a:pt x="120" y="9"/>
                    <a:pt x="121" y="8"/>
                  </a:cubicBezTo>
                  <a:cubicBezTo>
                    <a:pt x="121" y="7"/>
                    <a:pt x="119" y="5"/>
                    <a:pt x="118" y="6"/>
                  </a:cubicBezTo>
                  <a:cubicBezTo>
                    <a:pt x="118" y="6"/>
                    <a:pt x="117" y="8"/>
                    <a:pt x="117" y="8"/>
                  </a:cubicBezTo>
                  <a:cubicBezTo>
                    <a:pt x="116" y="7"/>
                    <a:pt x="116" y="7"/>
                    <a:pt x="115" y="6"/>
                  </a:cubicBezTo>
                  <a:cubicBezTo>
                    <a:pt x="115" y="5"/>
                    <a:pt x="113" y="7"/>
                    <a:pt x="112" y="7"/>
                  </a:cubicBezTo>
                  <a:cubicBezTo>
                    <a:pt x="111" y="8"/>
                    <a:pt x="110" y="7"/>
                    <a:pt x="109" y="7"/>
                  </a:cubicBezTo>
                  <a:cubicBezTo>
                    <a:pt x="107" y="6"/>
                    <a:pt x="104" y="5"/>
                    <a:pt x="101" y="4"/>
                  </a:cubicBezTo>
                  <a:cubicBezTo>
                    <a:pt x="99" y="4"/>
                    <a:pt x="103" y="5"/>
                    <a:pt x="101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709" name="Freeform 404" descr="" title=""/>
            <p:cNvSpPr>
              <a:spLocks/>
            </p:cNvSpPr>
            <p:nvPr/>
          </p:nvSpPr>
          <p:spPr bwMode="auto">
            <a:xfrm>
              <a:off x="11383971" y="5639733"/>
              <a:ext cx="394729" cy="597310"/>
            </a:xfrm>
            <a:custGeom>
              <a:avLst/>
              <a:gdLst>
                <a:gd name="T0" fmla="*/ 7 w 40"/>
                <a:gd name="T1" fmla="*/ 0 h 60"/>
                <a:gd name="T2" fmla="*/ 4 w 40"/>
                <a:gd name="T3" fmla="*/ 3 h 60"/>
                <a:gd name="T4" fmla="*/ 2 w 40"/>
                <a:gd name="T5" fmla="*/ 8 h 60"/>
                <a:gd name="T6" fmla="*/ 5 w 40"/>
                <a:gd name="T7" fmla="*/ 14 h 60"/>
                <a:gd name="T8" fmla="*/ 3 w 40"/>
                <a:gd name="T9" fmla="*/ 18 h 60"/>
                <a:gd name="T10" fmla="*/ 3 w 40"/>
                <a:gd name="T11" fmla="*/ 19 h 60"/>
                <a:gd name="T12" fmla="*/ 2 w 40"/>
                <a:gd name="T13" fmla="*/ 23 h 60"/>
                <a:gd name="T14" fmla="*/ 5 w 40"/>
                <a:gd name="T15" fmla="*/ 23 h 60"/>
                <a:gd name="T16" fmla="*/ 7 w 40"/>
                <a:gd name="T17" fmla="*/ 19 h 60"/>
                <a:gd name="T18" fmla="*/ 7 w 40"/>
                <a:gd name="T19" fmla="*/ 23 h 60"/>
                <a:gd name="T20" fmla="*/ 11 w 40"/>
                <a:gd name="T21" fmla="*/ 27 h 60"/>
                <a:gd name="T22" fmla="*/ 14 w 40"/>
                <a:gd name="T23" fmla="*/ 30 h 60"/>
                <a:gd name="T24" fmla="*/ 16 w 40"/>
                <a:gd name="T25" fmla="*/ 36 h 60"/>
                <a:gd name="T26" fmla="*/ 8 w 40"/>
                <a:gd name="T27" fmla="*/ 39 h 60"/>
                <a:gd name="T28" fmla="*/ 9 w 40"/>
                <a:gd name="T29" fmla="*/ 42 h 60"/>
                <a:gd name="T30" fmla="*/ 5 w 40"/>
                <a:gd name="T31" fmla="*/ 47 h 60"/>
                <a:gd name="T32" fmla="*/ 9 w 40"/>
                <a:gd name="T33" fmla="*/ 48 h 60"/>
                <a:gd name="T34" fmla="*/ 18 w 40"/>
                <a:gd name="T35" fmla="*/ 48 h 60"/>
                <a:gd name="T36" fmla="*/ 10 w 40"/>
                <a:gd name="T37" fmla="*/ 52 h 60"/>
                <a:gd name="T38" fmla="*/ 7 w 40"/>
                <a:gd name="T39" fmla="*/ 55 h 60"/>
                <a:gd name="T40" fmla="*/ 3 w 40"/>
                <a:gd name="T41" fmla="*/ 59 h 60"/>
                <a:gd name="T42" fmla="*/ 5 w 40"/>
                <a:gd name="T43" fmla="*/ 60 h 60"/>
                <a:gd name="T44" fmla="*/ 12 w 40"/>
                <a:gd name="T45" fmla="*/ 57 h 60"/>
                <a:gd name="T46" fmla="*/ 19 w 40"/>
                <a:gd name="T47" fmla="*/ 55 h 60"/>
                <a:gd name="T48" fmla="*/ 27 w 40"/>
                <a:gd name="T49" fmla="*/ 54 h 60"/>
                <a:gd name="T50" fmla="*/ 38 w 40"/>
                <a:gd name="T51" fmla="*/ 51 h 60"/>
                <a:gd name="T52" fmla="*/ 38 w 40"/>
                <a:gd name="T53" fmla="*/ 46 h 60"/>
                <a:gd name="T54" fmla="*/ 32 w 40"/>
                <a:gd name="T55" fmla="*/ 41 h 60"/>
                <a:gd name="T56" fmla="*/ 31 w 40"/>
                <a:gd name="T57" fmla="*/ 36 h 60"/>
                <a:gd name="T58" fmla="*/ 30 w 40"/>
                <a:gd name="T59" fmla="*/ 34 h 60"/>
                <a:gd name="T60" fmla="*/ 23 w 40"/>
                <a:gd name="T61" fmla="*/ 25 h 60"/>
                <a:gd name="T62" fmla="*/ 12 w 40"/>
                <a:gd name="T63" fmla="*/ 18 h 60"/>
                <a:gd name="T64" fmla="*/ 14 w 40"/>
                <a:gd name="T65" fmla="*/ 16 h 60"/>
                <a:gd name="T66" fmla="*/ 21 w 40"/>
                <a:gd name="T67" fmla="*/ 8 h 60"/>
                <a:gd name="T68" fmla="*/ 9 w 40"/>
                <a:gd name="T69" fmla="*/ 7 h 60"/>
                <a:gd name="T70" fmla="*/ 9 w 40"/>
                <a:gd name="T71" fmla="*/ 6 h 60"/>
                <a:gd name="T72" fmla="*/ 15 w 40"/>
                <a:gd name="T7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" h="60">
                  <a:moveTo>
                    <a:pt x="15" y="0"/>
                  </a:moveTo>
                  <a:cubicBezTo>
                    <a:pt x="12" y="0"/>
                    <a:pt x="10" y="1"/>
                    <a:pt x="7" y="0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6" y="3"/>
                    <a:pt x="5" y="2"/>
                    <a:pt x="4" y="3"/>
                  </a:cubicBezTo>
                  <a:cubicBezTo>
                    <a:pt x="5" y="2"/>
                    <a:pt x="5" y="4"/>
                    <a:pt x="5" y="4"/>
                  </a:cubicBezTo>
                  <a:cubicBezTo>
                    <a:pt x="4" y="6"/>
                    <a:pt x="1" y="5"/>
                    <a:pt x="2" y="8"/>
                  </a:cubicBezTo>
                  <a:cubicBezTo>
                    <a:pt x="4" y="10"/>
                    <a:pt x="3" y="11"/>
                    <a:pt x="2" y="13"/>
                  </a:cubicBezTo>
                  <a:cubicBezTo>
                    <a:pt x="2" y="15"/>
                    <a:pt x="4" y="15"/>
                    <a:pt x="5" y="14"/>
                  </a:cubicBezTo>
                  <a:cubicBezTo>
                    <a:pt x="4" y="15"/>
                    <a:pt x="5" y="15"/>
                    <a:pt x="5" y="16"/>
                  </a:cubicBezTo>
                  <a:cubicBezTo>
                    <a:pt x="5" y="15"/>
                    <a:pt x="3" y="18"/>
                    <a:pt x="3" y="18"/>
                  </a:cubicBezTo>
                  <a:cubicBezTo>
                    <a:pt x="2" y="18"/>
                    <a:pt x="0" y="18"/>
                    <a:pt x="0" y="20"/>
                  </a:cubicBezTo>
                  <a:cubicBezTo>
                    <a:pt x="1" y="20"/>
                    <a:pt x="2" y="18"/>
                    <a:pt x="3" y="19"/>
                  </a:cubicBezTo>
                  <a:cubicBezTo>
                    <a:pt x="3" y="20"/>
                    <a:pt x="3" y="21"/>
                    <a:pt x="3" y="21"/>
                  </a:cubicBezTo>
                  <a:cubicBezTo>
                    <a:pt x="2" y="22"/>
                    <a:pt x="2" y="23"/>
                    <a:pt x="2" y="23"/>
                  </a:cubicBezTo>
                  <a:cubicBezTo>
                    <a:pt x="2" y="24"/>
                    <a:pt x="3" y="22"/>
                    <a:pt x="4" y="22"/>
                  </a:cubicBezTo>
                  <a:cubicBezTo>
                    <a:pt x="4" y="21"/>
                    <a:pt x="5" y="23"/>
                    <a:pt x="5" y="23"/>
                  </a:cubicBezTo>
                  <a:cubicBezTo>
                    <a:pt x="6" y="23"/>
                    <a:pt x="5" y="19"/>
                    <a:pt x="4" y="19"/>
                  </a:cubicBezTo>
                  <a:cubicBezTo>
                    <a:pt x="5" y="19"/>
                    <a:pt x="7" y="20"/>
                    <a:pt x="7" y="19"/>
                  </a:cubicBezTo>
                  <a:cubicBezTo>
                    <a:pt x="7" y="19"/>
                    <a:pt x="6" y="20"/>
                    <a:pt x="6" y="20"/>
                  </a:cubicBezTo>
                  <a:cubicBezTo>
                    <a:pt x="6" y="21"/>
                    <a:pt x="7" y="22"/>
                    <a:pt x="7" y="23"/>
                  </a:cubicBezTo>
                  <a:cubicBezTo>
                    <a:pt x="7" y="24"/>
                    <a:pt x="4" y="27"/>
                    <a:pt x="7" y="27"/>
                  </a:cubicBezTo>
                  <a:cubicBezTo>
                    <a:pt x="7" y="27"/>
                    <a:pt x="10" y="27"/>
                    <a:pt x="11" y="27"/>
                  </a:cubicBezTo>
                  <a:cubicBezTo>
                    <a:pt x="12" y="26"/>
                    <a:pt x="15" y="26"/>
                    <a:pt x="15" y="26"/>
                  </a:cubicBezTo>
                  <a:cubicBezTo>
                    <a:pt x="14" y="28"/>
                    <a:pt x="13" y="28"/>
                    <a:pt x="14" y="30"/>
                  </a:cubicBezTo>
                  <a:cubicBezTo>
                    <a:pt x="15" y="33"/>
                    <a:pt x="15" y="31"/>
                    <a:pt x="16" y="32"/>
                  </a:cubicBezTo>
                  <a:cubicBezTo>
                    <a:pt x="16" y="33"/>
                    <a:pt x="15" y="35"/>
                    <a:pt x="16" y="36"/>
                  </a:cubicBezTo>
                  <a:cubicBezTo>
                    <a:pt x="17" y="38"/>
                    <a:pt x="14" y="38"/>
                    <a:pt x="13" y="38"/>
                  </a:cubicBezTo>
                  <a:cubicBezTo>
                    <a:pt x="11" y="39"/>
                    <a:pt x="10" y="37"/>
                    <a:pt x="8" y="39"/>
                  </a:cubicBezTo>
                  <a:cubicBezTo>
                    <a:pt x="7" y="41"/>
                    <a:pt x="12" y="40"/>
                    <a:pt x="11" y="41"/>
                  </a:cubicBezTo>
                  <a:cubicBezTo>
                    <a:pt x="11" y="41"/>
                    <a:pt x="9" y="42"/>
                    <a:pt x="9" y="42"/>
                  </a:cubicBezTo>
                  <a:cubicBezTo>
                    <a:pt x="9" y="43"/>
                    <a:pt x="10" y="43"/>
                    <a:pt x="9" y="44"/>
                  </a:cubicBezTo>
                  <a:cubicBezTo>
                    <a:pt x="8" y="45"/>
                    <a:pt x="7" y="46"/>
                    <a:pt x="5" y="47"/>
                  </a:cubicBezTo>
                  <a:cubicBezTo>
                    <a:pt x="4" y="48"/>
                    <a:pt x="6" y="49"/>
                    <a:pt x="6" y="49"/>
                  </a:cubicBezTo>
                  <a:cubicBezTo>
                    <a:pt x="7" y="49"/>
                    <a:pt x="9" y="48"/>
                    <a:pt x="9" y="48"/>
                  </a:cubicBezTo>
                  <a:cubicBezTo>
                    <a:pt x="9" y="49"/>
                    <a:pt x="12" y="49"/>
                    <a:pt x="13" y="50"/>
                  </a:cubicBezTo>
                  <a:cubicBezTo>
                    <a:pt x="15" y="50"/>
                    <a:pt x="17" y="48"/>
                    <a:pt x="18" y="48"/>
                  </a:cubicBezTo>
                  <a:cubicBezTo>
                    <a:pt x="18" y="48"/>
                    <a:pt x="16" y="53"/>
                    <a:pt x="13" y="52"/>
                  </a:cubicBezTo>
                  <a:cubicBezTo>
                    <a:pt x="12" y="51"/>
                    <a:pt x="11" y="52"/>
                    <a:pt x="10" y="52"/>
                  </a:cubicBezTo>
                  <a:cubicBezTo>
                    <a:pt x="8" y="52"/>
                    <a:pt x="9" y="51"/>
                    <a:pt x="8" y="51"/>
                  </a:cubicBezTo>
                  <a:cubicBezTo>
                    <a:pt x="8" y="51"/>
                    <a:pt x="8" y="54"/>
                    <a:pt x="7" y="55"/>
                  </a:cubicBezTo>
                  <a:cubicBezTo>
                    <a:pt x="7" y="55"/>
                    <a:pt x="6" y="56"/>
                    <a:pt x="5" y="57"/>
                  </a:cubicBezTo>
                  <a:cubicBezTo>
                    <a:pt x="5" y="57"/>
                    <a:pt x="3" y="58"/>
                    <a:pt x="3" y="59"/>
                  </a:cubicBezTo>
                  <a:cubicBezTo>
                    <a:pt x="3" y="59"/>
                    <a:pt x="5" y="59"/>
                    <a:pt x="5" y="59"/>
                  </a:cubicBezTo>
                  <a:cubicBezTo>
                    <a:pt x="5" y="59"/>
                    <a:pt x="4" y="59"/>
                    <a:pt x="5" y="60"/>
                  </a:cubicBezTo>
                  <a:cubicBezTo>
                    <a:pt x="5" y="60"/>
                    <a:pt x="7" y="57"/>
                    <a:pt x="8" y="57"/>
                  </a:cubicBezTo>
                  <a:cubicBezTo>
                    <a:pt x="9" y="57"/>
                    <a:pt x="11" y="58"/>
                    <a:pt x="12" y="57"/>
                  </a:cubicBezTo>
                  <a:cubicBezTo>
                    <a:pt x="14" y="57"/>
                    <a:pt x="13" y="55"/>
                    <a:pt x="15" y="55"/>
                  </a:cubicBezTo>
                  <a:cubicBezTo>
                    <a:pt x="16" y="54"/>
                    <a:pt x="17" y="55"/>
                    <a:pt x="19" y="55"/>
                  </a:cubicBezTo>
                  <a:cubicBezTo>
                    <a:pt x="20" y="56"/>
                    <a:pt x="21" y="54"/>
                    <a:pt x="23" y="55"/>
                  </a:cubicBezTo>
                  <a:cubicBezTo>
                    <a:pt x="24" y="56"/>
                    <a:pt x="26" y="55"/>
                    <a:pt x="27" y="54"/>
                  </a:cubicBezTo>
                  <a:cubicBezTo>
                    <a:pt x="29" y="54"/>
                    <a:pt x="32" y="54"/>
                    <a:pt x="34" y="54"/>
                  </a:cubicBezTo>
                  <a:cubicBezTo>
                    <a:pt x="34" y="54"/>
                    <a:pt x="38" y="51"/>
                    <a:pt x="38" y="51"/>
                  </a:cubicBezTo>
                  <a:cubicBezTo>
                    <a:pt x="37" y="50"/>
                    <a:pt x="33" y="51"/>
                    <a:pt x="33" y="50"/>
                  </a:cubicBezTo>
                  <a:cubicBezTo>
                    <a:pt x="33" y="49"/>
                    <a:pt x="37" y="46"/>
                    <a:pt x="38" y="46"/>
                  </a:cubicBezTo>
                  <a:cubicBezTo>
                    <a:pt x="39" y="44"/>
                    <a:pt x="40" y="40"/>
                    <a:pt x="36" y="40"/>
                  </a:cubicBezTo>
                  <a:cubicBezTo>
                    <a:pt x="35" y="40"/>
                    <a:pt x="33" y="41"/>
                    <a:pt x="32" y="41"/>
                  </a:cubicBezTo>
                  <a:cubicBezTo>
                    <a:pt x="30" y="40"/>
                    <a:pt x="32" y="40"/>
                    <a:pt x="32" y="39"/>
                  </a:cubicBezTo>
                  <a:cubicBezTo>
                    <a:pt x="32" y="38"/>
                    <a:pt x="32" y="37"/>
                    <a:pt x="31" y="36"/>
                  </a:cubicBezTo>
                  <a:cubicBezTo>
                    <a:pt x="31" y="36"/>
                    <a:pt x="27" y="35"/>
                    <a:pt x="28" y="34"/>
                  </a:cubicBezTo>
                  <a:cubicBezTo>
                    <a:pt x="28" y="34"/>
                    <a:pt x="30" y="35"/>
                    <a:pt x="30" y="34"/>
                  </a:cubicBezTo>
                  <a:cubicBezTo>
                    <a:pt x="31" y="33"/>
                    <a:pt x="30" y="32"/>
                    <a:pt x="29" y="31"/>
                  </a:cubicBezTo>
                  <a:cubicBezTo>
                    <a:pt x="26" y="29"/>
                    <a:pt x="25" y="29"/>
                    <a:pt x="23" y="25"/>
                  </a:cubicBezTo>
                  <a:cubicBezTo>
                    <a:pt x="22" y="23"/>
                    <a:pt x="21" y="21"/>
                    <a:pt x="18" y="19"/>
                  </a:cubicBezTo>
                  <a:cubicBezTo>
                    <a:pt x="17" y="18"/>
                    <a:pt x="13" y="20"/>
                    <a:pt x="12" y="18"/>
                  </a:cubicBezTo>
                  <a:cubicBezTo>
                    <a:pt x="12" y="18"/>
                    <a:pt x="18" y="17"/>
                    <a:pt x="17" y="16"/>
                  </a:cubicBezTo>
                  <a:cubicBezTo>
                    <a:pt x="17" y="16"/>
                    <a:pt x="15" y="17"/>
                    <a:pt x="14" y="16"/>
                  </a:cubicBezTo>
                  <a:cubicBezTo>
                    <a:pt x="14" y="16"/>
                    <a:pt x="18" y="15"/>
                    <a:pt x="18" y="15"/>
                  </a:cubicBezTo>
                  <a:cubicBezTo>
                    <a:pt x="19" y="14"/>
                    <a:pt x="22" y="9"/>
                    <a:pt x="21" y="8"/>
                  </a:cubicBezTo>
                  <a:cubicBezTo>
                    <a:pt x="20" y="6"/>
                    <a:pt x="17" y="6"/>
                    <a:pt x="15" y="6"/>
                  </a:cubicBezTo>
                  <a:cubicBezTo>
                    <a:pt x="14" y="7"/>
                    <a:pt x="9" y="7"/>
                    <a:pt x="9" y="7"/>
                  </a:cubicBezTo>
                  <a:cubicBezTo>
                    <a:pt x="9" y="7"/>
                    <a:pt x="11" y="6"/>
                    <a:pt x="11" y="6"/>
                  </a:cubicBezTo>
                  <a:cubicBezTo>
                    <a:pt x="11" y="6"/>
                    <a:pt x="9" y="5"/>
                    <a:pt x="9" y="6"/>
                  </a:cubicBezTo>
                  <a:cubicBezTo>
                    <a:pt x="9" y="5"/>
                    <a:pt x="18" y="1"/>
                    <a:pt x="15" y="0"/>
                  </a:cubicBezTo>
                  <a:cubicBezTo>
                    <a:pt x="14" y="0"/>
                    <a:pt x="17" y="1"/>
                    <a:pt x="15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710" name="Freeform 405" descr="" title=""/>
            <p:cNvSpPr>
              <a:spLocks/>
            </p:cNvSpPr>
            <p:nvPr/>
          </p:nvSpPr>
          <p:spPr bwMode="auto">
            <a:xfrm>
              <a:off x="10483173" y="5015425"/>
              <a:ext cx="533056" cy="259850"/>
            </a:xfrm>
            <a:custGeom>
              <a:avLst/>
              <a:gdLst>
                <a:gd name="T0" fmla="*/ 53 w 54"/>
                <a:gd name="T1" fmla="*/ 10 h 26"/>
                <a:gd name="T2" fmla="*/ 49 w 54"/>
                <a:gd name="T3" fmla="*/ 9 h 26"/>
                <a:gd name="T4" fmla="*/ 50 w 54"/>
                <a:gd name="T5" fmla="*/ 8 h 26"/>
                <a:gd name="T6" fmla="*/ 48 w 54"/>
                <a:gd name="T7" fmla="*/ 7 h 26"/>
                <a:gd name="T8" fmla="*/ 49 w 54"/>
                <a:gd name="T9" fmla="*/ 6 h 26"/>
                <a:gd name="T10" fmla="*/ 46 w 54"/>
                <a:gd name="T11" fmla="*/ 5 h 26"/>
                <a:gd name="T12" fmla="*/ 48 w 54"/>
                <a:gd name="T13" fmla="*/ 3 h 26"/>
                <a:gd name="T14" fmla="*/ 43 w 54"/>
                <a:gd name="T15" fmla="*/ 3 h 26"/>
                <a:gd name="T16" fmla="*/ 39 w 54"/>
                <a:gd name="T17" fmla="*/ 1 h 26"/>
                <a:gd name="T18" fmla="*/ 39 w 54"/>
                <a:gd name="T19" fmla="*/ 4 h 26"/>
                <a:gd name="T20" fmla="*/ 36 w 54"/>
                <a:gd name="T21" fmla="*/ 5 h 26"/>
                <a:gd name="T22" fmla="*/ 32 w 54"/>
                <a:gd name="T23" fmla="*/ 5 h 26"/>
                <a:gd name="T24" fmla="*/ 32 w 54"/>
                <a:gd name="T25" fmla="*/ 9 h 26"/>
                <a:gd name="T26" fmla="*/ 26 w 54"/>
                <a:gd name="T27" fmla="*/ 5 h 26"/>
                <a:gd name="T28" fmla="*/ 25 w 54"/>
                <a:gd name="T29" fmla="*/ 8 h 26"/>
                <a:gd name="T30" fmla="*/ 21 w 54"/>
                <a:gd name="T31" fmla="*/ 5 h 26"/>
                <a:gd name="T32" fmla="*/ 21 w 54"/>
                <a:gd name="T33" fmla="*/ 9 h 26"/>
                <a:gd name="T34" fmla="*/ 19 w 54"/>
                <a:gd name="T35" fmla="*/ 9 h 26"/>
                <a:gd name="T36" fmla="*/ 17 w 54"/>
                <a:gd name="T37" fmla="*/ 12 h 26"/>
                <a:gd name="T38" fmla="*/ 14 w 54"/>
                <a:gd name="T39" fmla="*/ 8 h 26"/>
                <a:gd name="T40" fmla="*/ 16 w 54"/>
                <a:gd name="T41" fmla="*/ 8 h 26"/>
                <a:gd name="T42" fmla="*/ 14 w 54"/>
                <a:gd name="T43" fmla="*/ 5 h 26"/>
                <a:gd name="T44" fmla="*/ 7 w 54"/>
                <a:gd name="T45" fmla="*/ 2 h 26"/>
                <a:gd name="T46" fmla="*/ 9 w 54"/>
                <a:gd name="T47" fmla="*/ 4 h 26"/>
                <a:gd name="T48" fmla="*/ 8 w 54"/>
                <a:gd name="T49" fmla="*/ 4 h 26"/>
                <a:gd name="T50" fmla="*/ 10 w 54"/>
                <a:gd name="T51" fmla="*/ 8 h 26"/>
                <a:gd name="T52" fmla="*/ 5 w 54"/>
                <a:gd name="T53" fmla="*/ 6 h 26"/>
                <a:gd name="T54" fmla="*/ 3 w 54"/>
                <a:gd name="T55" fmla="*/ 6 h 26"/>
                <a:gd name="T56" fmla="*/ 5 w 54"/>
                <a:gd name="T57" fmla="*/ 7 h 26"/>
                <a:gd name="T58" fmla="*/ 5 w 54"/>
                <a:gd name="T59" fmla="*/ 8 h 26"/>
                <a:gd name="T60" fmla="*/ 2 w 54"/>
                <a:gd name="T61" fmla="*/ 7 h 26"/>
                <a:gd name="T62" fmla="*/ 1 w 54"/>
                <a:gd name="T63" fmla="*/ 9 h 26"/>
                <a:gd name="T64" fmla="*/ 8 w 54"/>
                <a:gd name="T65" fmla="*/ 10 h 26"/>
                <a:gd name="T66" fmla="*/ 13 w 54"/>
                <a:gd name="T67" fmla="*/ 11 h 26"/>
                <a:gd name="T68" fmla="*/ 11 w 54"/>
                <a:gd name="T69" fmla="*/ 12 h 26"/>
                <a:gd name="T70" fmla="*/ 12 w 54"/>
                <a:gd name="T71" fmla="*/ 13 h 26"/>
                <a:gd name="T72" fmla="*/ 8 w 54"/>
                <a:gd name="T73" fmla="*/ 14 h 26"/>
                <a:gd name="T74" fmla="*/ 3 w 54"/>
                <a:gd name="T75" fmla="*/ 15 h 26"/>
                <a:gd name="T76" fmla="*/ 10 w 54"/>
                <a:gd name="T77" fmla="*/ 16 h 26"/>
                <a:gd name="T78" fmla="*/ 12 w 54"/>
                <a:gd name="T79" fmla="*/ 18 h 26"/>
                <a:gd name="T80" fmla="*/ 15 w 54"/>
                <a:gd name="T81" fmla="*/ 17 h 26"/>
                <a:gd name="T82" fmla="*/ 13 w 54"/>
                <a:gd name="T83" fmla="*/ 18 h 26"/>
                <a:gd name="T84" fmla="*/ 15 w 54"/>
                <a:gd name="T85" fmla="*/ 18 h 26"/>
                <a:gd name="T86" fmla="*/ 10 w 54"/>
                <a:gd name="T87" fmla="*/ 23 h 26"/>
                <a:gd name="T88" fmla="*/ 15 w 54"/>
                <a:gd name="T89" fmla="*/ 23 h 26"/>
                <a:gd name="T90" fmla="*/ 21 w 54"/>
                <a:gd name="T91" fmla="*/ 24 h 26"/>
                <a:gd name="T92" fmla="*/ 20 w 54"/>
                <a:gd name="T93" fmla="*/ 24 h 26"/>
                <a:gd name="T94" fmla="*/ 22 w 54"/>
                <a:gd name="T95" fmla="*/ 25 h 26"/>
                <a:gd name="T96" fmla="*/ 29 w 54"/>
                <a:gd name="T97" fmla="*/ 26 h 26"/>
                <a:gd name="T98" fmla="*/ 33 w 54"/>
                <a:gd name="T99" fmla="*/ 25 h 26"/>
                <a:gd name="T100" fmla="*/ 39 w 54"/>
                <a:gd name="T101" fmla="*/ 23 h 26"/>
                <a:gd name="T102" fmla="*/ 46 w 54"/>
                <a:gd name="T103" fmla="*/ 19 h 26"/>
                <a:gd name="T104" fmla="*/ 52 w 54"/>
                <a:gd name="T105" fmla="*/ 16 h 26"/>
                <a:gd name="T106" fmla="*/ 52 w 54"/>
                <a:gd name="T107" fmla="*/ 14 h 26"/>
                <a:gd name="T108" fmla="*/ 54 w 54"/>
                <a:gd name="T109" fmla="*/ 13 h 26"/>
                <a:gd name="T110" fmla="*/ 52 w 54"/>
                <a:gd name="T111" fmla="*/ 12 h 26"/>
                <a:gd name="T112" fmla="*/ 53 w 54"/>
                <a:gd name="T113" fmla="*/ 10 h 26"/>
                <a:gd name="T114" fmla="*/ 53 w 54"/>
                <a:gd name="T115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4" h="26">
                  <a:moveTo>
                    <a:pt x="53" y="10"/>
                  </a:moveTo>
                  <a:cubicBezTo>
                    <a:pt x="53" y="10"/>
                    <a:pt x="49" y="9"/>
                    <a:pt x="49" y="9"/>
                  </a:cubicBezTo>
                  <a:cubicBezTo>
                    <a:pt x="49" y="9"/>
                    <a:pt x="50" y="8"/>
                    <a:pt x="50" y="8"/>
                  </a:cubicBezTo>
                  <a:cubicBezTo>
                    <a:pt x="49" y="8"/>
                    <a:pt x="47" y="8"/>
                    <a:pt x="48" y="7"/>
                  </a:cubicBezTo>
                  <a:cubicBezTo>
                    <a:pt x="48" y="7"/>
                    <a:pt x="49" y="6"/>
                    <a:pt x="49" y="6"/>
                  </a:cubicBezTo>
                  <a:cubicBezTo>
                    <a:pt x="48" y="5"/>
                    <a:pt x="46" y="5"/>
                    <a:pt x="46" y="5"/>
                  </a:cubicBezTo>
                  <a:cubicBezTo>
                    <a:pt x="46" y="4"/>
                    <a:pt x="48" y="3"/>
                    <a:pt x="48" y="3"/>
                  </a:cubicBezTo>
                  <a:cubicBezTo>
                    <a:pt x="48" y="3"/>
                    <a:pt x="44" y="4"/>
                    <a:pt x="43" y="3"/>
                  </a:cubicBezTo>
                  <a:cubicBezTo>
                    <a:pt x="42" y="2"/>
                    <a:pt x="41" y="1"/>
                    <a:pt x="39" y="1"/>
                  </a:cubicBezTo>
                  <a:cubicBezTo>
                    <a:pt x="38" y="1"/>
                    <a:pt x="40" y="3"/>
                    <a:pt x="39" y="4"/>
                  </a:cubicBezTo>
                  <a:cubicBezTo>
                    <a:pt x="38" y="5"/>
                    <a:pt x="37" y="4"/>
                    <a:pt x="36" y="5"/>
                  </a:cubicBezTo>
                  <a:cubicBezTo>
                    <a:pt x="35" y="6"/>
                    <a:pt x="34" y="5"/>
                    <a:pt x="32" y="5"/>
                  </a:cubicBezTo>
                  <a:cubicBezTo>
                    <a:pt x="30" y="4"/>
                    <a:pt x="33" y="8"/>
                    <a:pt x="32" y="9"/>
                  </a:cubicBezTo>
                  <a:cubicBezTo>
                    <a:pt x="32" y="9"/>
                    <a:pt x="28" y="2"/>
                    <a:pt x="26" y="5"/>
                  </a:cubicBezTo>
                  <a:cubicBezTo>
                    <a:pt x="25" y="5"/>
                    <a:pt x="26" y="7"/>
                    <a:pt x="25" y="8"/>
                  </a:cubicBezTo>
                  <a:cubicBezTo>
                    <a:pt x="25" y="9"/>
                    <a:pt x="22" y="5"/>
                    <a:pt x="21" y="5"/>
                  </a:cubicBezTo>
                  <a:cubicBezTo>
                    <a:pt x="20" y="5"/>
                    <a:pt x="23" y="9"/>
                    <a:pt x="21" y="9"/>
                  </a:cubicBezTo>
                  <a:cubicBezTo>
                    <a:pt x="20" y="9"/>
                    <a:pt x="20" y="9"/>
                    <a:pt x="19" y="9"/>
                  </a:cubicBezTo>
                  <a:cubicBezTo>
                    <a:pt x="18" y="9"/>
                    <a:pt x="17" y="11"/>
                    <a:pt x="17" y="12"/>
                  </a:cubicBezTo>
                  <a:cubicBezTo>
                    <a:pt x="17" y="11"/>
                    <a:pt x="14" y="9"/>
                    <a:pt x="14" y="8"/>
                  </a:cubicBezTo>
                  <a:cubicBezTo>
                    <a:pt x="14" y="8"/>
                    <a:pt x="16" y="8"/>
                    <a:pt x="16" y="8"/>
                  </a:cubicBezTo>
                  <a:cubicBezTo>
                    <a:pt x="16" y="7"/>
                    <a:pt x="14" y="5"/>
                    <a:pt x="14" y="5"/>
                  </a:cubicBezTo>
                  <a:cubicBezTo>
                    <a:pt x="13" y="5"/>
                    <a:pt x="8" y="0"/>
                    <a:pt x="7" y="2"/>
                  </a:cubicBezTo>
                  <a:cubicBezTo>
                    <a:pt x="7" y="3"/>
                    <a:pt x="10" y="3"/>
                    <a:pt x="9" y="4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10" y="3"/>
                    <a:pt x="11" y="7"/>
                    <a:pt x="10" y="8"/>
                  </a:cubicBezTo>
                  <a:cubicBezTo>
                    <a:pt x="10" y="8"/>
                    <a:pt x="2" y="1"/>
                    <a:pt x="5" y="6"/>
                  </a:cubicBezTo>
                  <a:cubicBezTo>
                    <a:pt x="5" y="6"/>
                    <a:pt x="3" y="6"/>
                    <a:pt x="3" y="6"/>
                  </a:cubicBezTo>
                  <a:cubicBezTo>
                    <a:pt x="3" y="7"/>
                    <a:pt x="5" y="7"/>
                    <a:pt x="5" y="7"/>
                  </a:cubicBezTo>
                  <a:cubicBezTo>
                    <a:pt x="5" y="6"/>
                    <a:pt x="5" y="8"/>
                    <a:pt x="5" y="8"/>
                  </a:cubicBezTo>
                  <a:cubicBezTo>
                    <a:pt x="5" y="8"/>
                    <a:pt x="3" y="7"/>
                    <a:pt x="2" y="7"/>
                  </a:cubicBezTo>
                  <a:cubicBezTo>
                    <a:pt x="3" y="7"/>
                    <a:pt x="0" y="10"/>
                    <a:pt x="1" y="9"/>
                  </a:cubicBezTo>
                  <a:cubicBezTo>
                    <a:pt x="0" y="11"/>
                    <a:pt x="8" y="10"/>
                    <a:pt x="8" y="10"/>
                  </a:cubicBezTo>
                  <a:cubicBezTo>
                    <a:pt x="9" y="10"/>
                    <a:pt x="13" y="11"/>
                    <a:pt x="13" y="11"/>
                  </a:cubicBezTo>
                  <a:cubicBezTo>
                    <a:pt x="12" y="11"/>
                    <a:pt x="11" y="11"/>
                    <a:pt x="11" y="12"/>
                  </a:cubicBezTo>
                  <a:cubicBezTo>
                    <a:pt x="11" y="12"/>
                    <a:pt x="12" y="13"/>
                    <a:pt x="12" y="13"/>
                  </a:cubicBezTo>
                  <a:cubicBezTo>
                    <a:pt x="11" y="14"/>
                    <a:pt x="9" y="14"/>
                    <a:pt x="8" y="14"/>
                  </a:cubicBezTo>
                  <a:cubicBezTo>
                    <a:pt x="8" y="14"/>
                    <a:pt x="2" y="15"/>
                    <a:pt x="3" y="15"/>
                  </a:cubicBezTo>
                  <a:cubicBezTo>
                    <a:pt x="5" y="16"/>
                    <a:pt x="8" y="15"/>
                    <a:pt x="10" y="16"/>
                  </a:cubicBezTo>
                  <a:cubicBezTo>
                    <a:pt x="11" y="17"/>
                    <a:pt x="11" y="18"/>
                    <a:pt x="12" y="18"/>
                  </a:cubicBezTo>
                  <a:cubicBezTo>
                    <a:pt x="12" y="18"/>
                    <a:pt x="14" y="17"/>
                    <a:pt x="15" y="17"/>
                  </a:cubicBezTo>
                  <a:cubicBezTo>
                    <a:pt x="14" y="17"/>
                    <a:pt x="13" y="18"/>
                    <a:pt x="13" y="18"/>
                  </a:cubicBezTo>
                  <a:cubicBezTo>
                    <a:pt x="13" y="19"/>
                    <a:pt x="15" y="18"/>
                    <a:pt x="15" y="18"/>
                  </a:cubicBezTo>
                  <a:cubicBezTo>
                    <a:pt x="16" y="19"/>
                    <a:pt x="8" y="23"/>
                    <a:pt x="10" y="23"/>
                  </a:cubicBezTo>
                  <a:cubicBezTo>
                    <a:pt x="12" y="24"/>
                    <a:pt x="14" y="23"/>
                    <a:pt x="15" y="23"/>
                  </a:cubicBezTo>
                  <a:cubicBezTo>
                    <a:pt x="17" y="23"/>
                    <a:pt x="19" y="23"/>
                    <a:pt x="21" y="24"/>
                  </a:cubicBezTo>
                  <a:cubicBezTo>
                    <a:pt x="20" y="23"/>
                    <a:pt x="20" y="24"/>
                    <a:pt x="20" y="24"/>
                  </a:cubicBezTo>
                  <a:cubicBezTo>
                    <a:pt x="21" y="25"/>
                    <a:pt x="22" y="25"/>
                    <a:pt x="22" y="25"/>
                  </a:cubicBezTo>
                  <a:cubicBezTo>
                    <a:pt x="24" y="26"/>
                    <a:pt x="27" y="26"/>
                    <a:pt x="29" y="26"/>
                  </a:cubicBezTo>
                  <a:cubicBezTo>
                    <a:pt x="31" y="26"/>
                    <a:pt x="31" y="25"/>
                    <a:pt x="33" y="25"/>
                  </a:cubicBezTo>
                  <a:cubicBezTo>
                    <a:pt x="35" y="24"/>
                    <a:pt x="37" y="24"/>
                    <a:pt x="39" y="23"/>
                  </a:cubicBezTo>
                  <a:cubicBezTo>
                    <a:pt x="42" y="21"/>
                    <a:pt x="43" y="20"/>
                    <a:pt x="46" y="19"/>
                  </a:cubicBezTo>
                  <a:cubicBezTo>
                    <a:pt x="48" y="19"/>
                    <a:pt x="49" y="16"/>
                    <a:pt x="52" y="16"/>
                  </a:cubicBezTo>
                  <a:cubicBezTo>
                    <a:pt x="52" y="15"/>
                    <a:pt x="53" y="15"/>
                    <a:pt x="52" y="14"/>
                  </a:cubicBezTo>
                  <a:cubicBezTo>
                    <a:pt x="51" y="13"/>
                    <a:pt x="53" y="13"/>
                    <a:pt x="54" y="13"/>
                  </a:cubicBezTo>
                  <a:cubicBezTo>
                    <a:pt x="54" y="13"/>
                    <a:pt x="52" y="12"/>
                    <a:pt x="52" y="12"/>
                  </a:cubicBezTo>
                  <a:cubicBezTo>
                    <a:pt x="52" y="11"/>
                    <a:pt x="54" y="10"/>
                    <a:pt x="53" y="10"/>
                  </a:cubicBezTo>
                  <a:cubicBezTo>
                    <a:pt x="51" y="9"/>
                    <a:pt x="54" y="10"/>
                    <a:pt x="53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711" name="Freeform 406" descr="" title=""/>
            <p:cNvSpPr>
              <a:spLocks/>
            </p:cNvSpPr>
            <p:nvPr/>
          </p:nvSpPr>
          <p:spPr bwMode="auto">
            <a:xfrm>
              <a:off x="14211187" y="4063775"/>
              <a:ext cx="890674" cy="614187"/>
            </a:xfrm>
            <a:custGeom>
              <a:avLst/>
              <a:gdLst>
                <a:gd name="T0" fmla="*/ 77 w 90"/>
                <a:gd name="T1" fmla="*/ 2 h 62"/>
                <a:gd name="T2" fmla="*/ 66 w 90"/>
                <a:gd name="T3" fmla="*/ 6 h 62"/>
                <a:gd name="T4" fmla="*/ 51 w 90"/>
                <a:gd name="T5" fmla="*/ 8 h 62"/>
                <a:gd name="T6" fmla="*/ 48 w 90"/>
                <a:gd name="T7" fmla="*/ 9 h 62"/>
                <a:gd name="T8" fmla="*/ 39 w 90"/>
                <a:gd name="T9" fmla="*/ 11 h 62"/>
                <a:gd name="T10" fmla="*/ 32 w 90"/>
                <a:gd name="T11" fmla="*/ 14 h 62"/>
                <a:gd name="T12" fmla="*/ 26 w 90"/>
                <a:gd name="T13" fmla="*/ 19 h 62"/>
                <a:gd name="T14" fmla="*/ 26 w 90"/>
                <a:gd name="T15" fmla="*/ 21 h 62"/>
                <a:gd name="T16" fmla="*/ 27 w 90"/>
                <a:gd name="T17" fmla="*/ 23 h 62"/>
                <a:gd name="T18" fmla="*/ 23 w 90"/>
                <a:gd name="T19" fmla="*/ 25 h 62"/>
                <a:gd name="T20" fmla="*/ 21 w 90"/>
                <a:gd name="T21" fmla="*/ 28 h 62"/>
                <a:gd name="T22" fmla="*/ 21 w 90"/>
                <a:gd name="T23" fmla="*/ 29 h 62"/>
                <a:gd name="T24" fmla="*/ 14 w 90"/>
                <a:gd name="T25" fmla="*/ 31 h 62"/>
                <a:gd name="T26" fmla="*/ 19 w 90"/>
                <a:gd name="T27" fmla="*/ 34 h 62"/>
                <a:gd name="T28" fmla="*/ 9 w 90"/>
                <a:gd name="T29" fmla="*/ 38 h 62"/>
                <a:gd name="T30" fmla="*/ 6 w 90"/>
                <a:gd name="T31" fmla="*/ 41 h 62"/>
                <a:gd name="T32" fmla="*/ 5 w 90"/>
                <a:gd name="T33" fmla="*/ 47 h 62"/>
                <a:gd name="T34" fmla="*/ 4 w 90"/>
                <a:gd name="T35" fmla="*/ 53 h 62"/>
                <a:gd name="T36" fmla="*/ 12 w 90"/>
                <a:gd name="T37" fmla="*/ 55 h 62"/>
                <a:gd name="T38" fmla="*/ 12 w 90"/>
                <a:gd name="T39" fmla="*/ 56 h 62"/>
                <a:gd name="T40" fmla="*/ 16 w 90"/>
                <a:gd name="T41" fmla="*/ 62 h 62"/>
                <a:gd name="T42" fmla="*/ 26 w 90"/>
                <a:gd name="T43" fmla="*/ 61 h 62"/>
                <a:gd name="T44" fmla="*/ 26 w 90"/>
                <a:gd name="T45" fmla="*/ 59 h 62"/>
                <a:gd name="T46" fmla="*/ 20 w 90"/>
                <a:gd name="T47" fmla="*/ 48 h 62"/>
                <a:gd name="T48" fmla="*/ 20 w 90"/>
                <a:gd name="T49" fmla="*/ 42 h 62"/>
                <a:gd name="T50" fmla="*/ 22 w 90"/>
                <a:gd name="T51" fmla="*/ 40 h 62"/>
                <a:gd name="T52" fmla="*/ 21 w 90"/>
                <a:gd name="T53" fmla="*/ 36 h 62"/>
                <a:gd name="T54" fmla="*/ 27 w 90"/>
                <a:gd name="T55" fmla="*/ 34 h 62"/>
                <a:gd name="T56" fmla="*/ 27 w 90"/>
                <a:gd name="T57" fmla="*/ 32 h 62"/>
                <a:gd name="T58" fmla="*/ 32 w 90"/>
                <a:gd name="T59" fmla="*/ 31 h 62"/>
                <a:gd name="T60" fmla="*/ 35 w 90"/>
                <a:gd name="T61" fmla="*/ 29 h 62"/>
                <a:gd name="T62" fmla="*/ 35 w 90"/>
                <a:gd name="T63" fmla="*/ 26 h 62"/>
                <a:gd name="T64" fmla="*/ 42 w 90"/>
                <a:gd name="T65" fmla="*/ 24 h 62"/>
                <a:gd name="T66" fmla="*/ 45 w 90"/>
                <a:gd name="T67" fmla="*/ 22 h 62"/>
                <a:gd name="T68" fmla="*/ 58 w 90"/>
                <a:gd name="T69" fmla="*/ 15 h 62"/>
                <a:gd name="T70" fmla="*/ 81 w 90"/>
                <a:gd name="T71" fmla="*/ 8 h 62"/>
                <a:gd name="T72" fmla="*/ 84 w 90"/>
                <a:gd name="T73" fmla="*/ 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0" h="62">
                  <a:moveTo>
                    <a:pt x="84" y="1"/>
                  </a:moveTo>
                  <a:cubicBezTo>
                    <a:pt x="81" y="1"/>
                    <a:pt x="80" y="0"/>
                    <a:pt x="77" y="2"/>
                  </a:cubicBezTo>
                  <a:cubicBezTo>
                    <a:pt x="76" y="2"/>
                    <a:pt x="72" y="3"/>
                    <a:pt x="73" y="4"/>
                  </a:cubicBezTo>
                  <a:cubicBezTo>
                    <a:pt x="72" y="4"/>
                    <a:pt x="68" y="6"/>
                    <a:pt x="66" y="6"/>
                  </a:cubicBezTo>
                  <a:cubicBezTo>
                    <a:pt x="64" y="6"/>
                    <a:pt x="61" y="7"/>
                    <a:pt x="59" y="8"/>
                  </a:cubicBezTo>
                  <a:cubicBezTo>
                    <a:pt x="56" y="8"/>
                    <a:pt x="54" y="8"/>
                    <a:pt x="51" y="8"/>
                  </a:cubicBezTo>
                  <a:cubicBezTo>
                    <a:pt x="51" y="8"/>
                    <a:pt x="45" y="8"/>
                    <a:pt x="46" y="9"/>
                  </a:cubicBezTo>
                  <a:cubicBezTo>
                    <a:pt x="46" y="9"/>
                    <a:pt x="48" y="9"/>
                    <a:pt x="48" y="9"/>
                  </a:cubicBezTo>
                  <a:cubicBezTo>
                    <a:pt x="47" y="10"/>
                    <a:pt x="45" y="10"/>
                    <a:pt x="44" y="11"/>
                  </a:cubicBezTo>
                  <a:cubicBezTo>
                    <a:pt x="43" y="11"/>
                    <a:pt x="41" y="11"/>
                    <a:pt x="39" y="11"/>
                  </a:cubicBezTo>
                  <a:cubicBezTo>
                    <a:pt x="38" y="11"/>
                    <a:pt x="38" y="11"/>
                    <a:pt x="36" y="12"/>
                  </a:cubicBezTo>
                  <a:cubicBezTo>
                    <a:pt x="35" y="15"/>
                    <a:pt x="34" y="14"/>
                    <a:pt x="32" y="14"/>
                  </a:cubicBezTo>
                  <a:cubicBezTo>
                    <a:pt x="30" y="15"/>
                    <a:pt x="31" y="17"/>
                    <a:pt x="28" y="17"/>
                  </a:cubicBezTo>
                  <a:cubicBezTo>
                    <a:pt x="26" y="17"/>
                    <a:pt x="27" y="19"/>
                    <a:pt x="26" y="19"/>
                  </a:cubicBezTo>
                  <a:cubicBezTo>
                    <a:pt x="25" y="20"/>
                    <a:pt x="22" y="18"/>
                    <a:pt x="23" y="19"/>
                  </a:cubicBezTo>
                  <a:cubicBezTo>
                    <a:pt x="23" y="20"/>
                    <a:pt x="26" y="21"/>
                    <a:pt x="26" y="21"/>
                  </a:cubicBezTo>
                  <a:cubicBezTo>
                    <a:pt x="26" y="21"/>
                    <a:pt x="22" y="22"/>
                    <a:pt x="22" y="22"/>
                  </a:cubicBezTo>
                  <a:cubicBezTo>
                    <a:pt x="22" y="23"/>
                    <a:pt x="27" y="23"/>
                    <a:pt x="27" y="23"/>
                  </a:cubicBezTo>
                  <a:cubicBezTo>
                    <a:pt x="27" y="24"/>
                    <a:pt x="20" y="24"/>
                    <a:pt x="21" y="25"/>
                  </a:cubicBezTo>
                  <a:cubicBezTo>
                    <a:pt x="21" y="24"/>
                    <a:pt x="23" y="25"/>
                    <a:pt x="23" y="25"/>
                  </a:cubicBezTo>
                  <a:cubicBezTo>
                    <a:pt x="21" y="26"/>
                    <a:pt x="20" y="25"/>
                    <a:pt x="20" y="26"/>
                  </a:cubicBezTo>
                  <a:cubicBezTo>
                    <a:pt x="19" y="27"/>
                    <a:pt x="21" y="28"/>
                    <a:pt x="21" y="28"/>
                  </a:cubicBezTo>
                  <a:cubicBezTo>
                    <a:pt x="20" y="28"/>
                    <a:pt x="19" y="28"/>
                    <a:pt x="18" y="28"/>
                  </a:cubicBezTo>
                  <a:cubicBezTo>
                    <a:pt x="18" y="28"/>
                    <a:pt x="20" y="29"/>
                    <a:pt x="21" y="29"/>
                  </a:cubicBezTo>
                  <a:cubicBezTo>
                    <a:pt x="19" y="29"/>
                    <a:pt x="18" y="29"/>
                    <a:pt x="17" y="30"/>
                  </a:cubicBezTo>
                  <a:cubicBezTo>
                    <a:pt x="16" y="31"/>
                    <a:pt x="15" y="31"/>
                    <a:pt x="14" y="31"/>
                  </a:cubicBezTo>
                  <a:cubicBezTo>
                    <a:pt x="12" y="32"/>
                    <a:pt x="12" y="33"/>
                    <a:pt x="14" y="33"/>
                  </a:cubicBezTo>
                  <a:cubicBezTo>
                    <a:pt x="15" y="33"/>
                    <a:pt x="18" y="34"/>
                    <a:pt x="19" y="34"/>
                  </a:cubicBezTo>
                  <a:cubicBezTo>
                    <a:pt x="17" y="35"/>
                    <a:pt x="15" y="33"/>
                    <a:pt x="15" y="36"/>
                  </a:cubicBezTo>
                  <a:cubicBezTo>
                    <a:pt x="15" y="37"/>
                    <a:pt x="10" y="37"/>
                    <a:pt x="9" y="38"/>
                  </a:cubicBezTo>
                  <a:cubicBezTo>
                    <a:pt x="8" y="39"/>
                    <a:pt x="9" y="39"/>
                    <a:pt x="9" y="40"/>
                  </a:cubicBezTo>
                  <a:cubicBezTo>
                    <a:pt x="9" y="40"/>
                    <a:pt x="6" y="41"/>
                    <a:pt x="6" y="41"/>
                  </a:cubicBezTo>
                  <a:cubicBezTo>
                    <a:pt x="2" y="42"/>
                    <a:pt x="7" y="42"/>
                    <a:pt x="7" y="43"/>
                  </a:cubicBezTo>
                  <a:cubicBezTo>
                    <a:pt x="8" y="44"/>
                    <a:pt x="5" y="47"/>
                    <a:pt x="5" y="47"/>
                  </a:cubicBezTo>
                  <a:cubicBezTo>
                    <a:pt x="3" y="49"/>
                    <a:pt x="0" y="47"/>
                    <a:pt x="0" y="51"/>
                  </a:cubicBezTo>
                  <a:cubicBezTo>
                    <a:pt x="0" y="55"/>
                    <a:pt x="2" y="53"/>
                    <a:pt x="4" y="53"/>
                  </a:cubicBezTo>
                  <a:cubicBezTo>
                    <a:pt x="6" y="54"/>
                    <a:pt x="7" y="55"/>
                    <a:pt x="9" y="54"/>
                  </a:cubicBezTo>
                  <a:cubicBezTo>
                    <a:pt x="9" y="54"/>
                    <a:pt x="11" y="56"/>
                    <a:pt x="12" y="55"/>
                  </a:cubicBezTo>
                  <a:cubicBezTo>
                    <a:pt x="12" y="55"/>
                    <a:pt x="10" y="55"/>
                    <a:pt x="10" y="56"/>
                  </a:cubicBezTo>
                  <a:cubicBezTo>
                    <a:pt x="11" y="56"/>
                    <a:pt x="12" y="56"/>
                    <a:pt x="12" y="56"/>
                  </a:cubicBezTo>
                  <a:cubicBezTo>
                    <a:pt x="12" y="56"/>
                    <a:pt x="10" y="60"/>
                    <a:pt x="10" y="60"/>
                  </a:cubicBezTo>
                  <a:cubicBezTo>
                    <a:pt x="12" y="61"/>
                    <a:pt x="14" y="61"/>
                    <a:pt x="16" y="62"/>
                  </a:cubicBezTo>
                  <a:cubicBezTo>
                    <a:pt x="19" y="62"/>
                    <a:pt x="20" y="62"/>
                    <a:pt x="23" y="62"/>
                  </a:cubicBezTo>
                  <a:cubicBezTo>
                    <a:pt x="24" y="61"/>
                    <a:pt x="25" y="61"/>
                    <a:pt x="26" y="61"/>
                  </a:cubicBezTo>
                  <a:cubicBezTo>
                    <a:pt x="27" y="62"/>
                    <a:pt x="28" y="62"/>
                    <a:pt x="30" y="62"/>
                  </a:cubicBezTo>
                  <a:cubicBezTo>
                    <a:pt x="31" y="62"/>
                    <a:pt x="27" y="59"/>
                    <a:pt x="26" y="59"/>
                  </a:cubicBezTo>
                  <a:cubicBezTo>
                    <a:pt x="24" y="57"/>
                    <a:pt x="23" y="55"/>
                    <a:pt x="22" y="53"/>
                  </a:cubicBezTo>
                  <a:cubicBezTo>
                    <a:pt x="20" y="51"/>
                    <a:pt x="21" y="50"/>
                    <a:pt x="20" y="48"/>
                  </a:cubicBezTo>
                  <a:cubicBezTo>
                    <a:pt x="19" y="45"/>
                    <a:pt x="18" y="45"/>
                    <a:pt x="20" y="43"/>
                  </a:cubicBezTo>
                  <a:cubicBezTo>
                    <a:pt x="21" y="43"/>
                    <a:pt x="20" y="43"/>
                    <a:pt x="20" y="42"/>
                  </a:cubicBezTo>
                  <a:cubicBezTo>
                    <a:pt x="21" y="41"/>
                    <a:pt x="24" y="42"/>
                    <a:pt x="24" y="41"/>
                  </a:cubicBezTo>
                  <a:cubicBezTo>
                    <a:pt x="24" y="41"/>
                    <a:pt x="22" y="40"/>
                    <a:pt x="22" y="40"/>
                  </a:cubicBezTo>
                  <a:cubicBezTo>
                    <a:pt x="23" y="39"/>
                    <a:pt x="26" y="40"/>
                    <a:pt x="26" y="39"/>
                  </a:cubicBezTo>
                  <a:cubicBezTo>
                    <a:pt x="26" y="38"/>
                    <a:pt x="21" y="37"/>
                    <a:pt x="21" y="36"/>
                  </a:cubicBezTo>
                  <a:cubicBezTo>
                    <a:pt x="21" y="36"/>
                    <a:pt x="29" y="37"/>
                    <a:pt x="29" y="37"/>
                  </a:cubicBezTo>
                  <a:cubicBezTo>
                    <a:pt x="29" y="36"/>
                    <a:pt x="27" y="35"/>
                    <a:pt x="27" y="34"/>
                  </a:cubicBezTo>
                  <a:cubicBezTo>
                    <a:pt x="27" y="33"/>
                    <a:pt x="30" y="35"/>
                    <a:pt x="31" y="34"/>
                  </a:cubicBezTo>
                  <a:cubicBezTo>
                    <a:pt x="31" y="33"/>
                    <a:pt x="27" y="31"/>
                    <a:pt x="27" y="32"/>
                  </a:cubicBezTo>
                  <a:cubicBezTo>
                    <a:pt x="27" y="31"/>
                    <a:pt x="31" y="33"/>
                    <a:pt x="32" y="32"/>
                  </a:cubicBezTo>
                  <a:cubicBezTo>
                    <a:pt x="32" y="32"/>
                    <a:pt x="33" y="31"/>
                    <a:pt x="32" y="31"/>
                  </a:cubicBezTo>
                  <a:cubicBezTo>
                    <a:pt x="32" y="31"/>
                    <a:pt x="30" y="29"/>
                    <a:pt x="30" y="29"/>
                  </a:cubicBezTo>
                  <a:cubicBezTo>
                    <a:pt x="32" y="29"/>
                    <a:pt x="33" y="30"/>
                    <a:pt x="35" y="29"/>
                  </a:cubicBezTo>
                  <a:cubicBezTo>
                    <a:pt x="35" y="28"/>
                    <a:pt x="37" y="27"/>
                    <a:pt x="37" y="27"/>
                  </a:cubicBezTo>
                  <a:cubicBezTo>
                    <a:pt x="37" y="26"/>
                    <a:pt x="35" y="26"/>
                    <a:pt x="35" y="26"/>
                  </a:cubicBezTo>
                  <a:cubicBezTo>
                    <a:pt x="36" y="26"/>
                    <a:pt x="39" y="26"/>
                    <a:pt x="39" y="24"/>
                  </a:cubicBezTo>
                  <a:cubicBezTo>
                    <a:pt x="39" y="22"/>
                    <a:pt x="41" y="25"/>
                    <a:pt x="42" y="24"/>
                  </a:cubicBezTo>
                  <a:cubicBezTo>
                    <a:pt x="42" y="24"/>
                    <a:pt x="41" y="23"/>
                    <a:pt x="41" y="23"/>
                  </a:cubicBezTo>
                  <a:cubicBezTo>
                    <a:pt x="42" y="22"/>
                    <a:pt x="45" y="23"/>
                    <a:pt x="45" y="22"/>
                  </a:cubicBezTo>
                  <a:cubicBezTo>
                    <a:pt x="46" y="21"/>
                    <a:pt x="45" y="20"/>
                    <a:pt x="44" y="20"/>
                  </a:cubicBezTo>
                  <a:cubicBezTo>
                    <a:pt x="49" y="18"/>
                    <a:pt x="53" y="16"/>
                    <a:pt x="58" y="15"/>
                  </a:cubicBezTo>
                  <a:cubicBezTo>
                    <a:pt x="61" y="14"/>
                    <a:pt x="65" y="13"/>
                    <a:pt x="68" y="12"/>
                  </a:cubicBezTo>
                  <a:cubicBezTo>
                    <a:pt x="73" y="11"/>
                    <a:pt x="77" y="10"/>
                    <a:pt x="81" y="8"/>
                  </a:cubicBezTo>
                  <a:cubicBezTo>
                    <a:pt x="83" y="8"/>
                    <a:pt x="86" y="6"/>
                    <a:pt x="88" y="4"/>
                  </a:cubicBezTo>
                  <a:cubicBezTo>
                    <a:pt x="90" y="2"/>
                    <a:pt x="86" y="1"/>
                    <a:pt x="84" y="1"/>
                  </a:cubicBezTo>
                  <a:cubicBezTo>
                    <a:pt x="82" y="1"/>
                    <a:pt x="86" y="1"/>
                    <a:pt x="84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712" name="Freeform 407" descr="" title=""/>
            <p:cNvSpPr>
              <a:spLocks/>
            </p:cNvSpPr>
            <p:nvPr/>
          </p:nvSpPr>
          <p:spPr bwMode="auto">
            <a:xfrm>
              <a:off x="16495228" y="3807302"/>
              <a:ext cx="317135" cy="158608"/>
            </a:xfrm>
            <a:custGeom>
              <a:avLst/>
              <a:gdLst>
                <a:gd name="T0" fmla="*/ 16 w 32"/>
                <a:gd name="T1" fmla="*/ 6 h 16"/>
                <a:gd name="T2" fmla="*/ 19 w 32"/>
                <a:gd name="T3" fmla="*/ 1 h 16"/>
                <a:gd name="T4" fmla="*/ 16 w 32"/>
                <a:gd name="T5" fmla="*/ 0 h 16"/>
                <a:gd name="T6" fmla="*/ 15 w 32"/>
                <a:gd name="T7" fmla="*/ 2 h 16"/>
                <a:gd name="T8" fmla="*/ 10 w 32"/>
                <a:gd name="T9" fmla="*/ 2 h 16"/>
                <a:gd name="T10" fmla="*/ 9 w 32"/>
                <a:gd name="T11" fmla="*/ 4 h 16"/>
                <a:gd name="T12" fmla="*/ 12 w 32"/>
                <a:gd name="T13" fmla="*/ 4 h 16"/>
                <a:gd name="T14" fmla="*/ 10 w 32"/>
                <a:gd name="T15" fmla="*/ 8 h 16"/>
                <a:gd name="T16" fmla="*/ 5 w 32"/>
                <a:gd name="T17" fmla="*/ 10 h 16"/>
                <a:gd name="T18" fmla="*/ 1 w 32"/>
                <a:gd name="T19" fmla="*/ 15 h 16"/>
                <a:gd name="T20" fmla="*/ 8 w 32"/>
                <a:gd name="T21" fmla="*/ 15 h 16"/>
                <a:gd name="T22" fmla="*/ 17 w 32"/>
                <a:gd name="T23" fmla="*/ 14 h 16"/>
                <a:gd name="T24" fmla="*/ 28 w 32"/>
                <a:gd name="T25" fmla="*/ 12 h 16"/>
                <a:gd name="T26" fmla="*/ 29 w 32"/>
                <a:gd name="T27" fmla="*/ 7 h 16"/>
                <a:gd name="T28" fmla="*/ 22 w 32"/>
                <a:gd name="T29" fmla="*/ 3 h 16"/>
                <a:gd name="T30" fmla="*/ 16 w 32"/>
                <a:gd name="T31" fmla="*/ 6 h 16"/>
                <a:gd name="T32" fmla="*/ 16 w 32"/>
                <a:gd name="T33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16">
                  <a:moveTo>
                    <a:pt x="16" y="6"/>
                  </a:moveTo>
                  <a:cubicBezTo>
                    <a:pt x="16" y="6"/>
                    <a:pt x="19" y="2"/>
                    <a:pt x="19" y="1"/>
                  </a:cubicBezTo>
                  <a:cubicBezTo>
                    <a:pt x="18" y="0"/>
                    <a:pt x="17" y="0"/>
                    <a:pt x="16" y="0"/>
                  </a:cubicBezTo>
                  <a:cubicBezTo>
                    <a:pt x="15" y="0"/>
                    <a:pt x="15" y="2"/>
                    <a:pt x="15" y="2"/>
                  </a:cubicBezTo>
                  <a:cubicBezTo>
                    <a:pt x="13" y="2"/>
                    <a:pt x="12" y="0"/>
                    <a:pt x="10" y="2"/>
                  </a:cubicBezTo>
                  <a:cubicBezTo>
                    <a:pt x="10" y="2"/>
                    <a:pt x="8" y="3"/>
                    <a:pt x="9" y="4"/>
                  </a:cubicBezTo>
                  <a:cubicBezTo>
                    <a:pt x="10" y="4"/>
                    <a:pt x="11" y="5"/>
                    <a:pt x="12" y="4"/>
                  </a:cubicBezTo>
                  <a:cubicBezTo>
                    <a:pt x="10" y="5"/>
                    <a:pt x="5" y="6"/>
                    <a:pt x="10" y="8"/>
                  </a:cubicBezTo>
                  <a:cubicBezTo>
                    <a:pt x="7" y="7"/>
                    <a:pt x="6" y="8"/>
                    <a:pt x="5" y="10"/>
                  </a:cubicBezTo>
                  <a:cubicBezTo>
                    <a:pt x="4" y="11"/>
                    <a:pt x="0" y="15"/>
                    <a:pt x="1" y="15"/>
                  </a:cubicBezTo>
                  <a:cubicBezTo>
                    <a:pt x="3" y="16"/>
                    <a:pt x="6" y="16"/>
                    <a:pt x="8" y="15"/>
                  </a:cubicBezTo>
                  <a:cubicBezTo>
                    <a:pt x="11" y="13"/>
                    <a:pt x="14" y="13"/>
                    <a:pt x="17" y="14"/>
                  </a:cubicBezTo>
                  <a:cubicBezTo>
                    <a:pt x="21" y="14"/>
                    <a:pt x="24" y="13"/>
                    <a:pt x="28" y="12"/>
                  </a:cubicBezTo>
                  <a:cubicBezTo>
                    <a:pt x="30" y="11"/>
                    <a:pt x="32" y="8"/>
                    <a:pt x="29" y="7"/>
                  </a:cubicBezTo>
                  <a:cubicBezTo>
                    <a:pt x="27" y="6"/>
                    <a:pt x="24" y="2"/>
                    <a:pt x="22" y="3"/>
                  </a:cubicBezTo>
                  <a:cubicBezTo>
                    <a:pt x="20" y="3"/>
                    <a:pt x="18" y="6"/>
                    <a:pt x="16" y="6"/>
                  </a:cubicBezTo>
                  <a:cubicBezTo>
                    <a:pt x="15" y="6"/>
                    <a:pt x="17" y="6"/>
                    <a:pt x="16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713" name="Freeform 408" descr="" title=""/>
            <p:cNvSpPr>
              <a:spLocks/>
            </p:cNvSpPr>
            <p:nvPr/>
          </p:nvSpPr>
          <p:spPr bwMode="auto">
            <a:xfrm>
              <a:off x="16238823" y="3716186"/>
              <a:ext cx="296892" cy="158608"/>
            </a:xfrm>
            <a:custGeom>
              <a:avLst/>
              <a:gdLst>
                <a:gd name="T0" fmla="*/ 26 w 30"/>
                <a:gd name="T1" fmla="*/ 10 h 16"/>
                <a:gd name="T2" fmla="*/ 28 w 30"/>
                <a:gd name="T3" fmla="*/ 7 h 16"/>
                <a:gd name="T4" fmla="*/ 29 w 30"/>
                <a:gd name="T5" fmla="*/ 5 h 16"/>
                <a:gd name="T6" fmla="*/ 26 w 30"/>
                <a:gd name="T7" fmla="*/ 3 h 16"/>
                <a:gd name="T8" fmla="*/ 22 w 30"/>
                <a:gd name="T9" fmla="*/ 3 h 16"/>
                <a:gd name="T10" fmla="*/ 17 w 30"/>
                <a:gd name="T11" fmla="*/ 4 h 16"/>
                <a:gd name="T12" fmla="*/ 18 w 30"/>
                <a:gd name="T13" fmla="*/ 1 h 16"/>
                <a:gd name="T14" fmla="*/ 12 w 30"/>
                <a:gd name="T15" fmla="*/ 1 h 16"/>
                <a:gd name="T16" fmla="*/ 5 w 30"/>
                <a:gd name="T17" fmla="*/ 4 h 16"/>
                <a:gd name="T18" fmla="*/ 7 w 30"/>
                <a:gd name="T19" fmla="*/ 4 h 16"/>
                <a:gd name="T20" fmla="*/ 0 w 30"/>
                <a:gd name="T21" fmla="*/ 8 h 16"/>
                <a:gd name="T22" fmla="*/ 4 w 30"/>
                <a:gd name="T23" fmla="*/ 9 h 16"/>
                <a:gd name="T24" fmla="*/ 7 w 30"/>
                <a:gd name="T25" fmla="*/ 12 h 16"/>
                <a:gd name="T26" fmla="*/ 12 w 30"/>
                <a:gd name="T27" fmla="*/ 13 h 16"/>
                <a:gd name="T28" fmla="*/ 19 w 30"/>
                <a:gd name="T29" fmla="*/ 16 h 16"/>
                <a:gd name="T30" fmla="*/ 28 w 30"/>
                <a:gd name="T31" fmla="*/ 15 h 16"/>
                <a:gd name="T32" fmla="*/ 26 w 30"/>
                <a:gd name="T33" fmla="*/ 10 h 16"/>
                <a:gd name="T34" fmla="*/ 26 w 30"/>
                <a:gd name="T35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16">
                  <a:moveTo>
                    <a:pt x="26" y="10"/>
                  </a:moveTo>
                  <a:cubicBezTo>
                    <a:pt x="29" y="11"/>
                    <a:pt x="27" y="9"/>
                    <a:pt x="28" y="7"/>
                  </a:cubicBezTo>
                  <a:cubicBezTo>
                    <a:pt x="28" y="6"/>
                    <a:pt x="29" y="6"/>
                    <a:pt x="29" y="5"/>
                  </a:cubicBezTo>
                  <a:cubicBezTo>
                    <a:pt x="29" y="4"/>
                    <a:pt x="27" y="3"/>
                    <a:pt x="26" y="3"/>
                  </a:cubicBezTo>
                  <a:cubicBezTo>
                    <a:pt x="25" y="2"/>
                    <a:pt x="23" y="2"/>
                    <a:pt x="22" y="3"/>
                  </a:cubicBezTo>
                  <a:cubicBezTo>
                    <a:pt x="22" y="3"/>
                    <a:pt x="17" y="4"/>
                    <a:pt x="17" y="4"/>
                  </a:cubicBezTo>
                  <a:cubicBezTo>
                    <a:pt x="17" y="4"/>
                    <a:pt x="21" y="2"/>
                    <a:pt x="18" y="1"/>
                  </a:cubicBezTo>
                  <a:cubicBezTo>
                    <a:pt x="16" y="0"/>
                    <a:pt x="14" y="1"/>
                    <a:pt x="12" y="1"/>
                  </a:cubicBezTo>
                  <a:cubicBezTo>
                    <a:pt x="11" y="1"/>
                    <a:pt x="6" y="2"/>
                    <a:pt x="5" y="4"/>
                  </a:cubicBezTo>
                  <a:cubicBezTo>
                    <a:pt x="5" y="4"/>
                    <a:pt x="7" y="4"/>
                    <a:pt x="7" y="4"/>
                  </a:cubicBezTo>
                  <a:cubicBezTo>
                    <a:pt x="7" y="4"/>
                    <a:pt x="0" y="7"/>
                    <a:pt x="0" y="8"/>
                  </a:cubicBezTo>
                  <a:cubicBezTo>
                    <a:pt x="0" y="8"/>
                    <a:pt x="4" y="9"/>
                    <a:pt x="4" y="9"/>
                  </a:cubicBezTo>
                  <a:cubicBezTo>
                    <a:pt x="5" y="9"/>
                    <a:pt x="6" y="11"/>
                    <a:pt x="7" y="12"/>
                  </a:cubicBezTo>
                  <a:cubicBezTo>
                    <a:pt x="9" y="13"/>
                    <a:pt x="10" y="13"/>
                    <a:pt x="12" y="13"/>
                  </a:cubicBezTo>
                  <a:cubicBezTo>
                    <a:pt x="14" y="14"/>
                    <a:pt x="17" y="16"/>
                    <a:pt x="19" y="16"/>
                  </a:cubicBezTo>
                  <a:cubicBezTo>
                    <a:pt x="22" y="16"/>
                    <a:pt x="25" y="16"/>
                    <a:pt x="28" y="15"/>
                  </a:cubicBezTo>
                  <a:cubicBezTo>
                    <a:pt x="30" y="15"/>
                    <a:pt x="26" y="10"/>
                    <a:pt x="26" y="10"/>
                  </a:cubicBezTo>
                  <a:cubicBezTo>
                    <a:pt x="27" y="10"/>
                    <a:pt x="25" y="10"/>
                    <a:pt x="26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714" name="Freeform 409" descr="" title=""/>
            <p:cNvSpPr>
              <a:spLocks/>
            </p:cNvSpPr>
            <p:nvPr/>
          </p:nvSpPr>
          <p:spPr bwMode="auto">
            <a:xfrm>
              <a:off x="16151104" y="3726309"/>
              <a:ext cx="148445" cy="50621"/>
            </a:xfrm>
            <a:custGeom>
              <a:avLst/>
              <a:gdLst>
                <a:gd name="T0" fmla="*/ 9 w 15"/>
                <a:gd name="T1" fmla="*/ 1 h 5"/>
                <a:gd name="T2" fmla="*/ 4 w 15"/>
                <a:gd name="T3" fmla="*/ 1 h 5"/>
                <a:gd name="T4" fmla="*/ 0 w 15"/>
                <a:gd name="T5" fmla="*/ 1 h 5"/>
                <a:gd name="T6" fmla="*/ 1 w 15"/>
                <a:gd name="T7" fmla="*/ 3 h 5"/>
                <a:gd name="T8" fmla="*/ 6 w 15"/>
                <a:gd name="T9" fmla="*/ 5 h 5"/>
                <a:gd name="T10" fmla="*/ 9 w 15"/>
                <a:gd name="T11" fmla="*/ 1 h 5"/>
                <a:gd name="T12" fmla="*/ 9 w 15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5">
                  <a:moveTo>
                    <a:pt x="9" y="1"/>
                  </a:moveTo>
                  <a:cubicBezTo>
                    <a:pt x="8" y="1"/>
                    <a:pt x="6" y="1"/>
                    <a:pt x="4" y="1"/>
                  </a:cubicBezTo>
                  <a:cubicBezTo>
                    <a:pt x="3" y="1"/>
                    <a:pt x="1" y="0"/>
                    <a:pt x="0" y="1"/>
                  </a:cubicBezTo>
                  <a:cubicBezTo>
                    <a:pt x="0" y="1"/>
                    <a:pt x="0" y="3"/>
                    <a:pt x="1" y="3"/>
                  </a:cubicBezTo>
                  <a:cubicBezTo>
                    <a:pt x="3" y="4"/>
                    <a:pt x="4" y="5"/>
                    <a:pt x="6" y="5"/>
                  </a:cubicBezTo>
                  <a:cubicBezTo>
                    <a:pt x="8" y="5"/>
                    <a:pt x="15" y="2"/>
                    <a:pt x="9" y="1"/>
                  </a:cubicBezTo>
                  <a:cubicBezTo>
                    <a:pt x="8" y="1"/>
                    <a:pt x="10" y="2"/>
                    <a:pt x="9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715" name="Freeform 410" descr="" title=""/>
            <p:cNvSpPr>
              <a:spLocks/>
            </p:cNvSpPr>
            <p:nvPr/>
          </p:nvSpPr>
          <p:spPr bwMode="auto">
            <a:xfrm>
              <a:off x="16178094" y="3587951"/>
              <a:ext cx="249657" cy="158608"/>
            </a:xfrm>
            <a:custGeom>
              <a:avLst/>
              <a:gdLst>
                <a:gd name="T0" fmla="*/ 7 w 25"/>
                <a:gd name="T1" fmla="*/ 15 h 16"/>
                <a:gd name="T2" fmla="*/ 3 w 25"/>
                <a:gd name="T3" fmla="*/ 13 h 16"/>
                <a:gd name="T4" fmla="*/ 4 w 25"/>
                <a:gd name="T5" fmla="*/ 12 h 16"/>
                <a:gd name="T6" fmla="*/ 0 w 25"/>
                <a:gd name="T7" fmla="*/ 12 h 16"/>
                <a:gd name="T8" fmla="*/ 3 w 25"/>
                <a:gd name="T9" fmla="*/ 11 h 16"/>
                <a:gd name="T10" fmla="*/ 2 w 25"/>
                <a:gd name="T11" fmla="*/ 10 h 16"/>
                <a:gd name="T12" fmla="*/ 6 w 25"/>
                <a:gd name="T13" fmla="*/ 6 h 16"/>
                <a:gd name="T14" fmla="*/ 5 w 25"/>
                <a:gd name="T15" fmla="*/ 6 h 16"/>
                <a:gd name="T16" fmla="*/ 11 w 25"/>
                <a:gd name="T17" fmla="*/ 3 h 16"/>
                <a:gd name="T18" fmla="*/ 18 w 25"/>
                <a:gd name="T19" fmla="*/ 0 h 16"/>
                <a:gd name="T20" fmla="*/ 20 w 25"/>
                <a:gd name="T21" fmla="*/ 4 h 16"/>
                <a:gd name="T22" fmla="*/ 25 w 25"/>
                <a:gd name="T23" fmla="*/ 7 h 16"/>
                <a:gd name="T24" fmla="*/ 21 w 25"/>
                <a:gd name="T25" fmla="*/ 9 h 16"/>
                <a:gd name="T26" fmla="*/ 23 w 25"/>
                <a:gd name="T27" fmla="*/ 12 h 16"/>
                <a:gd name="T28" fmla="*/ 19 w 25"/>
                <a:gd name="T29" fmla="*/ 13 h 16"/>
                <a:gd name="T30" fmla="*/ 7 w 25"/>
                <a:gd name="T31" fmla="*/ 15 h 16"/>
                <a:gd name="T32" fmla="*/ 7 w 25"/>
                <a:gd name="T33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16">
                  <a:moveTo>
                    <a:pt x="7" y="15"/>
                  </a:moveTo>
                  <a:cubicBezTo>
                    <a:pt x="6" y="14"/>
                    <a:pt x="4" y="14"/>
                    <a:pt x="3" y="13"/>
                  </a:cubicBezTo>
                  <a:cubicBezTo>
                    <a:pt x="2" y="12"/>
                    <a:pt x="4" y="12"/>
                    <a:pt x="4" y="12"/>
                  </a:cubicBezTo>
                  <a:cubicBezTo>
                    <a:pt x="4" y="12"/>
                    <a:pt x="0" y="13"/>
                    <a:pt x="0" y="12"/>
                  </a:cubicBezTo>
                  <a:cubicBezTo>
                    <a:pt x="0" y="10"/>
                    <a:pt x="3" y="11"/>
                    <a:pt x="3" y="11"/>
                  </a:cubicBezTo>
                  <a:cubicBezTo>
                    <a:pt x="3" y="10"/>
                    <a:pt x="2" y="10"/>
                    <a:pt x="2" y="10"/>
                  </a:cubicBezTo>
                  <a:cubicBezTo>
                    <a:pt x="2" y="10"/>
                    <a:pt x="7" y="7"/>
                    <a:pt x="6" y="6"/>
                  </a:cubicBezTo>
                  <a:cubicBezTo>
                    <a:pt x="6" y="6"/>
                    <a:pt x="5" y="6"/>
                    <a:pt x="5" y="6"/>
                  </a:cubicBezTo>
                  <a:cubicBezTo>
                    <a:pt x="6" y="4"/>
                    <a:pt x="9" y="4"/>
                    <a:pt x="11" y="3"/>
                  </a:cubicBezTo>
                  <a:cubicBezTo>
                    <a:pt x="13" y="2"/>
                    <a:pt x="16" y="1"/>
                    <a:pt x="18" y="0"/>
                  </a:cubicBezTo>
                  <a:cubicBezTo>
                    <a:pt x="18" y="0"/>
                    <a:pt x="19" y="3"/>
                    <a:pt x="20" y="4"/>
                  </a:cubicBezTo>
                  <a:cubicBezTo>
                    <a:pt x="20" y="4"/>
                    <a:pt x="25" y="6"/>
                    <a:pt x="25" y="7"/>
                  </a:cubicBezTo>
                  <a:cubicBezTo>
                    <a:pt x="25" y="8"/>
                    <a:pt x="20" y="7"/>
                    <a:pt x="21" y="9"/>
                  </a:cubicBezTo>
                  <a:cubicBezTo>
                    <a:pt x="21" y="9"/>
                    <a:pt x="23" y="10"/>
                    <a:pt x="23" y="12"/>
                  </a:cubicBezTo>
                  <a:cubicBezTo>
                    <a:pt x="22" y="12"/>
                    <a:pt x="20" y="12"/>
                    <a:pt x="19" y="13"/>
                  </a:cubicBezTo>
                  <a:cubicBezTo>
                    <a:pt x="16" y="14"/>
                    <a:pt x="10" y="16"/>
                    <a:pt x="7" y="15"/>
                  </a:cubicBezTo>
                  <a:cubicBezTo>
                    <a:pt x="6" y="14"/>
                    <a:pt x="9" y="16"/>
                    <a:pt x="7" y="1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716" name="Freeform 411" descr="" title=""/>
            <p:cNvSpPr>
              <a:spLocks/>
            </p:cNvSpPr>
            <p:nvPr/>
          </p:nvSpPr>
          <p:spPr bwMode="auto">
            <a:xfrm>
              <a:off x="18809634" y="4212258"/>
              <a:ext cx="249657" cy="80991"/>
            </a:xfrm>
            <a:custGeom>
              <a:avLst/>
              <a:gdLst>
                <a:gd name="T0" fmla="*/ 5 w 25"/>
                <a:gd name="T1" fmla="*/ 3 h 8"/>
                <a:gd name="T2" fmla="*/ 3 w 25"/>
                <a:gd name="T3" fmla="*/ 1 h 8"/>
                <a:gd name="T4" fmla="*/ 1 w 25"/>
                <a:gd name="T5" fmla="*/ 2 h 8"/>
                <a:gd name="T6" fmla="*/ 2 w 25"/>
                <a:gd name="T7" fmla="*/ 4 h 8"/>
                <a:gd name="T8" fmla="*/ 5 w 25"/>
                <a:gd name="T9" fmla="*/ 6 h 8"/>
                <a:gd name="T10" fmla="*/ 16 w 25"/>
                <a:gd name="T11" fmla="*/ 8 h 8"/>
                <a:gd name="T12" fmla="*/ 24 w 25"/>
                <a:gd name="T13" fmla="*/ 5 h 8"/>
                <a:gd name="T14" fmla="*/ 23 w 25"/>
                <a:gd name="T15" fmla="*/ 6 h 8"/>
                <a:gd name="T16" fmla="*/ 20 w 25"/>
                <a:gd name="T17" fmla="*/ 4 h 8"/>
                <a:gd name="T18" fmla="*/ 15 w 25"/>
                <a:gd name="T19" fmla="*/ 4 h 8"/>
                <a:gd name="T20" fmla="*/ 10 w 25"/>
                <a:gd name="T21" fmla="*/ 2 h 8"/>
                <a:gd name="T22" fmla="*/ 5 w 25"/>
                <a:gd name="T23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8">
                  <a:moveTo>
                    <a:pt x="5" y="3"/>
                  </a:moveTo>
                  <a:cubicBezTo>
                    <a:pt x="4" y="3"/>
                    <a:pt x="4" y="1"/>
                    <a:pt x="3" y="1"/>
                  </a:cubicBezTo>
                  <a:cubicBezTo>
                    <a:pt x="3" y="0"/>
                    <a:pt x="1" y="2"/>
                    <a:pt x="1" y="2"/>
                  </a:cubicBezTo>
                  <a:cubicBezTo>
                    <a:pt x="0" y="4"/>
                    <a:pt x="1" y="4"/>
                    <a:pt x="2" y="4"/>
                  </a:cubicBezTo>
                  <a:cubicBezTo>
                    <a:pt x="3" y="4"/>
                    <a:pt x="4" y="6"/>
                    <a:pt x="5" y="6"/>
                  </a:cubicBezTo>
                  <a:cubicBezTo>
                    <a:pt x="9" y="7"/>
                    <a:pt x="12" y="8"/>
                    <a:pt x="16" y="8"/>
                  </a:cubicBezTo>
                  <a:cubicBezTo>
                    <a:pt x="17" y="8"/>
                    <a:pt x="25" y="7"/>
                    <a:pt x="24" y="5"/>
                  </a:cubicBezTo>
                  <a:cubicBezTo>
                    <a:pt x="23" y="5"/>
                    <a:pt x="23" y="6"/>
                    <a:pt x="23" y="6"/>
                  </a:cubicBezTo>
                  <a:cubicBezTo>
                    <a:pt x="22" y="6"/>
                    <a:pt x="21" y="5"/>
                    <a:pt x="20" y="4"/>
                  </a:cubicBezTo>
                  <a:cubicBezTo>
                    <a:pt x="19" y="4"/>
                    <a:pt x="17" y="3"/>
                    <a:pt x="15" y="4"/>
                  </a:cubicBezTo>
                  <a:cubicBezTo>
                    <a:pt x="14" y="4"/>
                    <a:pt x="12" y="2"/>
                    <a:pt x="10" y="2"/>
                  </a:cubicBezTo>
                  <a:cubicBezTo>
                    <a:pt x="8" y="2"/>
                    <a:pt x="7" y="3"/>
                    <a:pt x="5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717" name="Freeform 412" descr="" title=""/>
            <p:cNvSpPr>
              <a:spLocks/>
            </p:cNvSpPr>
            <p:nvPr/>
          </p:nvSpPr>
          <p:spPr bwMode="auto">
            <a:xfrm>
              <a:off x="18492498" y="4370864"/>
              <a:ext cx="209174" cy="80991"/>
            </a:xfrm>
            <a:custGeom>
              <a:avLst/>
              <a:gdLst>
                <a:gd name="T0" fmla="*/ 2 w 21"/>
                <a:gd name="T1" fmla="*/ 6 h 8"/>
                <a:gd name="T2" fmla="*/ 8 w 21"/>
                <a:gd name="T3" fmla="*/ 6 h 8"/>
                <a:gd name="T4" fmla="*/ 14 w 21"/>
                <a:gd name="T5" fmla="*/ 8 h 8"/>
                <a:gd name="T6" fmla="*/ 19 w 21"/>
                <a:gd name="T7" fmla="*/ 7 h 8"/>
                <a:gd name="T8" fmla="*/ 17 w 21"/>
                <a:gd name="T9" fmla="*/ 4 h 8"/>
                <a:gd name="T10" fmla="*/ 7 w 21"/>
                <a:gd name="T11" fmla="*/ 2 h 8"/>
                <a:gd name="T12" fmla="*/ 4 w 21"/>
                <a:gd name="T13" fmla="*/ 5 h 8"/>
                <a:gd name="T14" fmla="*/ 2 w 21"/>
                <a:gd name="T1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8">
                  <a:moveTo>
                    <a:pt x="2" y="6"/>
                  </a:moveTo>
                  <a:cubicBezTo>
                    <a:pt x="5" y="6"/>
                    <a:pt x="6" y="6"/>
                    <a:pt x="8" y="6"/>
                  </a:cubicBezTo>
                  <a:cubicBezTo>
                    <a:pt x="10" y="7"/>
                    <a:pt x="12" y="7"/>
                    <a:pt x="14" y="8"/>
                  </a:cubicBezTo>
                  <a:cubicBezTo>
                    <a:pt x="16" y="8"/>
                    <a:pt x="18" y="8"/>
                    <a:pt x="19" y="7"/>
                  </a:cubicBezTo>
                  <a:cubicBezTo>
                    <a:pt x="21" y="6"/>
                    <a:pt x="18" y="5"/>
                    <a:pt x="17" y="4"/>
                  </a:cubicBezTo>
                  <a:cubicBezTo>
                    <a:pt x="14" y="2"/>
                    <a:pt x="11" y="0"/>
                    <a:pt x="7" y="2"/>
                  </a:cubicBezTo>
                  <a:cubicBezTo>
                    <a:pt x="5" y="3"/>
                    <a:pt x="5" y="4"/>
                    <a:pt x="4" y="5"/>
                  </a:cubicBezTo>
                  <a:cubicBezTo>
                    <a:pt x="3" y="5"/>
                    <a:pt x="0" y="6"/>
                    <a:pt x="2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718" name="Freeform 413" descr="" title=""/>
            <p:cNvSpPr>
              <a:spLocks/>
            </p:cNvSpPr>
            <p:nvPr/>
          </p:nvSpPr>
          <p:spPr bwMode="auto">
            <a:xfrm>
              <a:off x="18502622" y="4333748"/>
              <a:ext cx="80970" cy="47246"/>
            </a:xfrm>
            <a:custGeom>
              <a:avLst/>
              <a:gdLst>
                <a:gd name="T0" fmla="*/ 3 w 8"/>
                <a:gd name="T1" fmla="*/ 5 h 5"/>
                <a:gd name="T2" fmla="*/ 4 w 8"/>
                <a:gd name="T3" fmla="*/ 1 h 5"/>
                <a:gd name="T4" fmla="*/ 3 w 8"/>
                <a:gd name="T5" fmla="*/ 5 h 5"/>
                <a:gd name="T6" fmla="*/ 3 w 8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5">
                  <a:moveTo>
                    <a:pt x="3" y="5"/>
                  </a:moveTo>
                  <a:cubicBezTo>
                    <a:pt x="0" y="5"/>
                    <a:pt x="1" y="0"/>
                    <a:pt x="4" y="1"/>
                  </a:cubicBezTo>
                  <a:cubicBezTo>
                    <a:pt x="8" y="2"/>
                    <a:pt x="6" y="4"/>
                    <a:pt x="3" y="5"/>
                  </a:cubicBezTo>
                  <a:cubicBezTo>
                    <a:pt x="1" y="5"/>
                    <a:pt x="5" y="5"/>
                    <a:pt x="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719" name="Freeform 414" descr="" title=""/>
            <p:cNvSpPr>
              <a:spLocks/>
            </p:cNvSpPr>
            <p:nvPr/>
          </p:nvSpPr>
          <p:spPr bwMode="auto">
            <a:xfrm>
              <a:off x="18286698" y="4192011"/>
              <a:ext cx="30363" cy="50621"/>
            </a:xfrm>
            <a:custGeom>
              <a:avLst/>
              <a:gdLst>
                <a:gd name="T0" fmla="*/ 1 w 3"/>
                <a:gd name="T1" fmla="*/ 3 h 5"/>
                <a:gd name="T2" fmla="*/ 3 w 3"/>
                <a:gd name="T3" fmla="*/ 1 h 5"/>
                <a:gd name="T4" fmla="*/ 1 w 3"/>
                <a:gd name="T5" fmla="*/ 5 h 5"/>
                <a:gd name="T6" fmla="*/ 1 w 3"/>
                <a:gd name="T7" fmla="*/ 3 h 5"/>
                <a:gd name="T8" fmla="*/ 1 w 3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3"/>
                  </a:moveTo>
                  <a:cubicBezTo>
                    <a:pt x="0" y="2"/>
                    <a:pt x="2" y="0"/>
                    <a:pt x="3" y="1"/>
                  </a:cubicBezTo>
                  <a:cubicBezTo>
                    <a:pt x="3" y="2"/>
                    <a:pt x="2" y="5"/>
                    <a:pt x="1" y="5"/>
                  </a:cubicBezTo>
                  <a:cubicBezTo>
                    <a:pt x="1" y="5"/>
                    <a:pt x="1" y="3"/>
                    <a:pt x="1" y="3"/>
                  </a:cubicBezTo>
                  <a:cubicBezTo>
                    <a:pt x="0" y="2"/>
                    <a:pt x="1" y="3"/>
                    <a:pt x="1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720" name="Freeform 415" descr="" title=""/>
            <p:cNvSpPr>
              <a:spLocks/>
            </p:cNvSpPr>
            <p:nvPr/>
          </p:nvSpPr>
          <p:spPr bwMode="auto">
            <a:xfrm>
              <a:off x="18286698" y="4340493"/>
              <a:ext cx="40485" cy="50621"/>
            </a:xfrm>
            <a:custGeom>
              <a:avLst/>
              <a:gdLst>
                <a:gd name="T0" fmla="*/ 4 w 4"/>
                <a:gd name="T1" fmla="*/ 4 h 5"/>
                <a:gd name="T2" fmla="*/ 0 w 4"/>
                <a:gd name="T3" fmla="*/ 1 h 5"/>
                <a:gd name="T4" fmla="*/ 4 w 4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4" y="4"/>
                  </a:moveTo>
                  <a:cubicBezTo>
                    <a:pt x="4" y="3"/>
                    <a:pt x="1" y="0"/>
                    <a:pt x="0" y="1"/>
                  </a:cubicBezTo>
                  <a:cubicBezTo>
                    <a:pt x="0" y="1"/>
                    <a:pt x="3" y="5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721" name="Freeform 416" descr="" title=""/>
            <p:cNvSpPr>
              <a:spLocks/>
            </p:cNvSpPr>
            <p:nvPr/>
          </p:nvSpPr>
          <p:spPr bwMode="auto">
            <a:xfrm>
              <a:off x="18354174" y="4154890"/>
              <a:ext cx="418347" cy="158608"/>
            </a:xfrm>
            <a:custGeom>
              <a:avLst/>
              <a:gdLst>
                <a:gd name="T0" fmla="*/ 34 w 42"/>
                <a:gd name="T1" fmla="*/ 4 h 16"/>
                <a:gd name="T2" fmla="*/ 29 w 42"/>
                <a:gd name="T3" fmla="*/ 3 h 16"/>
                <a:gd name="T4" fmla="*/ 23 w 42"/>
                <a:gd name="T5" fmla="*/ 0 h 16"/>
                <a:gd name="T6" fmla="*/ 22 w 42"/>
                <a:gd name="T7" fmla="*/ 2 h 16"/>
                <a:gd name="T8" fmla="*/ 20 w 42"/>
                <a:gd name="T9" fmla="*/ 6 h 16"/>
                <a:gd name="T10" fmla="*/ 11 w 42"/>
                <a:gd name="T11" fmla="*/ 1 h 16"/>
                <a:gd name="T12" fmla="*/ 4 w 42"/>
                <a:gd name="T13" fmla="*/ 3 h 16"/>
                <a:gd name="T14" fmla="*/ 2 w 42"/>
                <a:gd name="T15" fmla="*/ 6 h 16"/>
                <a:gd name="T16" fmla="*/ 1 w 42"/>
                <a:gd name="T17" fmla="*/ 10 h 16"/>
                <a:gd name="T18" fmla="*/ 9 w 42"/>
                <a:gd name="T19" fmla="*/ 14 h 16"/>
                <a:gd name="T20" fmla="*/ 13 w 42"/>
                <a:gd name="T21" fmla="*/ 15 h 16"/>
                <a:gd name="T22" fmla="*/ 15 w 42"/>
                <a:gd name="T23" fmla="*/ 13 h 16"/>
                <a:gd name="T24" fmla="*/ 16 w 42"/>
                <a:gd name="T25" fmla="*/ 14 h 16"/>
                <a:gd name="T26" fmla="*/ 18 w 42"/>
                <a:gd name="T27" fmla="*/ 14 h 16"/>
                <a:gd name="T28" fmla="*/ 25 w 42"/>
                <a:gd name="T29" fmla="*/ 12 h 16"/>
                <a:gd name="T30" fmla="*/ 28 w 42"/>
                <a:gd name="T31" fmla="*/ 14 h 16"/>
                <a:gd name="T32" fmla="*/ 34 w 42"/>
                <a:gd name="T33" fmla="*/ 13 h 16"/>
                <a:gd name="T34" fmla="*/ 33 w 42"/>
                <a:gd name="T35" fmla="*/ 12 h 16"/>
                <a:gd name="T36" fmla="*/ 37 w 42"/>
                <a:gd name="T37" fmla="*/ 12 h 16"/>
                <a:gd name="T38" fmla="*/ 39 w 42"/>
                <a:gd name="T39" fmla="*/ 11 h 16"/>
                <a:gd name="T40" fmla="*/ 40 w 42"/>
                <a:gd name="T41" fmla="*/ 9 h 16"/>
                <a:gd name="T42" fmla="*/ 39 w 42"/>
                <a:gd name="T43" fmla="*/ 9 h 16"/>
                <a:gd name="T44" fmla="*/ 42 w 42"/>
                <a:gd name="T45" fmla="*/ 6 h 16"/>
                <a:gd name="T46" fmla="*/ 34 w 42"/>
                <a:gd name="T47" fmla="*/ 4 h 16"/>
                <a:gd name="T48" fmla="*/ 34 w 42"/>
                <a:gd name="T4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" h="16">
                  <a:moveTo>
                    <a:pt x="34" y="4"/>
                  </a:moveTo>
                  <a:cubicBezTo>
                    <a:pt x="32" y="3"/>
                    <a:pt x="31" y="4"/>
                    <a:pt x="29" y="3"/>
                  </a:cubicBezTo>
                  <a:cubicBezTo>
                    <a:pt x="29" y="3"/>
                    <a:pt x="24" y="0"/>
                    <a:pt x="23" y="0"/>
                  </a:cubicBezTo>
                  <a:cubicBezTo>
                    <a:pt x="23" y="0"/>
                    <a:pt x="24" y="1"/>
                    <a:pt x="22" y="2"/>
                  </a:cubicBezTo>
                  <a:cubicBezTo>
                    <a:pt x="20" y="2"/>
                    <a:pt x="22" y="5"/>
                    <a:pt x="20" y="6"/>
                  </a:cubicBezTo>
                  <a:cubicBezTo>
                    <a:pt x="19" y="6"/>
                    <a:pt x="12" y="1"/>
                    <a:pt x="11" y="1"/>
                  </a:cubicBezTo>
                  <a:cubicBezTo>
                    <a:pt x="9" y="0"/>
                    <a:pt x="4" y="1"/>
                    <a:pt x="4" y="3"/>
                  </a:cubicBezTo>
                  <a:cubicBezTo>
                    <a:pt x="4" y="5"/>
                    <a:pt x="0" y="4"/>
                    <a:pt x="2" y="6"/>
                  </a:cubicBezTo>
                  <a:cubicBezTo>
                    <a:pt x="3" y="7"/>
                    <a:pt x="0" y="9"/>
                    <a:pt x="1" y="10"/>
                  </a:cubicBezTo>
                  <a:cubicBezTo>
                    <a:pt x="3" y="12"/>
                    <a:pt x="6" y="13"/>
                    <a:pt x="9" y="14"/>
                  </a:cubicBezTo>
                  <a:cubicBezTo>
                    <a:pt x="10" y="15"/>
                    <a:pt x="12" y="16"/>
                    <a:pt x="13" y="15"/>
                  </a:cubicBezTo>
                  <a:cubicBezTo>
                    <a:pt x="14" y="15"/>
                    <a:pt x="14" y="12"/>
                    <a:pt x="15" y="13"/>
                  </a:cubicBezTo>
                  <a:cubicBezTo>
                    <a:pt x="15" y="13"/>
                    <a:pt x="15" y="14"/>
                    <a:pt x="16" y="14"/>
                  </a:cubicBezTo>
                  <a:cubicBezTo>
                    <a:pt x="17" y="14"/>
                    <a:pt x="18" y="14"/>
                    <a:pt x="18" y="14"/>
                  </a:cubicBezTo>
                  <a:cubicBezTo>
                    <a:pt x="20" y="13"/>
                    <a:pt x="22" y="13"/>
                    <a:pt x="25" y="12"/>
                  </a:cubicBezTo>
                  <a:cubicBezTo>
                    <a:pt x="27" y="12"/>
                    <a:pt x="27" y="14"/>
                    <a:pt x="28" y="14"/>
                  </a:cubicBezTo>
                  <a:cubicBezTo>
                    <a:pt x="29" y="14"/>
                    <a:pt x="34" y="13"/>
                    <a:pt x="34" y="13"/>
                  </a:cubicBezTo>
                  <a:cubicBezTo>
                    <a:pt x="34" y="13"/>
                    <a:pt x="33" y="12"/>
                    <a:pt x="33" y="12"/>
                  </a:cubicBezTo>
                  <a:cubicBezTo>
                    <a:pt x="33" y="11"/>
                    <a:pt x="36" y="12"/>
                    <a:pt x="37" y="12"/>
                  </a:cubicBezTo>
                  <a:cubicBezTo>
                    <a:pt x="37" y="12"/>
                    <a:pt x="39" y="12"/>
                    <a:pt x="39" y="11"/>
                  </a:cubicBezTo>
                  <a:cubicBezTo>
                    <a:pt x="39" y="10"/>
                    <a:pt x="40" y="9"/>
                    <a:pt x="40" y="9"/>
                  </a:cubicBezTo>
                  <a:cubicBezTo>
                    <a:pt x="40" y="9"/>
                    <a:pt x="40" y="9"/>
                    <a:pt x="39" y="9"/>
                  </a:cubicBezTo>
                  <a:cubicBezTo>
                    <a:pt x="39" y="8"/>
                    <a:pt x="42" y="7"/>
                    <a:pt x="42" y="6"/>
                  </a:cubicBezTo>
                  <a:cubicBezTo>
                    <a:pt x="41" y="5"/>
                    <a:pt x="36" y="4"/>
                    <a:pt x="34" y="4"/>
                  </a:cubicBezTo>
                  <a:cubicBezTo>
                    <a:pt x="32" y="3"/>
                    <a:pt x="36" y="4"/>
                    <a:pt x="3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722" name="Freeform 417" descr="" title=""/>
            <p:cNvSpPr>
              <a:spLocks/>
            </p:cNvSpPr>
            <p:nvPr/>
          </p:nvSpPr>
          <p:spPr bwMode="auto">
            <a:xfrm>
              <a:off x="18593714" y="4202136"/>
              <a:ext cx="77596" cy="80991"/>
            </a:xfrm>
            <a:custGeom>
              <a:avLst/>
              <a:gdLst>
                <a:gd name="T0" fmla="*/ 7 w 8"/>
                <a:gd name="T1" fmla="*/ 6 h 8"/>
                <a:gd name="T2" fmla="*/ 4 w 8"/>
                <a:gd name="T3" fmla="*/ 0 h 8"/>
                <a:gd name="T4" fmla="*/ 6 w 8"/>
                <a:gd name="T5" fmla="*/ 2 h 8"/>
                <a:gd name="T6" fmla="*/ 7 w 8"/>
                <a:gd name="T7" fmla="*/ 6 h 8"/>
                <a:gd name="T8" fmla="*/ 7 w 8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7" y="6"/>
                  </a:moveTo>
                  <a:cubicBezTo>
                    <a:pt x="6" y="7"/>
                    <a:pt x="0" y="1"/>
                    <a:pt x="4" y="0"/>
                  </a:cubicBezTo>
                  <a:cubicBezTo>
                    <a:pt x="5" y="0"/>
                    <a:pt x="8" y="0"/>
                    <a:pt x="6" y="2"/>
                  </a:cubicBezTo>
                  <a:cubicBezTo>
                    <a:pt x="3" y="4"/>
                    <a:pt x="7" y="4"/>
                    <a:pt x="7" y="6"/>
                  </a:cubicBezTo>
                  <a:cubicBezTo>
                    <a:pt x="6" y="8"/>
                    <a:pt x="7" y="5"/>
                    <a:pt x="7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723" name="Freeform 418" descr="" title=""/>
            <p:cNvSpPr>
              <a:spLocks/>
            </p:cNvSpPr>
            <p:nvPr/>
          </p:nvSpPr>
          <p:spPr bwMode="auto">
            <a:xfrm>
              <a:off x="19889239" y="4738702"/>
              <a:ext cx="107958" cy="60742"/>
            </a:xfrm>
            <a:custGeom>
              <a:avLst/>
              <a:gdLst>
                <a:gd name="T0" fmla="*/ 3 w 11"/>
                <a:gd name="T1" fmla="*/ 4 h 6"/>
                <a:gd name="T2" fmla="*/ 1 w 11"/>
                <a:gd name="T3" fmla="*/ 1 h 6"/>
                <a:gd name="T4" fmla="*/ 6 w 11"/>
                <a:gd name="T5" fmla="*/ 1 h 6"/>
                <a:gd name="T6" fmla="*/ 3 w 11"/>
                <a:gd name="T7" fmla="*/ 4 h 6"/>
                <a:gd name="T8" fmla="*/ 3 w 11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3" y="4"/>
                  </a:moveTo>
                  <a:cubicBezTo>
                    <a:pt x="1" y="3"/>
                    <a:pt x="0" y="3"/>
                    <a:pt x="1" y="1"/>
                  </a:cubicBezTo>
                  <a:cubicBezTo>
                    <a:pt x="2" y="0"/>
                    <a:pt x="4" y="1"/>
                    <a:pt x="6" y="1"/>
                  </a:cubicBezTo>
                  <a:cubicBezTo>
                    <a:pt x="11" y="2"/>
                    <a:pt x="6" y="6"/>
                    <a:pt x="3" y="4"/>
                  </a:cubicBezTo>
                  <a:cubicBezTo>
                    <a:pt x="2" y="3"/>
                    <a:pt x="4" y="5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724" name="Freeform 419" descr="" title=""/>
            <p:cNvSpPr>
              <a:spLocks/>
            </p:cNvSpPr>
            <p:nvPr/>
          </p:nvSpPr>
          <p:spPr bwMode="auto">
            <a:xfrm>
              <a:off x="19680063" y="5609361"/>
              <a:ext cx="60726" cy="50621"/>
            </a:xfrm>
            <a:custGeom>
              <a:avLst/>
              <a:gdLst>
                <a:gd name="T0" fmla="*/ 5 w 6"/>
                <a:gd name="T1" fmla="*/ 2 h 5"/>
                <a:gd name="T2" fmla="*/ 5 w 6"/>
                <a:gd name="T3" fmla="*/ 1 h 5"/>
                <a:gd name="T4" fmla="*/ 2 w 6"/>
                <a:gd name="T5" fmla="*/ 1 h 5"/>
                <a:gd name="T6" fmla="*/ 1 w 6"/>
                <a:gd name="T7" fmla="*/ 3 h 5"/>
                <a:gd name="T8" fmla="*/ 0 w 6"/>
                <a:gd name="T9" fmla="*/ 4 h 5"/>
                <a:gd name="T10" fmla="*/ 5 w 6"/>
                <a:gd name="T11" fmla="*/ 2 h 5"/>
                <a:gd name="T12" fmla="*/ 5 w 6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5" y="2"/>
                  </a:moveTo>
                  <a:cubicBezTo>
                    <a:pt x="6" y="2"/>
                    <a:pt x="5" y="1"/>
                    <a:pt x="5" y="1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1" y="3"/>
                    <a:pt x="0" y="5"/>
                    <a:pt x="0" y="4"/>
                  </a:cubicBezTo>
                  <a:cubicBezTo>
                    <a:pt x="0" y="4"/>
                    <a:pt x="5" y="2"/>
                    <a:pt x="5" y="2"/>
                  </a:cubicBezTo>
                  <a:cubicBezTo>
                    <a:pt x="6" y="2"/>
                    <a:pt x="3" y="3"/>
                    <a:pt x="5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725" name="Freeform 420" descr="" title=""/>
            <p:cNvSpPr>
              <a:spLocks/>
            </p:cNvSpPr>
            <p:nvPr/>
          </p:nvSpPr>
          <p:spPr bwMode="auto">
            <a:xfrm>
              <a:off x="18364294" y="5899582"/>
              <a:ext cx="50607" cy="26997"/>
            </a:xfrm>
            <a:custGeom>
              <a:avLst/>
              <a:gdLst>
                <a:gd name="T0" fmla="*/ 3 w 5"/>
                <a:gd name="T1" fmla="*/ 3 h 3"/>
                <a:gd name="T2" fmla="*/ 3 w 5"/>
                <a:gd name="T3" fmla="*/ 0 h 3"/>
                <a:gd name="T4" fmla="*/ 3 w 5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cubicBezTo>
                    <a:pt x="1" y="3"/>
                    <a:pt x="0" y="1"/>
                    <a:pt x="3" y="0"/>
                  </a:cubicBezTo>
                  <a:cubicBezTo>
                    <a:pt x="5" y="0"/>
                    <a:pt x="4" y="3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726" name="Freeform 421" descr="" title=""/>
            <p:cNvSpPr>
              <a:spLocks/>
            </p:cNvSpPr>
            <p:nvPr/>
          </p:nvSpPr>
          <p:spPr bwMode="auto">
            <a:xfrm>
              <a:off x="19254968" y="6196549"/>
              <a:ext cx="50607" cy="47246"/>
            </a:xfrm>
            <a:custGeom>
              <a:avLst/>
              <a:gdLst>
                <a:gd name="T0" fmla="*/ 5 w 5"/>
                <a:gd name="T1" fmla="*/ 1 h 5"/>
                <a:gd name="T2" fmla="*/ 1 w 5"/>
                <a:gd name="T3" fmla="*/ 5 h 5"/>
                <a:gd name="T4" fmla="*/ 4 w 5"/>
                <a:gd name="T5" fmla="*/ 3 h 5"/>
                <a:gd name="T6" fmla="*/ 5 w 5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5" y="1"/>
                  </a:moveTo>
                  <a:cubicBezTo>
                    <a:pt x="5" y="1"/>
                    <a:pt x="0" y="5"/>
                    <a:pt x="1" y="5"/>
                  </a:cubicBezTo>
                  <a:cubicBezTo>
                    <a:pt x="2" y="5"/>
                    <a:pt x="4" y="3"/>
                    <a:pt x="4" y="3"/>
                  </a:cubicBezTo>
                  <a:cubicBezTo>
                    <a:pt x="5" y="2"/>
                    <a:pt x="5" y="0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727" name="Freeform 422" descr="" title=""/>
            <p:cNvSpPr>
              <a:spLocks/>
            </p:cNvSpPr>
            <p:nvPr/>
          </p:nvSpPr>
          <p:spPr bwMode="auto">
            <a:xfrm>
              <a:off x="19224605" y="6274165"/>
              <a:ext cx="20243" cy="10123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1" y="1"/>
                    <a:pt x="2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728" name="Freeform 423" descr="" title=""/>
            <p:cNvSpPr>
              <a:spLocks/>
            </p:cNvSpPr>
            <p:nvPr/>
          </p:nvSpPr>
          <p:spPr bwMode="auto">
            <a:xfrm>
              <a:off x="19086283" y="6432774"/>
              <a:ext cx="30363" cy="10123"/>
            </a:xfrm>
            <a:custGeom>
              <a:avLst/>
              <a:gdLst>
                <a:gd name="T0" fmla="*/ 2 w 3"/>
                <a:gd name="T1" fmla="*/ 0 h 1"/>
                <a:gd name="T2" fmla="*/ 1 w 3"/>
                <a:gd name="T3" fmla="*/ 1 h 1"/>
                <a:gd name="T4" fmla="*/ 2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cubicBezTo>
                    <a:pt x="2" y="0"/>
                    <a:pt x="0" y="1"/>
                    <a:pt x="1" y="1"/>
                  </a:cubicBezTo>
                  <a:cubicBezTo>
                    <a:pt x="1" y="1"/>
                    <a:pt x="3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729" name="Freeform 424" descr="" title=""/>
            <p:cNvSpPr>
              <a:spLocks/>
            </p:cNvSpPr>
            <p:nvPr/>
          </p:nvSpPr>
          <p:spPr bwMode="auto">
            <a:xfrm>
              <a:off x="18968199" y="6483394"/>
              <a:ext cx="70849" cy="40496"/>
            </a:xfrm>
            <a:custGeom>
              <a:avLst/>
              <a:gdLst>
                <a:gd name="T0" fmla="*/ 6 w 7"/>
                <a:gd name="T1" fmla="*/ 0 h 4"/>
                <a:gd name="T2" fmla="*/ 1 w 7"/>
                <a:gd name="T3" fmla="*/ 3 h 4"/>
                <a:gd name="T4" fmla="*/ 6 w 7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cubicBezTo>
                    <a:pt x="5" y="0"/>
                    <a:pt x="0" y="2"/>
                    <a:pt x="1" y="3"/>
                  </a:cubicBezTo>
                  <a:cubicBezTo>
                    <a:pt x="2" y="4"/>
                    <a:pt x="7" y="0"/>
                    <a:pt x="6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730" name="Freeform 425" descr="" title=""/>
            <p:cNvSpPr>
              <a:spLocks/>
            </p:cNvSpPr>
            <p:nvPr/>
          </p:nvSpPr>
          <p:spPr bwMode="auto">
            <a:xfrm>
              <a:off x="18890604" y="6523891"/>
              <a:ext cx="57353" cy="37121"/>
            </a:xfrm>
            <a:custGeom>
              <a:avLst/>
              <a:gdLst>
                <a:gd name="T0" fmla="*/ 5 w 6"/>
                <a:gd name="T1" fmla="*/ 0 h 4"/>
                <a:gd name="T2" fmla="*/ 1 w 6"/>
                <a:gd name="T3" fmla="*/ 3 h 4"/>
                <a:gd name="T4" fmla="*/ 5 w 6"/>
                <a:gd name="T5" fmla="*/ 0 h 4"/>
                <a:gd name="T6" fmla="*/ 5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5" y="0"/>
                  </a:moveTo>
                  <a:cubicBezTo>
                    <a:pt x="5" y="0"/>
                    <a:pt x="0" y="2"/>
                    <a:pt x="1" y="3"/>
                  </a:cubicBezTo>
                  <a:cubicBezTo>
                    <a:pt x="2" y="4"/>
                    <a:pt x="5" y="0"/>
                    <a:pt x="5" y="0"/>
                  </a:cubicBezTo>
                  <a:cubicBezTo>
                    <a:pt x="5" y="0"/>
                    <a:pt x="6" y="0"/>
                    <a:pt x="5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731" name="Freeform 426" descr="" title=""/>
            <p:cNvSpPr>
              <a:spLocks/>
            </p:cNvSpPr>
            <p:nvPr/>
          </p:nvSpPr>
          <p:spPr bwMode="auto">
            <a:xfrm>
              <a:off x="18839997" y="6554261"/>
              <a:ext cx="50607" cy="47246"/>
            </a:xfrm>
            <a:custGeom>
              <a:avLst/>
              <a:gdLst>
                <a:gd name="T0" fmla="*/ 4 w 5"/>
                <a:gd name="T1" fmla="*/ 0 h 5"/>
                <a:gd name="T2" fmla="*/ 0 w 5"/>
                <a:gd name="T3" fmla="*/ 4 h 5"/>
                <a:gd name="T4" fmla="*/ 4 w 5"/>
                <a:gd name="T5" fmla="*/ 0 h 5"/>
                <a:gd name="T6" fmla="*/ 4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4" y="0"/>
                    <a:pt x="0" y="4"/>
                    <a:pt x="0" y="4"/>
                  </a:cubicBezTo>
                  <a:cubicBezTo>
                    <a:pt x="2" y="5"/>
                    <a:pt x="4" y="0"/>
                    <a:pt x="4" y="0"/>
                  </a:cubicBezTo>
                  <a:cubicBezTo>
                    <a:pt x="4" y="0"/>
                    <a:pt x="5" y="0"/>
                    <a:pt x="4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732" name="Freeform 427" descr="" title=""/>
            <p:cNvSpPr>
              <a:spLocks/>
            </p:cNvSpPr>
            <p:nvPr/>
          </p:nvSpPr>
          <p:spPr bwMode="auto">
            <a:xfrm>
              <a:off x="18829874" y="6621754"/>
              <a:ext cx="10120" cy="10123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733" name="Freeform 428" descr="" title=""/>
            <p:cNvSpPr>
              <a:spLocks/>
            </p:cNvSpPr>
            <p:nvPr/>
          </p:nvSpPr>
          <p:spPr bwMode="auto">
            <a:xfrm>
              <a:off x="18779268" y="6581258"/>
              <a:ext cx="50607" cy="40496"/>
            </a:xfrm>
            <a:custGeom>
              <a:avLst/>
              <a:gdLst>
                <a:gd name="T0" fmla="*/ 4 w 5"/>
                <a:gd name="T1" fmla="*/ 1 h 4"/>
                <a:gd name="T2" fmla="*/ 0 w 5"/>
                <a:gd name="T3" fmla="*/ 4 h 4"/>
                <a:gd name="T4" fmla="*/ 4 w 5"/>
                <a:gd name="T5" fmla="*/ 1 h 4"/>
                <a:gd name="T6" fmla="*/ 4 w 5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4" y="1"/>
                  </a:moveTo>
                  <a:cubicBezTo>
                    <a:pt x="2" y="2"/>
                    <a:pt x="0" y="3"/>
                    <a:pt x="0" y="4"/>
                  </a:cubicBezTo>
                  <a:cubicBezTo>
                    <a:pt x="0" y="4"/>
                    <a:pt x="4" y="1"/>
                    <a:pt x="4" y="1"/>
                  </a:cubicBezTo>
                  <a:cubicBezTo>
                    <a:pt x="3" y="1"/>
                    <a:pt x="5" y="0"/>
                    <a:pt x="4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734" name="Freeform 429" descr="" title=""/>
            <p:cNvSpPr>
              <a:spLocks/>
            </p:cNvSpPr>
            <p:nvPr/>
          </p:nvSpPr>
          <p:spPr bwMode="auto">
            <a:xfrm>
              <a:off x="18414900" y="6949095"/>
              <a:ext cx="20243" cy="3037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3 h 3"/>
                <a:gd name="T4" fmla="*/ 1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1" y="0"/>
                    <a:pt x="0" y="3"/>
                    <a:pt x="1" y="3"/>
                  </a:cubicBezTo>
                  <a:cubicBezTo>
                    <a:pt x="2" y="3"/>
                    <a:pt x="2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grpSp>
          <p:nvGrpSpPr>
            <p:cNvPr id="1735" name="Group 33" descr="" title=""/>
            <p:cNvGrpSpPr/>
            <p:nvPr/>
          </p:nvGrpSpPr>
          <p:grpSpPr>
            <a:xfrm>
              <a:off x="18050537" y="6523891"/>
              <a:ext cx="738851" cy="701926"/>
              <a:chOff x="5961121" y="2686387"/>
              <a:chExt cx="288233" cy="273757"/>
            </a:xfrm>
            <a:grpFill/>
          </p:grpSpPr>
          <p:sp>
            <p:nvSpPr>
              <p:cNvPr id="2100" name="Freeform 430" descr="" title=""/>
              <p:cNvSpPr>
                <a:spLocks/>
              </p:cNvSpPr>
              <p:nvPr/>
            </p:nvSpPr>
            <p:spPr bwMode="auto">
              <a:xfrm>
                <a:off x="6130902" y="2686387"/>
                <a:ext cx="118452" cy="100026"/>
              </a:xfrm>
              <a:custGeom>
                <a:avLst/>
                <a:gdLst>
                  <a:gd name="T0" fmla="*/ 28 w 31"/>
                  <a:gd name="T1" fmla="*/ 10 h 26"/>
                  <a:gd name="T2" fmla="*/ 29 w 31"/>
                  <a:gd name="T3" fmla="*/ 7 h 26"/>
                  <a:gd name="T4" fmla="*/ 27 w 31"/>
                  <a:gd name="T5" fmla="*/ 10 h 26"/>
                  <a:gd name="T6" fmla="*/ 20 w 31"/>
                  <a:gd name="T7" fmla="*/ 8 h 26"/>
                  <a:gd name="T8" fmla="*/ 11 w 31"/>
                  <a:gd name="T9" fmla="*/ 1 h 26"/>
                  <a:gd name="T10" fmla="*/ 11 w 31"/>
                  <a:gd name="T11" fmla="*/ 5 h 26"/>
                  <a:gd name="T12" fmla="*/ 9 w 31"/>
                  <a:gd name="T13" fmla="*/ 11 h 26"/>
                  <a:gd name="T14" fmla="*/ 7 w 31"/>
                  <a:gd name="T15" fmla="*/ 14 h 26"/>
                  <a:gd name="T16" fmla="*/ 4 w 31"/>
                  <a:gd name="T17" fmla="*/ 14 h 26"/>
                  <a:gd name="T18" fmla="*/ 5 w 31"/>
                  <a:gd name="T19" fmla="*/ 16 h 26"/>
                  <a:gd name="T20" fmla="*/ 1 w 31"/>
                  <a:gd name="T21" fmla="*/ 18 h 26"/>
                  <a:gd name="T22" fmla="*/ 2 w 31"/>
                  <a:gd name="T23" fmla="*/ 23 h 26"/>
                  <a:gd name="T24" fmla="*/ 4 w 31"/>
                  <a:gd name="T25" fmla="*/ 25 h 26"/>
                  <a:gd name="T26" fmla="*/ 6 w 31"/>
                  <a:gd name="T27" fmla="*/ 23 h 26"/>
                  <a:gd name="T28" fmla="*/ 7 w 31"/>
                  <a:gd name="T29" fmla="*/ 23 h 26"/>
                  <a:gd name="T30" fmla="*/ 4 w 31"/>
                  <a:gd name="T31" fmla="*/ 20 h 26"/>
                  <a:gd name="T32" fmla="*/ 7 w 31"/>
                  <a:gd name="T33" fmla="*/ 19 h 26"/>
                  <a:gd name="T34" fmla="*/ 12 w 31"/>
                  <a:gd name="T35" fmla="*/ 18 h 26"/>
                  <a:gd name="T36" fmla="*/ 17 w 31"/>
                  <a:gd name="T37" fmla="*/ 21 h 26"/>
                  <a:gd name="T38" fmla="*/ 21 w 31"/>
                  <a:gd name="T39" fmla="*/ 16 h 26"/>
                  <a:gd name="T40" fmla="*/ 31 w 31"/>
                  <a:gd name="T41" fmla="*/ 14 h 26"/>
                  <a:gd name="T42" fmla="*/ 29 w 31"/>
                  <a:gd name="T43" fmla="*/ 12 h 26"/>
                  <a:gd name="T44" fmla="*/ 28 w 31"/>
                  <a:gd name="T45" fmla="*/ 10 h 26"/>
                  <a:gd name="T46" fmla="*/ 28 w 31"/>
                  <a:gd name="T47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1" h="26">
                    <a:moveTo>
                      <a:pt x="28" y="10"/>
                    </a:moveTo>
                    <a:cubicBezTo>
                      <a:pt x="28" y="10"/>
                      <a:pt x="29" y="8"/>
                      <a:pt x="29" y="7"/>
                    </a:cubicBezTo>
                    <a:cubicBezTo>
                      <a:pt x="29" y="8"/>
                      <a:pt x="27" y="10"/>
                      <a:pt x="27" y="10"/>
                    </a:cubicBezTo>
                    <a:cubicBezTo>
                      <a:pt x="25" y="10"/>
                      <a:pt x="21" y="9"/>
                      <a:pt x="20" y="8"/>
                    </a:cubicBezTo>
                    <a:cubicBezTo>
                      <a:pt x="17" y="7"/>
                      <a:pt x="15" y="2"/>
                      <a:pt x="11" y="1"/>
                    </a:cubicBezTo>
                    <a:cubicBezTo>
                      <a:pt x="9" y="0"/>
                      <a:pt x="10" y="4"/>
                      <a:pt x="11" y="5"/>
                    </a:cubicBezTo>
                    <a:cubicBezTo>
                      <a:pt x="11" y="7"/>
                      <a:pt x="10" y="9"/>
                      <a:pt x="9" y="11"/>
                    </a:cubicBezTo>
                    <a:cubicBezTo>
                      <a:pt x="8" y="12"/>
                      <a:pt x="10" y="15"/>
                      <a:pt x="7" y="14"/>
                    </a:cubicBezTo>
                    <a:cubicBezTo>
                      <a:pt x="7" y="14"/>
                      <a:pt x="5" y="13"/>
                      <a:pt x="4" y="14"/>
                    </a:cubicBezTo>
                    <a:cubicBezTo>
                      <a:pt x="4" y="15"/>
                      <a:pt x="5" y="16"/>
                      <a:pt x="5" y="16"/>
                    </a:cubicBezTo>
                    <a:cubicBezTo>
                      <a:pt x="5" y="16"/>
                      <a:pt x="2" y="18"/>
                      <a:pt x="1" y="18"/>
                    </a:cubicBezTo>
                    <a:cubicBezTo>
                      <a:pt x="0" y="20"/>
                      <a:pt x="3" y="21"/>
                      <a:pt x="2" y="23"/>
                    </a:cubicBezTo>
                    <a:cubicBezTo>
                      <a:pt x="1" y="24"/>
                      <a:pt x="3" y="26"/>
                      <a:pt x="4" y="25"/>
                    </a:cubicBezTo>
                    <a:cubicBezTo>
                      <a:pt x="5" y="24"/>
                      <a:pt x="5" y="23"/>
                      <a:pt x="6" y="23"/>
                    </a:cubicBezTo>
                    <a:cubicBezTo>
                      <a:pt x="6" y="23"/>
                      <a:pt x="7" y="24"/>
                      <a:pt x="7" y="23"/>
                    </a:cubicBezTo>
                    <a:cubicBezTo>
                      <a:pt x="7" y="22"/>
                      <a:pt x="5" y="21"/>
                      <a:pt x="4" y="20"/>
                    </a:cubicBezTo>
                    <a:cubicBezTo>
                      <a:pt x="3" y="18"/>
                      <a:pt x="7" y="19"/>
                      <a:pt x="7" y="19"/>
                    </a:cubicBezTo>
                    <a:cubicBezTo>
                      <a:pt x="9" y="19"/>
                      <a:pt x="10" y="17"/>
                      <a:pt x="12" y="18"/>
                    </a:cubicBezTo>
                    <a:cubicBezTo>
                      <a:pt x="14" y="19"/>
                      <a:pt x="15" y="20"/>
                      <a:pt x="17" y="21"/>
                    </a:cubicBezTo>
                    <a:cubicBezTo>
                      <a:pt x="20" y="23"/>
                      <a:pt x="19" y="17"/>
                      <a:pt x="21" y="16"/>
                    </a:cubicBezTo>
                    <a:cubicBezTo>
                      <a:pt x="21" y="16"/>
                      <a:pt x="31" y="16"/>
                      <a:pt x="31" y="14"/>
                    </a:cubicBezTo>
                    <a:cubicBezTo>
                      <a:pt x="30" y="13"/>
                      <a:pt x="27" y="15"/>
                      <a:pt x="29" y="12"/>
                    </a:cubicBezTo>
                    <a:cubicBezTo>
                      <a:pt x="30" y="11"/>
                      <a:pt x="27" y="12"/>
                      <a:pt x="28" y="10"/>
                    </a:cubicBezTo>
                    <a:cubicBezTo>
                      <a:pt x="29" y="7"/>
                      <a:pt x="28" y="11"/>
                      <a:pt x="28" y="10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636">
                  <a:defRPr/>
                </a:pPr>
                <a:endParaRPr lang="id-ID" sz="1585">
                  <a:latin typeface="Sinkin Sans 300 Light" charset="0"/>
                </a:endParaRPr>
              </a:p>
            </p:txBody>
          </p:sp>
          <p:sp>
            <p:nvSpPr>
              <p:cNvPr id="2101" name="Freeform 431" descr="" title=""/>
              <p:cNvSpPr>
                <a:spLocks/>
              </p:cNvSpPr>
              <p:nvPr/>
            </p:nvSpPr>
            <p:spPr bwMode="auto">
              <a:xfrm>
                <a:off x="5961121" y="2778517"/>
                <a:ext cx="215847" cy="181627"/>
              </a:xfrm>
              <a:custGeom>
                <a:avLst/>
                <a:gdLst>
                  <a:gd name="T0" fmla="*/ 52 w 56"/>
                  <a:gd name="T1" fmla="*/ 1 h 47"/>
                  <a:gd name="T2" fmla="*/ 51 w 56"/>
                  <a:gd name="T3" fmla="*/ 1 h 47"/>
                  <a:gd name="T4" fmla="*/ 52 w 56"/>
                  <a:gd name="T5" fmla="*/ 3 h 47"/>
                  <a:gd name="T6" fmla="*/ 49 w 56"/>
                  <a:gd name="T7" fmla="*/ 3 h 47"/>
                  <a:gd name="T8" fmla="*/ 47 w 56"/>
                  <a:gd name="T9" fmla="*/ 5 h 47"/>
                  <a:gd name="T10" fmla="*/ 45 w 56"/>
                  <a:gd name="T11" fmla="*/ 6 h 47"/>
                  <a:gd name="T12" fmla="*/ 46 w 56"/>
                  <a:gd name="T13" fmla="*/ 7 h 47"/>
                  <a:gd name="T14" fmla="*/ 46 w 56"/>
                  <a:gd name="T15" fmla="*/ 10 h 47"/>
                  <a:gd name="T16" fmla="*/ 46 w 56"/>
                  <a:gd name="T17" fmla="*/ 13 h 47"/>
                  <a:gd name="T18" fmla="*/ 41 w 56"/>
                  <a:gd name="T19" fmla="*/ 22 h 47"/>
                  <a:gd name="T20" fmla="*/ 36 w 56"/>
                  <a:gd name="T21" fmla="*/ 27 h 47"/>
                  <a:gd name="T22" fmla="*/ 31 w 56"/>
                  <a:gd name="T23" fmla="*/ 27 h 47"/>
                  <a:gd name="T24" fmla="*/ 32 w 56"/>
                  <a:gd name="T25" fmla="*/ 24 h 47"/>
                  <a:gd name="T26" fmla="*/ 30 w 56"/>
                  <a:gd name="T27" fmla="*/ 25 h 47"/>
                  <a:gd name="T28" fmla="*/ 29 w 56"/>
                  <a:gd name="T29" fmla="*/ 27 h 47"/>
                  <a:gd name="T30" fmla="*/ 25 w 56"/>
                  <a:gd name="T31" fmla="*/ 33 h 47"/>
                  <a:gd name="T32" fmla="*/ 25 w 56"/>
                  <a:gd name="T33" fmla="*/ 34 h 47"/>
                  <a:gd name="T34" fmla="*/ 23 w 56"/>
                  <a:gd name="T35" fmla="*/ 36 h 47"/>
                  <a:gd name="T36" fmla="*/ 21 w 56"/>
                  <a:gd name="T37" fmla="*/ 35 h 47"/>
                  <a:gd name="T38" fmla="*/ 17 w 56"/>
                  <a:gd name="T39" fmla="*/ 35 h 47"/>
                  <a:gd name="T40" fmla="*/ 9 w 56"/>
                  <a:gd name="T41" fmla="*/ 36 h 47"/>
                  <a:gd name="T42" fmla="*/ 2 w 56"/>
                  <a:gd name="T43" fmla="*/ 42 h 47"/>
                  <a:gd name="T44" fmla="*/ 1 w 56"/>
                  <a:gd name="T45" fmla="*/ 44 h 47"/>
                  <a:gd name="T46" fmla="*/ 3 w 56"/>
                  <a:gd name="T47" fmla="*/ 43 h 47"/>
                  <a:gd name="T48" fmla="*/ 5 w 56"/>
                  <a:gd name="T49" fmla="*/ 44 h 47"/>
                  <a:gd name="T50" fmla="*/ 22 w 56"/>
                  <a:gd name="T51" fmla="*/ 40 h 47"/>
                  <a:gd name="T52" fmla="*/ 21 w 56"/>
                  <a:gd name="T53" fmla="*/ 43 h 47"/>
                  <a:gd name="T54" fmla="*/ 24 w 56"/>
                  <a:gd name="T55" fmla="*/ 47 h 47"/>
                  <a:gd name="T56" fmla="*/ 27 w 56"/>
                  <a:gd name="T57" fmla="*/ 44 h 47"/>
                  <a:gd name="T58" fmla="*/ 30 w 56"/>
                  <a:gd name="T59" fmla="*/ 43 h 47"/>
                  <a:gd name="T60" fmla="*/ 31 w 56"/>
                  <a:gd name="T61" fmla="*/ 40 h 47"/>
                  <a:gd name="T62" fmla="*/ 38 w 56"/>
                  <a:gd name="T63" fmla="*/ 39 h 47"/>
                  <a:gd name="T64" fmla="*/ 41 w 56"/>
                  <a:gd name="T65" fmla="*/ 40 h 47"/>
                  <a:gd name="T66" fmla="*/ 43 w 56"/>
                  <a:gd name="T67" fmla="*/ 37 h 47"/>
                  <a:gd name="T68" fmla="*/ 45 w 56"/>
                  <a:gd name="T69" fmla="*/ 35 h 47"/>
                  <a:gd name="T70" fmla="*/ 46 w 56"/>
                  <a:gd name="T71" fmla="*/ 38 h 47"/>
                  <a:gd name="T72" fmla="*/ 48 w 56"/>
                  <a:gd name="T73" fmla="*/ 37 h 47"/>
                  <a:gd name="T74" fmla="*/ 49 w 56"/>
                  <a:gd name="T75" fmla="*/ 35 h 47"/>
                  <a:gd name="T76" fmla="*/ 49 w 56"/>
                  <a:gd name="T77" fmla="*/ 32 h 47"/>
                  <a:gd name="T78" fmla="*/ 51 w 56"/>
                  <a:gd name="T79" fmla="*/ 26 h 47"/>
                  <a:gd name="T80" fmla="*/ 51 w 56"/>
                  <a:gd name="T81" fmla="*/ 19 h 47"/>
                  <a:gd name="T82" fmla="*/ 53 w 56"/>
                  <a:gd name="T83" fmla="*/ 19 h 47"/>
                  <a:gd name="T84" fmla="*/ 55 w 56"/>
                  <a:gd name="T85" fmla="*/ 17 h 47"/>
                  <a:gd name="T86" fmla="*/ 55 w 56"/>
                  <a:gd name="T87" fmla="*/ 9 h 47"/>
                  <a:gd name="T88" fmla="*/ 52 w 56"/>
                  <a:gd name="T89" fmla="*/ 1 h 47"/>
                  <a:gd name="T90" fmla="*/ 52 w 56"/>
                  <a:gd name="T91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6" h="47">
                    <a:moveTo>
                      <a:pt x="52" y="1"/>
                    </a:moveTo>
                    <a:cubicBezTo>
                      <a:pt x="51" y="1"/>
                      <a:pt x="51" y="0"/>
                      <a:pt x="51" y="1"/>
                    </a:cubicBezTo>
                    <a:cubicBezTo>
                      <a:pt x="49" y="2"/>
                      <a:pt x="51" y="2"/>
                      <a:pt x="52" y="3"/>
                    </a:cubicBezTo>
                    <a:cubicBezTo>
                      <a:pt x="53" y="4"/>
                      <a:pt x="50" y="5"/>
                      <a:pt x="49" y="3"/>
                    </a:cubicBezTo>
                    <a:cubicBezTo>
                      <a:pt x="48" y="1"/>
                      <a:pt x="47" y="4"/>
                      <a:pt x="47" y="5"/>
                    </a:cubicBezTo>
                    <a:cubicBezTo>
                      <a:pt x="46" y="5"/>
                      <a:pt x="45" y="6"/>
                      <a:pt x="45" y="6"/>
                    </a:cubicBezTo>
                    <a:cubicBezTo>
                      <a:pt x="45" y="8"/>
                      <a:pt x="46" y="7"/>
                      <a:pt x="46" y="7"/>
                    </a:cubicBezTo>
                    <a:cubicBezTo>
                      <a:pt x="46" y="8"/>
                      <a:pt x="46" y="9"/>
                      <a:pt x="46" y="10"/>
                    </a:cubicBezTo>
                    <a:cubicBezTo>
                      <a:pt x="46" y="11"/>
                      <a:pt x="47" y="11"/>
                      <a:pt x="46" y="13"/>
                    </a:cubicBezTo>
                    <a:cubicBezTo>
                      <a:pt x="44" y="16"/>
                      <a:pt x="43" y="19"/>
                      <a:pt x="41" y="22"/>
                    </a:cubicBezTo>
                    <a:cubicBezTo>
                      <a:pt x="40" y="23"/>
                      <a:pt x="37" y="27"/>
                      <a:pt x="36" y="27"/>
                    </a:cubicBezTo>
                    <a:cubicBezTo>
                      <a:pt x="34" y="27"/>
                      <a:pt x="32" y="28"/>
                      <a:pt x="31" y="27"/>
                    </a:cubicBezTo>
                    <a:cubicBezTo>
                      <a:pt x="30" y="26"/>
                      <a:pt x="32" y="25"/>
                      <a:pt x="32" y="24"/>
                    </a:cubicBezTo>
                    <a:cubicBezTo>
                      <a:pt x="33" y="23"/>
                      <a:pt x="30" y="25"/>
                      <a:pt x="30" y="25"/>
                    </a:cubicBezTo>
                    <a:cubicBezTo>
                      <a:pt x="29" y="26"/>
                      <a:pt x="29" y="26"/>
                      <a:pt x="29" y="27"/>
                    </a:cubicBezTo>
                    <a:cubicBezTo>
                      <a:pt x="29" y="30"/>
                      <a:pt x="26" y="31"/>
                      <a:pt x="25" y="33"/>
                    </a:cubicBezTo>
                    <a:cubicBezTo>
                      <a:pt x="25" y="33"/>
                      <a:pt x="25" y="34"/>
                      <a:pt x="25" y="34"/>
                    </a:cubicBezTo>
                    <a:cubicBezTo>
                      <a:pt x="25" y="35"/>
                      <a:pt x="23" y="36"/>
                      <a:pt x="23" y="36"/>
                    </a:cubicBezTo>
                    <a:cubicBezTo>
                      <a:pt x="22" y="36"/>
                      <a:pt x="23" y="35"/>
                      <a:pt x="21" y="35"/>
                    </a:cubicBezTo>
                    <a:cubicBezTo>
                      <a:pt x="20" y="35"/>
                      <a:pt x="19" y="35"/>
                      <a:pt x="17" y="35"/>
                    </a:cubicBezTo>
                    <a:cubicBezTo>
                      <a:pt x="14" y="36"/>
                      <a:pt x="12" y="35"/>
                      <a:pt x="9" y="36"/>
                    </a:cubicBezTo>
                    <a:cubicBezTo>
                      <a:pt x="7" y="38"/>
                      <a:pt x="4" y="40"/>
                      <a:pt x="2" y="42"/>
                    </a:cubicBezTo>
                    <a:cubicBezTo>
                      <a:pt x="0" y="42"/>
                      <a:pt x="0" y="45"/>
                      <a:pt x="1" y="44"/>
                    </a:cubicBezTo>
                    <a:cubicBezTo>
                      <a:pt x="2" y="44"/>
                      <a:pt x="2" y="43"/>
                      <a:pt x="3" y="43"/>
                    </a:cubicBezTo>
                    <a:cubicBezTo>
                      <a:pt x="4" y="44"/>
                      <a:pt x="5" y="45"/>
                      <a:pt x="5" y="44"/>
                    </a:cubicBezTo>
                    <a:cubicBezTo>
                      <a:pt x="10" y="43"/>
                      <a:pt x="17" y="39"/>
                      <a:pt x="22" y="40"/>
                    </a:cubicBezTo>
                    <a:cubicBezTo>
                      <a:pt x="23" y="41"/>
                      <a:pt x="21" y="43"/>
                      <a:pt x="21" y="43"/>
                    </a:cubicBezTo>
                    <a:cubicBezTo>
                      <a:pt x="22" y="44"/>
                      <a:pt x="23" y="47"/>
                      <a:pt x="24" y="47"/>
                    </a:cubicBezTo>
                    <a:cubicBezTo>
                      <a:pt x="25" y="46"/>
                      <a:pt x="26" y="45"/>
                      <a:pt x="27" y="44"/>
                    </a:cubicBezTo>
                    <a:cubicBezTo>
                      <a:pt x="28" y="42"/>
                      <a:pt x="28" y="43"/>
                      <a:pt x="30" y="43"/>
                    </a:cubicBezTo>
                    <a:cubicBezTo>
                      <a:pt x="29" y="43"/>
                      <a:pt x="28" y="35"/>
                      <a:pt x="31" y="40"/>
                    </a:cubicBezTo>
                    <a:cubicBezTo>
                      <a:pt x="32" y="42"/>
                      <a:pt x="37" y="40"/>
                      <a:pt x="38" y="39"/>
                    </a:cubicBezTo>
                    <a:cubicBezTo>
                      <a:pt x="40" y="36"/>
                      <a:pt x="40" y="42"/>
                      <a:pt x="41" y="40"/>
                    </a:cubicBezTo>
                    <a:cubicBezTo>
                      <a:pt x="41" y="39"/>
                      <a:pt x="42" y="37"/>
                      <a:pt x="43" y="37"/>
                    </a:cubicBezTo>
                    <a:cubicBezTo>
                      <a:pt x="44" y="36"/>
                      <a:pt x="44" y="37"/>
                      <a:pt x="45" y="35"/>
                    </a:cubicBezTo>
                    <a:cubicBezTo>
                      <a:pt x="45" y="35"/>
                      <a:pt x="45" y="39"/>
                      <a:pt x="46" y="38"/>
                    </a:cubicBezTo>
                    <a:cubicBezTo>
                      <a:pt x="46" y="38"/>
                      <a:pt x="47" y="38"/>
                      <a:pt x="48" y="37"/>
                    </a:cubicBezTo>
                    <a:cubicBezTo>
                      <a:pt x="49" y="37"/>
                      <a:pt x="48" y="36"/>
                      <a:pt x="49" y="35"/>
                    </a:cubicBezTo>
                    <a:cubicBezTo>
                      <a:pt x="51" y="34"/>
                      <a:pt x="51" y="34"/>
                      <a:pt x="49" y="32"/>
                    </a:cubicBezTo>
                    <a:cubicBezTo>
                      <a:pt x="48" y="31"/>
                      <a:pt x="51" y="28"/>
                      <a:pt x="51" y="26"/>
                    </a:cubicBezTo>
                    <a:cubicBezTo>
                      <a:pt x="52" y="24"/>
                      <a:pt x="50" y="21"/>
                      <a:pt x="51" y="19"/>
                    </a:cubicBezTo>
                    <a:cubicBezTo>
                      <a:pt x="52" y="18"/>
                      <a:pt x="52" y="19"/>
                      <a:pt x="53" y="19"/>
                    </a:cubicBezTo>
                    <a:cubicBezTo>
                      <a:pt x="54" y="19"/>
                      <a:pt x="55" y="17"/>
                      <a:pt x="55" y="17"/>
                    </a:cubicBezTo>
                    <a:cubicBezTo>
                      <a:pt x="56" y="14"/>
                      <a:pt x="56" y="11"/>
                      <a:pt x="55" y="9"/>
                    </a:cubicBezTo>
                    <a:cubicBezTo>
                      <a:pt x="55" y="8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636">
                  <a:defRPr/>
                </a:pPr>
                <a:endParaRPr lang="id-ID" sz="1585">
                  <a:latin typeface="Sinkin Sans 300 Light" charset="0"/>
                </a:endParaRPr>
              </a:p>
            </p:txBody>
          </p:sp>
        </p:grpSp>
        <p:sp>
          <p:nvSpPr>
            <p:cNvPr id="1736" name="Freeform 432" descr="" title=""/>
            <p:cNvSpPr>
              <a:spLocks/>
            </p:cNvSpPr>
            <p:nvPr/>
          </p:nvSpPr>
          <p:spPr bwMode="auto">
            <a:xfrm>
              <a:off x="18236090" y="7168446"/>
              <a:ext cx="20243" cy="26997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1 h 3"/>
                <a:gd name="T4" fmla="*/ 2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2" y="0"/>
                    <a:pt x="0" y="1"/>
                    <a:pt x="0" y="1"/>
                  </a:cubicBezTo>
                  <a:cubicBezTo>
                    <a:pt x="1" y="3"/>
                    <a:pt x="2" y="1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737" name="Freeform 433" descr="" title=""/>
            <p:cNvSpPr>
              <a:spLocks/>
            </p:cNvSpPr>
            <p:nvPr/>
          </p:nvSpPr>
          <p:spPr bwMode="auto">
            <a:xfrm>
              <a:off x="18118008" y="7168446"/>
              <a:ext cx="128202" cy="97864"/>
            </a:xfrm>
            <a:custGeom>
              <a:avLst/>
              <a:gdLst>
                <a:gd name="T0" fmla="*/ 11 w 13"/>
                <a:gd name="T1" fmla="*/ 2 h 10"/>
                <a:gd name="T2" fmla="*/ 7 w 13"/>
                <a:gd name="T3" fmla="*/ 2 h 10"/>
                <a:gd name="T4" fmla="*/ 5 w 13"/>
                <a:gd name="T5" fmla="*/ 3 h 10"/>
                <a:gd name="T6" fmla="*/ 3 w 13"/>
                <a:gd name="T7" fmla="*/ 4 h 10"/>
                <a:gd name="T8" fmla="*/ 0 w 13"/>
                <a:gd name="T9" fmla="*/ 6 h 10"/>
                <a:gd name="T10" fmla="*/ 3 w 13"/>
                <a:gd name="T11" fmla="*/ 9 h 10"/>
                <a:gd name="T12" fmla="*/ 6 w 13"/>
                <a:gd name="T13" fmla="*/ 6 h 10"/>
                <a:gd name="T14" fmla="*/ 10 w 13"/>
                <a:gd name="T15" fmla="*/ 6 h 10"/>
                <a:gd name="T16" fmla="*/ 11 w 13"/>
                <a:gd name="T17" fmla="*/ 2 h 10"/>
                <a:gd name="T18" fmla="*/ 11 w 13"/>
                <a:gd name="T1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0">
                  <a:moveTo>
                    <a:pt x="11" y="2"/>
                  </a:moveTo>
                  <a:cubicBezTo>
                    <a:pt x="9" y="2"/>
                    <a:pt x="9" y="0"/>
                    <a:pt x="7" y="2"/>
                  </a:cubicBezTo>
                  <a:cubicBezTo>
                    <a:pt x="6" y="2"/>
                    <a:pt x="5" y="4"/>
                    <a:pt x="5" y="3"/>
                  </a:cubicBezTo>
                  <a:cubicBezTo>
                    <a:pt x="4" y="2"/>
                    <a:pt x="3" y="4"/>
                    <a:pt x="3" y="4"/>
                  </a:cubicBezTo>
                  <a:cubicBezTo>
                    <a:pt x="2" y="6"/>
                    <a:pt x="1" y="5"/>
                    <a:pt x="0" y="6"/>
                  </a:cubicBezTo>
                  <a:cubicBezTo>
                    <a:pt x="0" y="5"/>
                    <a:pt x="2" y="9"/>
                    <a:pt x="3" y="9"/>
                  </a:cubicBezTo>
                  <a:cubicBezTo>
                    <a:pt x="3" y="10"/>
                    <a:pt x="5" y="6"/>
                    <a:pt x="6" y="6"/>
                  </a:cubicBezTo>
                  <a:cubicBezTo>
                    <a:pt x="7" y="6"/>
                    <a:pt x="9" y="7"/>
                    <a:pt x="10" y="6"/>
                  </a:cubicBezTo>
                  <a:cubicBezTo>
                    <a:pt x="11" y="6"/>
                    <a:pt x="13" y="3"/>
                    <a:pt x="11" y="2"/>
                  </a:cubicBezTo>
                  <a:cubicBezTo>
                    <a:pt x="10" y="2"/>
                    <a:pt x="11" y="2"/>
                    <a:pt x="1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738" name="Freeform 434" descr="" title=""/>
            <p:cNvSpPr>
              <a:spLocks/>
            </p:cNvSpPr>
            <p:nvPr/>
          </p:nvSpPr>
          <p:spPr bwMode="auto">
            <a:xfrm>
              <a:off x="17989806" y="7205568"/>
              <a:ext cx="107958" cy="158608"/>
            </a:xfrm>
            <a:custGeom>
              <a:avLst/>
              <a:gdLst>
                <a:gd name="T0" fmla="*/ 7 w 11"/>
                <a:gd name="T1" fmla="*/ 0 h 16"/>
                <a:gd name="T2" fmla="*/ 2 w 11"/>
                <a:gd name="T3" fmla="*/ 2 h 16"/>
                <a:gd name="T4" fmla="*/ 0 w 11"/>
                <a:gd name="T5" fmla="*/ 6 h 16"/>
                <a:gd name="T6" fmla="*/ 2 w 11"/>
                <a:gd name="T7" fmla="*/ 6 h 16"/>
                <a:gd name="T8" fmla="*/ 3 w 11"/>
                <a:gd name="T9" fmla="*/ 4 h 16"/>
                <a:gd name="T10" fmla="*/ 4 w 11"/>
                <a:gd name="T11" fmla="*/ 5 h 16"/>
                <a:gd name="T12" fmla="*/ 3 w 11"/>
                <a:gd name="T13" fmla="*/ 10 h 16"/>
                <a:gd name="T14" fmla="*/ 3 w 11"/>
                <a:gd name="T15" fmla="*/ 11 h 16"/>
                <a:gd name="T16" fmla="*/ 3 w 11"/>
                <a:gd name="T17" fmla="*/ 13 h 16"/>
                <a:gd name="T18" fmla="*/ 5 w 11"/>
                <a:gd name="T19" fmla="*/ 12 h 16"/>
                <a:gd name="T20" fmla="*/ 6 w 11"/>
                <a:gd name="T21" fmla="*/ 15 h 16"/>
                <a:gd name="T22" fmla="*/ 8 w 11"/>
                <a:gd name="T23" fmla="*/ 12 h 16"/>
                <a:gd name="T24" fmla="*/ 11 w 11"/>
                <a:gd name="T25" fmla="*/ 7 h 16"/>
                <a:gd name="T26" fmla="*/ 10 w 11"/>
                <a:gd name="T27" fmla="*/ 2 h 16"/>
                <a:gd name="T28" fmla="*/ 7 w 11"/>
                <a:gd name="T2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6">
                  <a:moveTo>
                    <a:pt x="7" y="0"/>
                  </a:moveTo>
                  <a:cubicBezTo>
                    <a:pt x="5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5"/>
                    <a:pt x="3" y="5"/>
                    <a:pt x="2" y="6"/>
                  </a:cubicBezTo>
                  <a:cubicBezTo>
                    <a:pt x="3" y="5"/>
                    <a:pt x="2" y="4"/>
                    <a:pt x="3" y="4"/>
                  </a:cubicBezTo>
                  <a:cubicBezTo>
                    <a:pt x="3" y="4"/>
                    <a:pt x="4" y="4"/>
                    <a:pt x="4" y="5"/>
                  </a:cubicBezTo>
                  <a:cubicBezTo>
                    <a:pt x="4" y="7"/>
                    <a:pt x="4" y="8"/>
                    <a:pt x="3" y="10"/>
                  </a:cubicBezTo>
                  <a:cubicBezTo>
                    <a:pt x="2" y="11"/>
                    <a:pt x="3" y="11"/>
                    <a:pt x="3" y="11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3" y="16"/>
                    <a:pt x="5" y="12"/>
                    <a:pt x="5" y="12"/>
                  </a:cubicBezTo>
                  <a:cubicBezTo>
                    <a:pt x="5" y="12"/>
                    <a:pt x="5" y="15"/>
                    <a:pt x="6" y="15"/>
                  </a:cubicBezTo>
                  <a:cubicBezTo>
                    <a:pt x="6" y="16"/>
                    <a:pt x="8" y="13"/>
                    <a:pt x="8" y="12"/>
                  </a:cubicBezTo>
                  <a:cubicBezTo>
                    <a:pt x="10" y="10"/>
                    <a:pt x="10" y="8"/>
                    <a:pt x="11" y="7"/>
                  </a:cubicBezTo>
                  <a:cubicBezTo>
                    <a:pt x="11" y="5"/>
                    <a:pt x="10" y="4"/>
                    <a:pt x="10" y="2"/>
                  </a:cubicBezTo>
                  <a:cubicBezTo>
                    <a:pt x="10" y="0"/>
                    <a:pt x="7" y="2"/>
                    <a:pt x="7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739" name="Freeform 435" descr="" title=""/>
            <p:cNvSpPr>
              <a:spLocks/>
            </p:cNvSpPr>
            <p:nvPr/>
          </p:nvSpPr>
          <p:spPr bwMode="auto">
            <a:xfrm>
              <a:off x="17881847" y="7593656"/>
              <a:ext cx="37112" cy="30371"/>
            </a:xfrm>
            <a:custGeom>
              <a:avLst/>
              <a:gdLst>
                <a:gd name="T0" fmla="*/ 4 w 4"/>
                <a:gd name="T1" fmla="*/ 0 h 3"/>
                <a:gd name="T2" fmla="*/ 1 w 4"/>
                <a:gd name="T3" fmla="*/ 3 h 3"/>
                <a:gd name="T4" fmla="*/ 4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cubicBezTo>
                    <a:pt x="3" y="0"/>
                    <a:pt x="0" y="1"/>
                    <a:pt x="1" y="3"/>
                  </a:cubicBezTo>
                  <a:cubicBezTo>
                    <a:pt x="1" y="3"/>
                    <a:pt x="4" y="0"/>
                    <a:pt x="4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740" name="Freeform 436" descr="" title=""/>
            <p:cNvSpPr>
              <a:spLocks/>
            </p:cNvSpPr>
            <p:nvPr/>
          </p:nvSpPr>
          <p:spPr bwMode="auto">
            <a:xfrm>
              <a:off x="17969563" y="7495788"/>
              <a:ext cx="20243" cy="16873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741" name="Freeform 437" descr="" title=""/>
            <p:cNvSpPr>
              <a:spLocks/>
            </p:cNvSpPr>
            <p:nvPr/>
          </p:nvSpPr>
          <p:spPr bwMode="auto">
            <a:xfrm>
              <a:off x="17703036" y="7701643"/>
              <a:ext cx="20243" cy="10123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742" name="Freeform 438" descr="" title=""/>
            <p:cNvSpPr>
              <a:spLocks/>
            </p:cNvSpPr>
            <p:nvPr/>
          </p:nvSpPr>
          <p:spPr bwMode="auto">
            <a:xfrm>
              <a:off x="17514109" y="7664520"/>
              <a:ext cx="118082" cy="165357"/>
            </a:xfrm>
            <a:custGeom>
              <a:avLst/>
              <a:gdLst>
                <a:gd name="T0" fmla="*/ 8 w 12"/>
                <a:gd name="T1" fmla="*/ 1 h 17"/>
                <a:gd name="T2" fmla="*/ 0 w 12"/>
                <a:gd name="T3" fmla="*/ 8 h 17"/>
                <a:gd name="T4" fmla="*/ 1 w 12"/>
                <a:gd name="T5" fmla="*/ 14 h 17"/>
                <a:gd name="T6" fmla="*/ 3 w 12"/>
                <a:gd name="T7" fmla="*/ 17 h 17"/>
                <a:gd name="T8" fmla="*/ 8 w 12"/>
                <a:gd name="T9" fmla="*/ 1 h 17"/>
                <a:gd name="T10" fmla="*/ 8 w 12"/>
                <a:gd name="T11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7">
                  <a:moveTo>
                    <a:pt x="8" y="1"/>
                  </a:moveTo>
                  <a:cubicBezTo>
                    <a:pt x="5" y="0"/>
                    <a:pt x="1" y="6"/>
                    <a:pt x="0" y="8"/>
                  </a:cubicBezTo>
                  <a:cubicBezTo>
                    <a:pt x="0" y="10"/>
                    <a:pt x="0" y="12"/>
                    <a:pt x="1" y="14"/>
                  </a:cubicBezTo>
                  <a:cubicBezTo>
                    <a:pt x="1" y="14"/>
                    <a:pt x="3" y="17"/>
                    <a:pt x="3" y="17"/>
                  </a:cubicBezTo>
                  <a:cubicBezTo>
                    <a:pt x="4" y="15"/>
                    <a:pt x="12" y="2"/>
                    <a:pt x="8" y="1"/>
                  </a:cubicBezTo>
                  <a:cubicBezTo>
                    <a:pt x="7" y="1"/>
                    <a:pt x="9" y="1"/>
                    <a:pt x="8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743" name="Freeform 439" descr="" title=""/>
            <p:cNvSpPr>
              <a:spLocks/>
            </p:cNvSpPr>
            <p:nvPr/>
          </p:nvSpPr>
          <p:spPr bwMode="auto">
            <a:xfrm>
              <a:off x="16930446" y="7941242"/>
              <a:ext cx="138324" cy="97864"/>
            </a:xfrm>
            <a:custGeom>
              <a:avLst/>
              <a:gdLst>
                <a:gd name="T0" fmla="*/ 13 w 14"/>
                <a:gd name="T1" fmla="*/ 1 h 10"/>
                <a:gd name="T2" fmla="*/ 9 w 14"/>
                <a:gd name="T3" fmla="*/ 0 h 10"/>
                <a:gd name="T4" fmla="*/ 4 w 14"/>
                <a:gd name="T5" fmla="*/ 2 h 10"/>
                <a:gd name="T6" fmla="*/ 4 w 14"/>
                <a:gd name="T7" fmla="*/ 9 h 10"/>
                <a:gd name="T8" fmla="*/ 11 w 14"/>
                <a:gd name="T9" fmla="*/ 6 h 10"/>
                <a:gd name="T10" fmla="*/ 13 w 14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0">
                  <a:moveTo>
                    <a:pt x="13" y="1"/>
                  </a:moveTo>
                  <a:cubicBezTo>
                    <a:pt x="12" y="1"/>
                    <a:pt x="11" y="0"/>
                    <a:pt x="9" y="0"/>
                  </a:cubicBezTo>
                  <a:cubicBezTo>
                    <a:pt x="7" y="0"/>
                    <a:pt x="6" y="1"/>
                    <a:pt x="4" y="2"/>
                  </a:cubicBezTo>
                  <a:cubicBezTo>
                    <a:pt x="2" y="4"/>
                    <a:pt x="0" y="7"/>
                    <a:pt x="4" y="9"/>
                  </a:cubicBezTo>
                  <a:cubicBezTo>
                    <a:pt x="6" y="10"/>
                    <a:pt x="10" y="8"/>
                    <a:pt x="11" y="6"/>
                  </a:cubicBezTo>
                  <a:cubicBezTo>
                    <a:pt x="11" y="5"/>
                    <a:pt x="14" y="1"/>
                    <a:pt x="1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744" name="Freeform 440" descr="" title=""/>
            <p:cNvSpPr>
              <a:spLocks/>
            </p:cNvSpPr>
            <p:nvPr/>
          </p:nvSpPr>
          <p:spPr bwMode="auto">
            <a:xfrm>
              <a:off x="17493865" y="8008734"/>
              <a:ext cx="199051" cy="280094"/>
            </a:xfrm>
            <a:custGeom>
              <a:avLst/>
              <a:gdLst>
                <a:gd name="T0" fmla="*/ 12 w 20"/>
                <a:gd name="T1" fmla="*/ 2 h 28"/>
                <a:gd name="T2" fmla="*/ 9 w 20"/>
                <a:gd name="T3" fmla="*/ 2 h 28"/>
                <a:gd name="T4" fmla="*/ 4 w 20"/>
                <a:gd name="T5" fmla="*/ 3 h 28"/>
                <a:gd name="T6" fmla="*/ 3 w 20"/>
                <a:gd name="T7" fmla="*/ 11 h 28"/>
                <a:gd name="T8" fmla="*/ 3 w 20"/>
                <a:gd name="T9" fmla="*/ 13 h 28"/>
                <a:gd name="T10" fmla="*/ 0 w 20"/>
                <a:gd name="T11" fmla="*/ 13 h 28"/>
                <a:gd name="T12" fmla="*/ 3 w 20"/>
                <a:gd name="T13" fmla="*/ 22 h 28"/>
                <a:gd name="T14" fmla="*/ 5 w 20"/>
                <a:gd name="T15" fmla="*/ 20 h 28"/>
                <a:gd name="T16" fmla="*/ 7 w 20"/>
                <a:gd name="T17" fmla="*/ 22 h 28"/>
                <a:gd name="T18" fmla="*/ 4 w 20"/>
                <a:gd name="T19" fmla="*/ 23 h 28"/>
                <a:gd name="T20" fmla="*/ 8 w 20"/>
                <a:gd name="T21" fmla="*/ 26 h 28"/>
                <a:gd name="T22" fmla="*/ 11 w 20"/>
                <a:gd name="T23" fmla="*/ 25 h 28"/>
                <a:gd name="T24" fmla="*/ 15 w 20"/>
                <a:gd name="T25" fmla="*/ 28 h 28"/>
                <a:gd name="T26" fmla="*/ 14 w 20"/>
                <a:gd name="T27" fmla="*/ 25 h 28"/>
                <a:gd name="T28" fmla="*/ 17 w 20"/>
                <a:gd name="T29" fmla="*/ 24 h 28"/>
                <a:gd name="T30" fmla="*/ 10 w 20"/>
                <a:gd name="T31" fmla="*/ 22 h 28"/>
                <a:gd name="T32" fmla="*/ 9 w 20"/>
                <a:gd name="T33" fmla="*/ 16 h 28"/>
                <a:gd name="T34" fmla="*/ 12 w 20"/>
                <a:gd name="T35" fmla="*/ 12 h 28"/>
                <a:gd name="T36" fmla="*/ 13 w 20"/>
                <a:gd name="T37" fmla="*/ 7 h 28"/>
                <a:gd name="T38" fmla="*/ 12 w 20"/>
                <a:gd name="T39" fmla="*/ 2 h 28"/>
                <a:gd name="T40" fmla="*/ 12 w 20"/>
                <a:gd name="T41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" h="28">
                  <a:moveTo>
                    <a:pt x="12" y="2"/>
                  </a:moveTo>
                  <a:cubicBezTo>
                    <a:pt x="10" y="1"/>
                    <a:pt x="11" y="5"/>
                    <a:pt x="9" y="2"/>
                  </a:cubicBezTo>
                  <a:cubicBezTo>
                    <a:pt x="8" y="0"/>
                    <a:pt x="4" y="1"/>
                    <a:pt x="4" y="3"/>
                  </a:cubicBezTo>
                  <a:cubicBezTo>
                    <a:pt x="3" y="6"/>
                    <a:pt x="4" y="8"/>
                    <a:pt x="3" y="11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2" y="14"/>
                    <a:pt x="0" y="13"/>
                    <a:pt x="0" y="13"/>
                  </a:cubicBezTo>
                  <a:cubicBezTo>
                    <a:pt x="0" y="13"/>
                    <a:pt x="2" y="22"/>
                    <a:pt x="3" y="22"/>
                  </a:cubicBezTo>
                  <a:cubicBezTo>
                    <a:pt x="3" y="22"/>
                    <a:pt x="4" y="19"/>
                    <a:pt x="5" y="20"/>
                  </a:cubicBezTo>
                  <a:cubicBezTo>
                    <a:pt x="5" y="20"/>
                    <a:pt x="7" y="21"/>
                    <a:pt x="7" y="22"/>
                  </a:cubicBezTo>
                  <a:cubicBezTo>
                    <a:pt x="7" y="23"/>
                    <a:pt x="4" y="21"/>
                    <a:pt x="4" y="23"/>
                  </a:cubicBezTo>
                  <a:cubicBezTo>
                    <a:pt x="4" y="25"/>
                    <a:pt x="6" y="27"/>
                    <a:pt x="8" y="26"/>
                  </a:cubicBezTo>
                  <a:cubicBezTo>
                    <a:pt x="9" y="26"/>
                    <a:pt x="10" y="24"/>
                    <a:pt x="11" y="25"/>
                  </a:cubicBezTo>
                  <a:cubicBezTo>
                    <a:pt x="11" y="25"/>
                    <a:pt x="15" y="28"/>
                    <a:pt x="15" y="28"/>
                  </a:cubicBezTo>
                  <a:cubicBezTo>
                    <a:pt x="16" y="27"/>
                    <a:pt x="13" y="26"/>
                    <a:pt x="14" y="25"/>
                  </a:cubicBezTo>
                  <a:cubicBezTo>
                    <a:pt x="13" y="26"/>
                    <a:pt x="20" y="28"/>
                    <a:pt x="17" y="24"/>
                  </a:cubicBezTo>
                  <a:cubicBezTo>
                    <a:pt x="15" y="22"/>
                    <a:pt x="11" y="25"/>
                    <a:pt x="10" y="22"/>
                  </a:cubicBezTo>
                  <a:cubicBezTo>
                    <a:pt x="9" y="20"/>
                    <a:pt x="9" y="19"/>
                    <a:pt x="9" y="16"/>
                  </a:cubicBezTo>
                  <a:cubicBezTo>
                    <a:pt x="9" y="14"/>
                    <a:pt x="11" y="14"/>
                    <a:pt x="12" y="12"/>
                  </a:cubicBezTo>
                  <a:cubicBezTo>
                    <a:pt x="14" y="10"/>
                    <a:pt x="14" y="9"/>
                    <a:pt x="13" y="7"/>
                  </a:cubicBezTo>
                  <a:cubicBezTo>
                    <a:pt x="13" y="7"/>
                    <a:pt x="13" y="2"/>
                    <a:pt x="12" y="2"/>
                  </a:cubicBezTo>
                  <a:cubicBezTo>
                    <a:pt x="11" y="2"/>
                    <a:pt x="13" y="2"/>
                    <a:pt x="12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745" name="Freeform 441" descr="" title=""/>
            <p:cNvSpPr>
              <a:spLocks/>
            </p:cNvSpPr>
            <p:nvPr/>
          </p:nvSpPr>
          <p:spPr bwMode="auto">
            <a:xfrm>
              <a:off x="17662553" y="8248334"/>
              <a:ext cx="60726" cy="77618"/>
            </a:xfrm>
            <a:custGeom>
              <a:avLst/>
              <a:gdLst>
                <a:gd name="T0" fmla="*/ 3 w 6"/>
                <a:gd name="T1" fmla="*/ 1 h 8"/>
                <a:gd name="T2" fmla="*/ 1 w 6"/>
                <a:gd name="T3" fmla="*/ 1 h 8"/>
                <a:gd name="T4" fmla="*/ 0 w 6"/>
                <a:gd name="T5" fmla="*/ 3 h 8"/>
                <a:gd name="T6" fmla="*/ 2 w 6"/>
                <a:gd name="T7" fmla="*/ 6 h 8"/>
                <a:gd name="T8" fmla="*/ 5 w 6"/>
                <a:gd name="T9" fmla="*/ 7 h 8"/>
                <a:gd name="T10" fmla="*/ 4 w 6"/>
                <a:gd name="T11" fmla="*/ 4 h 8"/>
                <a:gd name="T12" fmla="*/ 3 w 6"/>
                <a:gd name="T13" fmla="*/ 1 h 8"/>
                <a:gd name="T14" fmla="*/ 3 w 6"/>
                <a:gd name="T1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8">
                  <a:moveTo>
                    <a:pt x="3" y="1"/>
                  </a:moveTo>
                  <a:cubicBezTo>
                    <a:pt x="3" y="1"/>
                    <a:pt x="2" y="0"/>
                    <a:pt x="1" y="1"/>
                  </a:cubicBezTo>
                  <a:cubicBezTo>
                    <a:pt x="1" y="2"/>
                    <a:pt x="0" y="2"/>
                    <a:pt x="0" y="3"/>
                  </a:cubicBezTo>
                  <a:cubicBezTo>
                    <a:pt x="1" y="4"/>
                    <a:pt x="0" y="5"/>
                    <a:pt x="2" y="6"/>
                  </a:cubicBezTo>
                  <a:cubicBezTo>
                    <a:pt x="2" y="6"/>
                    <a:pt x="6" y="8"/>
                    <a:pt x="5" y="7"/>
                  </a:cubicBezTo>
                  <a:cubicBezTo>
                    <a:pt x="5" y="6"/>
                    <a:pt x="5" y="5"/>
                    <a:pt x="4" y="4"/>
                  </a:cubicBezTo>
                  <a:cubicBezTo>
                    <a:pt x="2" y="4"/>
                    <a:pt x="2" y="1"/>
                    <a:pt x="3" y="1"/>
                  </a:cubicBezTo>
                  <a:cubicBezTo>
                    <a:pt x="2" y="1"/>
                    <a:pt x="4" y="1"/>
                    <a:pt x="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746" name="Freeform 442" descr="" title=""/>
            <p:cNvSpPr>
              <a:spLocks/>
            </p:cNvSpPr>
            <p:nvPr/>
          </p:nvSpPr>
          <p:spPr bwMode="auto">
            <a:xfrm>
              <a:off x="17703036" y="8315827"/>
              <a:ext cx="97839" cy="131611"/>
            </a:xfrm>
            <a:custGeom>
              <a:avLst/>
              <a:gdLst>
                <a:gd name="T0" fmla="*/ 4 w 10"/>
                <a:gd name="T1" fmla="*/ 0 h 13"/>
                <a:gd name="T2" fmla="*/ 2 w 10"/>
                <a:gd name="T3" fmla="*/ 1 h 13"/>
                <a:gd name="T4" fmla="*/ 4 w 10"/>
                <a:gd name="T5" fmla="*/ 4 h 13"/>
                <a:gd name="T6" fmla="*/ 4 w 10"/>
                <a:gd name="T7" fmla="*/ 9 h 13"/>
                <a:gd name="T8" fmla="*/ 5 w 10"/>
                <a:gd name="T9" fmla="*/ 13 h 13"/>
                <a:gd name="T10" fmla="*/ 5 w 10"/>
                <a:gd name="T11" fmla="*/ 11 h 13"/>
                <a:gd name="T12" fmla="*/ 9 w 10"/>
                <a:gd name="T13" fmla="*/ 8 h 13"/>
                <a:gd name="T14" fmla="*/ 8 w 10"/>
                <a:gd name="T15" fmla="*/ 6 h 13"/>
                <a:gd name="T16" fmla="*/ 9 w 10"/>
                <a:gd name="T17" fmla="*/ 5 h 13"/>
                <a:gd name="T18" fmla="*/ 7 w 10"/>
                <a:gd name="T19" fmla="*/ 1 h 13"/>
                <a:gd name="T20" fmla="*/ 4 w 10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3">
                  <a:moveTo>
                    <a:pt x="4" y="0"/>
                  </a:moveTo>
                  <a:cubicBezTo>
                    <a:pt x="3" y="0"/>
                    <a:pt x="4" y="0"/>
                    <a:pt x="2" y="1"/>
                  </a:cubicBezTo>
                  <a:cubicBezTo>
                    <a:pt x="1" y="2"/>
                    <a:pt x="3" y="3"/>
                    <a:pt x="4" y="4"/>
                  </a:cubicBezTo>
                  <a:cubicBezTo>
                    <a:pt x="5" y="6"/>
                    <a:pt x="0" y="7"/>
                    <a:pt x="4" y="9"/>
                  </a:cubicBezTo>
                  <a:cubicBezTo>
                    <a:pt x="5" y="10"/>
                    <a:pt x="3" y="12"/>
                    <a:pt x="5" y="13"/>
                  </a:cubicBezTo>
                  <a:cubicBezTo>
                    <a:pt x="6" y="13"/>
                    <a:pt x="6" y="12"/>
                    <a:pt x="5" y="11"/>
                  </a:cubicBezTo>
                  <a:cubicBezTo>
                    <a:pt x="3" y="5"/>
                    <a:pt x="9" y="10"/>
                    <a:pt x="9" y="8"/>
                  </a:cubicBezTo>
                  <a:cubicBezTo>
                    <a:pt x="9" y="7"/>
                    <a:pt x="7" y="6"/>
                    <a:pt x="8" y="6"/>
                  </a:cubicBezTo>
                  <a:cubicBezTo>
                    <a:pt x="8" y="5"/>
                    <a:pt x="10" y="6"/>
                    <a:pt x="9" y="5"/>
                  </a:cubicBezTo>
                  <a:cubicBezTo>
                    <a:pt x="8" y="4"/>
                    <a:pt x="6" y="3"/>
                    <a:pt x="7" y="1"/>
                  </a:cubicBezTo>
                  <a:cubicBezTo>
                    <a:pt x="7" y="0"/>
                    <a:pt x="5" y="0"/>
                    <a:pt x="4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747" name="Freeform 443" descr="" title=""/>
            <p:cNvSpPr>
              <a:spLocks/>
            </p:cNvSpPr>
            <p:nvPr/>
          </p:nvSpPr>
          <p:spPr bwMode="auto">
            <a:xfrm>
              <a:off x="17524226" y="8258459"/>
              <a:ext cx="60726" cy="77618"/>
            </a:xfrm>
            <a:custGeom>
              <a:avLst/>
              <a:gdLst>
                <a:gd name="T0" fmla="*/ 6 w 6"/>
                <a:gd name="T1" fmla="*/ 5 h 8"/>
                <a:gd name="T2" fmla="*/ 0 w 6"/>
                <a:gd name="T3" fmla="*/ 2 h 8"/>
                <a:gd name="T4" fmla="*/ 3 w 6"/>
                <a:gd name="T5" fmla="*/ 6 h 8"/>
                <a:gd name="T6" fmla="*/ 6 w 6"/>
                <a:gd name="T7" fmla="*/ 5 h 8"/>
                <a:gd name="T8" fmla="*/ 6 w 6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5"/>
                  </a:moveTo>
                  <a:cubicBezTo>
                    <a:pt x="5" y="4"/>
                    <a:pt x="3" y="0"/>
                    <a:pt x="0" y="2"/>
                  </a:cubicBezTo>
                  <a:cubicBezTo>
                    <a:pt x="0" y="2"/>
                    <a:pt x="3" y="5"/>
                    <a:pt x="3" y="6"/>
                  </a:cubicBezTo>
                  <a:cubicBezTo>
                    <a:pt x="3" y="8"/>
                    <a:pt x="6" y="8"/>
                    <a:pt x="6" y="5"/>
                  </a:cubicBezTo>
                  <a:cubicBezTo>
                    <a:pt x="6" y="5"/>
                    <a:pt x="6" y="6"/>
                    <a:pt x="6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748" name="Freeform 444" descr="" title=""/>
            <p:cNvSpPr>
              <a:spLocks/>
            </p:cNvSpPr>
            <p:nvPr/>
          </p:nvSpPr>
          <p:spPr bwMode="auto">
            <a:xfrm>
              <a:off x="17595077" y="8336076"/>
              <a:ext cx="87719" cy="101239"/>
            </a:xfrm>
            <a:custGeom>
              <a:avLst/>
              <a:gdLst>
                <a:gd name="T0" fmla="*/ 3 w 9"/>
                <a:gd name="T1" fmla="*/ 2 h 10"/>
                <a:gd name="T2" fmla="*/ 0 w 9"/>
                <a:gd name="T3" fmla="*/ 2 h 10"/>
                <a:gd name="T4" fmla="*/ 2 w 9"/>
                <a:gd name="T5" fmla="*/ 4 h 10"/>
                <a:gd name="T6" fmla="*/ 1 w 9"/>
                <a:gd name="T7" fmla="*/ 9 h 10"/>
                <a:gd name="T8" fmla="*/ 6 w 9"/>
                <a:gd name="T9" fmla="*/ 6 h 10"/>
                <a:gd name="T10" fmla="*/ 3 w 9"/>
                <a:gd name="T11" fmla="*/ 2 h 10"/>
                <a:gd name="T12" fmla="*/ 3 w 9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3" y="2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0" y="3"/>
                    <a:pt x="2" y="3"/>
                    <a:pt x="2" y="4"/>
                  </a:cubicBezTo>
                  <a:cubicBezTo>
                    <a:pt x="3" y="5"/>
                    <a:pt x="0" y="8"/>
                    <a:pt x="1" y="9"/>
                  </a:cubicBezTo>
                  <a:cubicBezTo>
                    <a:pt x="1" y="10"/>
                    <a:pt x="5" y="6"/>
                    <a:pt x="6" y="6"/>
                  </a:cubicBezTo>
                  <a:cubicBezTo>
                    <a:pt x="9" y="6"/>
                    <a:pt x="3" y="2"/>
                    <a:pt x="3" y="2"/>
                  </a:cubicBezTo>
                  <a:cubicBezTo>
                    <a:pt x="1" y="0"/>
                    <a:pt x="3" y="2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749" name="Freeform 445" descr="" title=""/>
            <p:cNvSpPr>
              <a:spLocks/>
            </p:cNvSpPr>
            <p:nvPr/>
          </p:nvSpPr>
          <p:spPr bwMode="auto">
            <a:xfrm>
              <a:off x="17615320" y="8396817"/>
              <a:ext cx="67476" cy="107986"/>
            </a:xfrm>
            <a:custGeom>
              <a:avLst/>
              <a:gdLst>
                <a:gd name="T0" fmla="*/ 6 w 7"/>
                <a:gd name="T1" fmla="*/ 1 h 11"/>
                <a:gd name="T2" fmla="*/ 3 w 7"/>
                <a:gd name="T3" fmla="*/ 5 h 11"/>
                <a:gd name="T4" fmla="*/ 3 w 7"/>
                <a:gd name="T5" fmla="*/ 9 h 11"/>
                <a:gd name="T6" fmla="*/ 5 w 7"/>
                <a:gd name="T7" fmla="*/ 6 h 11"/>
                <a:gd name="T8" fmla="*/ 6 w 7"/>
                <a:gd name="T9" fmla="*/ 1 h 11"/>
                <a:gd name="T10" fmla="*/ 6 w 7"/>
                <a:gd name="T1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6" y="1"/>
                  </a:moveTo>
                  <a:cubicBezTo>
                    <a:pt x="3" y="1"/>
                    <a:pt x="4" y="4"/>
                    <a:pt x="3" y="5"/>
                  </a:cubicBezTo>
                  <a:cubicBezTo>
                    <a:pt x="0" y="7"/>
                    <a:pt x="1" y="7"/>
                    <a:pt x="3" y="9"/>
                  </a:cubicBezTo>
                  <a:cubicBezTo>
                    <a:pt x="6" y="11"/>
                    <a:pt x="4" y="8"/>
                    <a:pt x="5" y="6"/>
                  </a:cubicBezTo>
                  <a:cubicBezTo>
                    <a:pt x="5" y="6"/>
                    <a:pt x="7" y="0"/>
                    <a:pt x="6" y="1"/>
                  </a:cubicBezTo>
                  <a:cubicBezTo>
                    <a:pt x="5" y="1"/>
                    <a:pt x="6" y="0"/>
                    <a:pt x="6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750" name="Freeform 446" descr="" title=""/>
            <p:cNvSpPr>
              <a:spLocks/>
            </p:cNvSpPr>
            <p:nvPr/>
          </p:nvSpPr>
          <p:spPr bwMode="auto">
            <a:xfrm>
              <a:off x="17672671" y="8386694"/>
              <a:ext cx="40485" cy="77618"/>
            </a:xfrm>
            <a:custGeom>
              <a:avLst/>
              <a:gdLst>
                <a:gd name="T0" fmla="*/ 3 w 4"/>
                <a:gd name="T1" fmla="*/ 1 h 8"/>
                <a:gd name="T2" fmla="*/ 0 w 4"/>
                <a:gd name="T3" fmla="*/ 8 h 8"/>
                <a:gd name="T4" fmla="*/ 3 w 4"/>
                <a:gd name="T5" fmla="*/ 5 h 8"/>
                <a:gd name="T6" fmla="*/ 3 w 4"/>
                <a:gd name="T7" fmla="*/ 1 h 8"/>
                <a:gd name="T8" fmla="*/ 3 w 4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3" y="1"/>
                  </a:moveTo>
                  <a:cubicBezTo>
                    <a:pt x="2" y="1"/>
                    <a:pt x="0" y="7"/>
                    <a:pt x="0" y="8"/>
                  </a:cubicBezTo>
                  <a:cubicBezTo>
                    <a:pt x="0" y="8"/>
                    <a:pt x="2" y="6"/>
                    <a:pt x="3" y="5"/>
                  </a:cubicBezTo>
                  <a:cubicBezTo>
                    <a:pt x="3" y="5"/>
                    <a:pt x="4" y="0"/>
                    <a:pt x="3" y="1"/>
                  </a:cubicBezTo>
                  <a:cubicBezTo>
                    <a:pt x="2" y="1"/>
                    <a:pt x="3" y="1"/>
                    <a:pt x="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751" name="Freeform 447" descr="" title=""/>
            <p:cNvSpPr>
              <a:spLocks/>
            </p:cNvSpPr>
            <p:nvPr/>
          </p:nvSpPr>
          <p:spPr bwMode="auto">
            <a:xfrm>
              <a:off x="17692916" y="8437314"/>
              <a:ext cx="60726" cy="37121"/>
            </a:xfrm>
            <a:custGeom>
              <a:avLst/>
              <a:gdLst>
                <a:gd name="T0" fmla="*/ 1 w 6"/>
                <a:gd name="T1" fmla="*/ 1 h 4"/>
                <a:gd name="T2" fmla="*/ 3 w 6"/>
                <a:gd name="T3" fmla="*/ 3 h 4"/>
                <a:gd name="T4" fmla="*/ 1 w 6"/>
                <a:gd name="T5" fmla="*/ 1 h 4"/>
                <a:gd name="T6" fmla="*/ 1 w 6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1" y="1"/>
                  </a:moveTo>
                  <a:cubicBezTo>
                    <a:pt x="0" y="3"/>
                    <a:pt x="1" y="4"/>
                    <a:pt x="3" y="3"/>
                  </a:cubicBezTo>
                  <a:cubicBezTo>
                    <a:pt x="6" y="3"/>
                    <a:pt x="2" y="0"/>
                    <a:pt x="1" y="1"/>
                  </a:cubicBezTo>
                  <a:cubicBezTo>
                    <a:pt x="1" y="2"/>
                    <a:pt x="2" y="1"/>
                    <a:pt x="1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752" name="Freeform 448" descr="" title=""/>
            <p:cNvSpPr>
              <a:spLocks/>
            </p:cNvSpPr>
            <p:nvPr/>
          </p:nvSpPr>
          <p:spPr bwMode="auto">
            <a:xfrm>
              <a:off x="17692916" y="8464314"/>
              <a:ext cx="138324" cy="209230"/>
            </a:xfrm>
            <a:custGeom>
              <a:avLst/>
              <a:gdLst>
                <a:gd name="T0" fmla="*/ 10 w 14"/>
                <a:gd name="T1" fmla="*/ 0 h 21"/>
                <a:gd name="T2" fmla="*/ 9 w 14"/>
                <a:gd name="T3" fmla="*/ 2 h 21"/>
                <a:gd name="T4" fmla="*/ 7 w 14"/>
                <a:gd name="T5" fmla="*/ 4 h 21"/>
                <a:gd name="T6" fmla="*/ 3 w 14"/>
                <a:gd name="T7" fmla="*/ 6 h 21"/>
                <a:gd name="T8" fmla="*/ 2 w 14"/>
                <a:gd name="T9" fmla="*/ 11 h 21"/>
                <a:gd name="T10" fmla="*/ 2 w 14"/>
                <a:gd name="T11" fmla="*/ 14 h 21"/>
                <a:gd name="T12" fmla="*/ 3 w 14"/>
                <a:gd name="T13" fmla="*/ 18 h 21"/>
                <a:gd name="T14" fmla="*/ 8 w 14"/>
                <a:gd name="T15" fmla="*/ 19 h 21"/>
                <a:gd name="T16" fmla="*/ 8 w 14"/>
                <a:gd name="T17" fmla="*/ 16 h 21"/>
                <a:gd name="T18" fmla="*/ 10 w 14"/>
                <a:gd name="T19" fmla="*/ 12 h 21"/>
                <a:gd name="T20" fmla="*/ 12 w 14"/>
                <a:gd name="T21" fmla="*/ 17 h 21"/>
                <a:gd name="T22" fmla="*/ 13 w 14"/>
                <a:gd name="T23" fmla="*/ 14 h 21"/>
                <a:gd name="T24" fmla="*/ 13 w 14"/>
                <a:gd name="T25" fmla="*/ 10 h 21"/>
                <a:gd name="T26" fmla="*/ 10 w 14"/>
                <a:gd name="T27" fmla="*/ 0 h 21"/>
                <a:gd name="T28" fmla="*/ 10 w 14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21">
                  <a:moveTo>
                    <a:pt x="10" y="0"/>
                  </a:moveTo>
                  <a:cubicBezTo>
                    <a:pt x="9" y="0"/>
                    <a:pt x="9" y="1"/>
                    <a:pt x="9" y="2"/>
                  </a:cubicBezTo>
                  <a:cubicBezTo>
                    <a:pt x="9" y="3"/>
                    <a:pt x="9" y="3"/>
                    <a:pt x="7" y="4"/>
                  </a:cubicBezTo>
                  <a:cubicBezTo>
                    <a:pt x="6" y="4"/>
                    <a:pt x="4" y="6"/>
                    <a:pt x="3" y="6"/>
                  </a:cubicBezTo>
                  <a:cubicBezTo>
                    <a:pt x="1" y="9"/>
                    <a:pt x="0" y="9"/>
                    <a:pt x="2" y="11"/>
                  </a:cubicBezTo>
                  <a:cubicBezTo>
                    <a:pt x="3" y="12"/>
                    <a:pt x="2" y="13"/>
                    <a:pt x="2" y="14"/>
                  </a:cubicBezTo>
                  <a:cubicBezTo>
                    <a:pt x="1" y="16"/>
                    <a:pt x="2" y="17"/>
                    <a:pt x="3" y="18"/>
                  </a:cubicBezTo>
                  <a:cubicBezTo>
                    <a:pt x="5" y="19"/>
                    <a:pt x="7" y="19"/>
                    <a:pt x="8" y="19"/>
                  </a:cubicBezTo>
                  <a:cubicBezTo>
                    <a:pt x="11" y="21"/>
                    <a:pt x="9" y="18"/>
                    <a:pt x="8" y="16"/>
                  </a:cubicBezTo>
                  <a:cubicBezTo>
                    <a:pt x="8" y="16"/>
                    <a:pt x="8" y="12"/>
                    <a:pt x="10" y="12"/>
                  </a:cubicBezTo>
                  <a:cubicBezTo>
                    <a:pt x="11" y="12"/>
                    <a:pt x="11" y="17"/>
                    <a:pt x="12" y="17"/>
                  </a:cubicBezTo>
                  <a:cubicBezTo>
                    <a:pt x="12" y="17"/>
                    <a:pt x="13" y="14"/>
                    <a:pt x="13" y="14"/>
                  </a:cubicBezTo>
                  <a:cubicBezTo>
                    <a:pt x="14" y="12"/>
                    <a:pt x="14" y="11"/>
                    <a:pt x="13" y="10"/>
                  </a:cubicBezTo>
                  <a:cubicBezTo>
                    <a:pt x="13" y="7"/>
                    <a:pt x="13" y="1"/>
                    <a:pt x="10" y="0"/>
                  </a:cubicBezTo>
                  <a:cubicBezTo>
                    <a:pt x="9" y="0"/>
                    <a:pt x="10" y="1"/>
                    <a:pt x="10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753" name="Freeform 449" descr="" title=""/>
            <p:cNvSpPr>
              <a:spLocks/>
            </p:cNvSpPr>
            <p:nvPr/>
          </p:nvSpPr>
          <p:spPr bwMode="auto">
            <a:xfrm>
              <a:off x="17605197" y="8504807"/>
              <a:ext cx="118082" cy="101239"/>
            </a:xfrm>
            <a:custGeom>
              <a:avLst/>
              <a:gdLst>
                <a:gd name="T0" fmla="*/ 8 w 12"/>
                <a:gd name="T1" fmla="*/ 1 h 10"/>
                <a:gd name="T2" fmla="*/ 2 w 12"/>
                <a:gd name="T3" fmla="*/ 4 h 10"/>
                <a:gd name="T4" fmla="*/ 0 w 12"/>
                <a:gd name="T5" fmla="*/ 10 h 10"/>
                <a:gd name="T6" fmla="*/ 2 w 12"/>
                <a:gd name="T7" fmla="*/ 6 h 10"/>
                <a:gd name="T8" fmla="*/ 4 w 12"/>
                <a:gd name="T9" fmla="*/ 6 h 10"/>
                <a:gd name="T10" fmla="*/ 6 w 12"/>
                <a:gd name="T11" fmla="*/ 7 h 10"/>
                <a:gd name="T12" fmla="*/ 8 w 12"/>
                <a:gd name="T13" fmla="*/ 7 h 10"/>
                <a:gd name="T14" fmla="*/ 8 w 12"/>
                <a:gd name="T15" fmla="*/ 5 h 10"/>
                <a:gd name="T16" fmla="*/ 8 w 12"/>
                <a:gd name="T17" fmla="*/ 1 h 10"/>
                <a:gd name="T18" fmla="*/ 8 w 12"/>
                <a:gd name="T1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0">
                  <a:moveTo>
                    <a:pt x="8" y="1"/>
                  </a:moveTo>
                  <a:cubicBezTo>
                    <a:pt x="6" y="0"/>
                    <a:pt x="5" y="4"/>
                    <a:pt x="2" y="4"/>
                  </a:cubicBezTo>
                  <a:cubicBezTo>
                    <a:pt x="0" y="5"/>
                    <a:pt x="0" y="9"/>
                    <a:pt x="0" y="10"/>
                  </a:cubicBezTo>
                  <a:cubicBezTo>
                    <a:pt x="1" y="9"/>
                    <a:pt x="1" y="7"/>
                    <a:pt x="2" y="6"/>
                  </a:cubicBezTo>
                  <a:cubicBezTo>
                    <a:pt x="2" y="6"/>
                    <a:pt x="4" y="5"/>
                    <a:pt x="4" y="6"/>
                  </a:cubicBezTo>
                  <a:cubicBezTo>
                    <a:pt x="4" y="7"/>
                    <a:pt x="6" y="7"/>
                    <a:pt x="6" y="7"/>
                  </a:cubicBezTo>
                  <a:cubicBezTo>
                    <a:pt x="7" y="7"/>
                    <a:pt x="7" y="8"/>
                    <a:pt x="8" y="7"/>
                  </a:cubicBezTo>
                  <a:cubicBezTo>
                    <a:pt x="8" y="7"/>
                    <a:pt x="8" y="5"/>
                    <a:pt x="8" y="5"/>
                  </a:cubicBezTo>
                  <a:cubicBezTo>
                    <a:pt x="9" y="3"/>
                    <a:pt x="11" y="2"/>
                    <a:pt x="8" y="1"/>
                  </a:cubicBezTo>
                  <a:cubicBezTo>
                    <a:pt x="7" y="1"/>
                    <a:pt x="12" y="3"/>
                    <a:pt x="8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754" name="Freeform 450" descr="" title=""/>
            <p:cNvSpPr>
              <a:spLocks/>
            </p:cNvSpPr>
            <p:nvPr/>
          </p:nvSpPr>
          <p:spPr bwMode="auto">
            <a:xfrm>
              <a:off x="17365660" y="8406942"/>
              <a:ext cx="118082" cy="118112"/>
            </a:xfrm>
            <a:custGeom>
              <a:avLst/>
              <a:gdLst>
                <a:gd name="T0" fmla="*/ 11 w 12"/>
                <a:gd name="T1" fmla="*/ 0 h 12"/>
                <a:gd name="T2" fmla="*/ 6 w 12"/>
                <a:gd name="T3" fmla="*/ 6 h 12"/>
                <a:gd name="T4" fmla="*/ 0 w 12"/>
                <a:gd name="T5" fmla="*/ 12 h 12"/>
                <a:gd name="T6" fmla="*/ 4 w 12"/>
                <a:gd name="T7" fmla="*/ 10 h 12"/>
                <a:gd name="T8" fmla="*/ 8 w 12"/>
                <a:gd name="T9" fmla="*/ 7 h 12"/>
                <a:gd name="T10" fmla="*/ 10 w 12"/>
                <a:gd name="T11" fmla="*/ 3 h 12"/>
                <a:gd name="T12" fmla="*/ 11 w 12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9" y="1"/>
                    <a:pt x="7" y="4"/>
                    <a:pt x="6" y="6"/>
                  </a:cubicBezTo>
                  <a:cubicBezTo>
                    <a:pt x="5" y="7"/>
                    <a:pt x="0" y="10"/>
                    <a:pt x="0" y="12"/>
                  </a:cubicBezTo>
                  <a:cubicBezTo>
                    <a:pt x="0" y="12"/>
                    <a:pt x="3" y="11"/>
                    <a:pt x="4" y="10"/>
                  </a:cubicBezTo>
                  <a:cubicBezTo>
                    <a:pt x="5" y="10"/>
                    <a:pt x="7" y="8"/>
                    <a:pt x="8" y="7"/>
                  </a:cubicBezTo>
                  <a:cubicBezTo>
                    <a:pt x="8" y="5"/>
                    <a:pt x="9" y="4"/>
                    <a:pt x="10" y="3"/>
                  </a:cubicBezTo>
                  <a:cubicBezTo>
                    <a:pt x="11" y="3"/>
                    <a:pt x="12" y="0"/>
                    <a:pt x="1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755" name="Freeform 451" descr="" title=""/>
            <p:cNvSpPr>
              <a:spLocks/>
            </p:cNvSpPr>
            <p:nvPr/>
          </p:nvSpPr>
          <p:spPr bwMode="auto">
            <a:xfrm>
              <a:off x="17713159" y="8258459"/>
              <a:ext cx="20243" cy="10123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2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756" name="Freeform 452" descr="" title=""/>
            <p:cNvSpPr>
              <a:spLocks/>
            </p:cNvSpPr>
            <p:nvPr/>
          </p:nvSpPr>
          <p:spPr bwMode="auto">
            <a:xfrm>
              <a:off x="16279306" y="8663416"/>
              <a:ext cx="553299" cy="577065"/>
            </a:xfrm>
            <a:custGeom>
              <a:avLst/>
              <a:gdLst>
                <a:gd name="T0" fmla="*/ 12 w 56"/>
                <a:gd name="T1" fmla="*/ 3 h 58"/>
                <a:gd name="T2" fmla="*/ 4 w 56"/>
                <a:gd name="T3" fmla="*/ 2 h 58"/>
                <a:gd name="T4" fmla="*/ 2 w 56"/>
                <a:gd name="T5" fmla="*/ 3 h 58"/>
                <a:gd name="T6" fmla="*/ 6 w 56"/>
                <a:gd name="T7" fmla="*/ 9 h 58"/>
                <a:gd name="T8" fmla="*/ 11 w 56"/>
                <a:gd name="T9" fmla="*/ 13 h 58"/>
                <a:gd name="T10" fmla="*/ 13 w 56"/>
                <a:gd name="T11" fmla="*/ 17 h 58"/>
                <a:gd name="T12" fmla="*/ 17 w 56"/>
                <a:gd name="T13" fmla="*/ 19 h 58"/>
                <a:gd name="T14" fmla="*/ 20 w 56"/>
                <a:gd name="T15" fmla="*/ 26 h 58"/>
                <a:gd name="T16" fmla="*/ 22 w 56"/>
                <a:gd name="T17" fmla="*/ 28 h 58"/>
                <a:gd name="T18" fmla="*/ 26 w 56"/>
                <a:gd name="T19" fmla="*/ 33 h 58"/>
                <a:gd name="T20" fmla="*/ 30 w 56"/>
                <a:gd name="T21" fmla="*/ 42 h 58"/>
                <a:gd name="T22" fmla="*/ 41 w 56"/>
                <a:gd name="T23" fmla="*/ 52 h 58"/>
                <a:gd name="T24" fmla="*/ 46 w 56"/>
                <a:gd name="T25" fmla="*/ 57 h 58"/>
                <a:gd name="T26" fmla="*/ 54 w 56"/>
                <a:gd name="T27" fmla="*/ 57 h 58"/>
                <a:gd name="T28" fmla="*/ 54 w 56"/>
                <a:gd name="T29" fmla="*/ 46 h 58"/>
                <a:gd name="T30" fmla="*/ 55 w 56"/>
                <a:gd name="T31" fmla="*/ 44 h 58"/>
                <a:gd name="T32" fmla="*/ 52 w 56"/>
                <a:gd name="T33" fmla="*/ 41 h 58"/>
                <a:gd name="T34" fmla="*/ 50 w 56"/>
                <a:gd name="T35" fmla="*/ 40 h 58"/>
                <a:gd name="T36" fmla="*/ 48 w 56"/>
                <a:gd name="T37" fmla="*/ 42 h 58"/>
                <a:gd name="T38" fmla="*/ 48 w 56"/>
                <a:gd name="T39" fmla="*/ 38 h 58"/>
                <a:gd name="T40" fmla="*/ 47 w 56"/>
                <a:gd name="T41" fmla="*/ 36 h 58"/>
                <a:gd name="T42" fmla="*/ 44 w 56"/>
                <a:gd name="T43" fmla="*/ 34 h 58"/>
                <a:gd name="T44" fmla="*/ 42 w 56"/>
                <a:gd name="T45" fmla="*/ 30 h 58"/>
                <a:gd name="T46" fmla="*/ 42 w 56"/>
                <a:gd name="T47" fmla="*/ 29 h 58"/>
                <a:gd name="T48" fmla="*/ 43 w 56"/>
                <a:gd name="T49" fmla="*/ 28 h 58"/>
                <a:gd name="T50" fmla="*/ 38 w 56"/>
                <a:gd name="T51" fmla="*/ 27 h 58"/>
                <a:gd name="T52" fmla="*/ 38 w 56"/>
                <a:gd name="T53" fmla="*/ 25 h 58"/>
                <a:gd name="T54" fmla="*/ 36 w 56"/>
                <a:gd name="T55" fmla="*/ 24 h 58"/>
                <a:gd name="T56" fmla="*/ 37 w 56"/>
                <a:gd name="T57" fmla="*/ 23 h 58"/>
                <a:gd name="T58" fmla="*/ 35 w 56"/>
                <a:gd name="T59" fmla="*/ 22 h 58"/>
                <a:gd name="T60" fmla="*/ 34 w 56"/>
                <a:gd name="T61" fmla="*/ 21 h 58"/>
                <a:gd name="T62" fmla="*/ 31 w 56"/>
                <a:gd name="T63" fmla="*/ 19 h 58"/>
                <a:gd name="T64" fmla="*/ 30 w 56"/>
                <a:gd name="T65" fmla="*/ 19 h 58"/>
                <a:gd name="T66" fmla="*/ 25 w 56"/>
                <a:gd name="T67" fmla="*/ 16 h 58"/>
                <a:gd name="T68" fmla="*/ 21 w 56"/>
                <a:gd name="T69" fmla="*/ 11 h 58"/>
                <a:gd name="T70" fmla="*/ 16 w 56"/>
                <a:gd name="T71" fmla="*/ 7 h 58"/>
                <a:gd name="T72" fmla="*/ 12 w 56"/>
                <a:gd name="T73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6" h="58">
                  <a:moveTo>
                    <a:pt x="12" y="3"/>
                  </a:moveTo>
                  <a:cubicBezTo>
                    <a:pt x="9" y="3"/>
                    <a:pt x="7" y="3"/>
                    <a:pt x="4" y="2"/>
                  </a:cubicBezTo>
                  <a:cubicBezTo>
                    <a:pt x="2" y="1"/>
                    <a:pt x="0" y="0"/>
                    <a:pt x="2" y="3"/>
                  </a:cubicBezTo>
                  <a:cubicBezTo>
                    <a:pt x="3" y="5"/>
                    <a:pt x="4" y="8"/>
                    <a:pt x="6" y="9"/>
                  </a:cubicBezTo>
                  <a:cubicBezTo>
                    <a:pt x="8" y="10"/>
                    <a:pt x="10" y="11"/>
                    <a:pt x="11" y="13"/>
                  </a:cubicBezTo>
                  <a:cubicBezTo>
                    <a:pt x="12" y="14"/>
                    <a:pt x="12" y="16"/>
                    <a:pt x="13" y="17"/>
                  </a:cubicBezTo>
                  <a:cubicBezTo>
                    <a:pt x="15" y="18"/>
                    <a:pt x="16" y="18"/>
                    <a:pt x="17" y="19"/>
                  </a:cubicBezTo>
                  <a:cubicBezTo>
                    <a:pt x="19" y="21"/>
                    <a:pt x="19" y="24"/>
                    <a:pt x="20" y="26"/>
                  </a:cubicBezTo>
                  <a:cubicBezTo>
                    <a:pt x="21" y="27"/>
                    <a:pt x="22" y="28"/>
                    <a:pt x="22" y="28"/>
                  </a:cubicBezTo>
                  <a:cubicBezTo>
                    <a:pt x="24" y="30"/>
                    <a:pt x="25" y="31"/>
                    <a:pt x="26" y="33"/>
                  </a:cubicBezTo>
                  <a:cubicBezTo>
                    <a:pt x="28" y="36"/>
                    <a:pt x="28" y="39"/>
                    <a:pt x="30" y="42"/>
                  </a:cubicBezTo>
                  <a:cubicBezTo>
                    <a:pt x="34" y="45"/>
                    <a:pt x="37" y="49"/>
                    <a:pt x="41" y="52"/>
                  </a:cubicBezTo>
                  <a:cubicBezTo>
                    <a:pt x="43" y="54"/>
                    <a:pt x="44" y="55"/>
                    <a:pt x="46" y="57"/>
                  </a:cubicBezTo>
                  <a:cubicBezTo>
                    <a:pt x="47" y="57"/>
                    <a:pt x="53" y="58"/>
                    <a:pt x="54" y="57"/>
                  </a:cubicBezTo>
                  <a:cubicBezTo>
                    <a:pt x="55" y="56"/>
                    <a:pt x="53" y="48"/>
                    <a:pt x="54" y="46"/>
                  </a:cubicBezTo>
                  <a:cubicBezTo>
                    <a:pt x="54" y="45"/>
                    <a:pt x="56" y="45"/>
                    <a:pt x="55" y="44"/>
                  </a:cubicBezTo>
                  <a:cubicBezTo>
                    <a:pt x="54" y="43"/>
                    <a:pt x="53" y="42"/>
                    <a:pt x="52" y="41"/>
                  </a:cubicBezTo>
                  <a:cubicBezTo>
                    <a:pt x="52" y="41"/>
                    <a:pt x="51" y="40"/>
                    <a:pt x="50" y="40"/>
                  </a:cubicBezTo>
                  <a:cubicBezTo>
                    <a:pt x="49" y="40"/>
                    <a:pt x="49" y="42"/>
                    <a:pt x="48" y="42"/>
                  </a:cubicBezTo>
                  <a:cubicBezTo>
                    <a:pt x="49" y="42"/>
                    <a:pt x="48" y="38"/>
                    <a:pt x="48" y="38"/>
                  </a:cubicBezTo>
                  <a:cubicBezTo>
                    <a:pt x="47" y="37"/>
                    <a:pt x="47" y="37"/>
                    <a:pt x="47" y="36"/>
                  </a:cubicBezTo>
                  <a:cubicBezTo>
                    <a:pt x="47" y="35"/>
                    <a:pt x="45" y="34"/>
                    <a:pt x="44" y="34"/>
                  </a:cubicBezTo>
                  <a:cubicBezTo>
                    <a:pt x="43" y="33"/>
                    <a:pt x="41" y="32"/>
                    <a:pt x="42" y="30"/>
                  </a:cubicBezTo>
                  <a:cubicBezTo>
                    <a:pt x="42" y="30"/>
                    <a:pt x="41" y="29"/>
                    <a:pt x="42" y="29"/>
                  </a:cubicBezTo>
                  <a:cubicBezTo>
                    <a:pt x="42" y="28"/>
                    <a:pt x="43" y="29"/>
                    <a:pt x="43" y="28"/>
                  </a:cubicBezTo>
                  <a:cubicBezTo>
                    <a:pt x="44" y="26"/>
                    <a:pt x="38" y="26"/>
                    <a:pt x="38" y="27"/>
                  </a:cubicBezTo>
                  <a:cubicBezTo>
                    <a:pt x="38" y="26"/>
                    <a:pt x="42" y="25"/>
                    <a:pt x="38" y="25"/>
                  </a:cubicBezTo>
                  <a:cubicBezTo>
                    <a:pt x="37" y="25"/>
                    <a:pt x="36" y="24"/>
                    <a:pt x="36" y="24"/>
                  </a:cubicBezTo>
                  <a:cubicBezTo>
                    <a:pt x="36" y="23"/>
                    <a:pt x="37" y="23"/>
                    <a:pt x="37" y="23"/>
                  </a:cubicBezTo>
                  <a:cubicBezTo>
                    <a:pt x="37" y="22"/>
                    <a:pt x="35" y="22"/>
                    <a:pt x="35" y="22"/>
                  </a:cubicBezTo>
                  <a:cubicBezTo>
                    <a:pt x="35" y="22"/>
                    <a:pt x="36" y="21"/>
                    <a:pt x="34" y="21"/>
                  </a:cubicBezTo>
                  <a:cubicBezTo>
                    <a:pt x="33" y="20"/>
                    <a:pt x="32" y="20"/>
                    <a:pt x="31" y="19"/>
                  </a:cubicBezTo>
                  <a:cubicBezTo>
                    <a:pt x="28" y="15"/>
                    <a:pt x="30" y="19"/>
                    <a:pt x="30" y="19"/>
                  </a:cubicBezTo>
                  <a:cubicBezTo>
                    <a:pt x="29" y="19"/>
                    <a:pt x="26" y="16"/>
                    <a:pt x="25" y="16"/>
                  </a:cubicBezTo>
                  <a:cubicBezTo>
                    <a:pt x="24" y="14"/>
                    <a:pt x="23" y="12"/>
                    <a:pt x="21" y="11"/>
                  </a:cubicBezTo>
                  <a:cubicBezTo>
                    <a:pt x="19" y="10"/>
                    <a:pt x="18" y="9"/>
                    <a:pt x="16" y="7"/>
                  </a:cubicBezTo>
                  <a:cubicBezTo>
                    <a:pt x="15" y="6"/>
                    <a:pt x="14" y="3"/>
                    <a:pt x="1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757" name="Freeform 453" descr="" title=""/>
            <p:cNvSpPr>
              <a:spLocks/>
            </p:cNvSpPr>
            <p:nvPr/>
          </p:nvSpPr>
          <p:spPr bwMode="auto">
            <a:xfrm>
              <a:off x="16377144" y="8872647"/>
              <a:ext cx="50607" cy="50621"/>
            </a:xfrm>
            <a:custGeom>
              <a:avLst/>
              <a:gdLst>
                <a:gd name="T0" fmla="*/ 4 w 5"/>
                <a:gd name="T1" fmla="*/ 4 h 5"/>
                <a:gd name="T2" fmla="*/ 1 w 5"/>
                <a:gd name="T3" fmla="*/ 0 h 5"/>
                <a:gd name="T4" fmla="*/ 4 w 5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2" y="0"/>
                    <a:pt x="1" y="0"/>
                  </a:cubicBezTo>
                  <a:cubicBezTo>
                    <a:pt x="0" y="1"/>
                    <a:pt x="3" y="5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758" name="Freeform 454" descr="" title=""/>
            <p:cNvSpPr>
              <a:spLocks/>
            </p:cNvSpPr>
            <p:nvPr/>
          </p:nvSpPr>
          <p:spPr bwMode="auto">
            <a:xfrm>
              <a:off x="16447996" y="8990758"/>
              <a:ext cx="47232" cy="50621"/>
            </a:xfrm>
            <a:custGeom>
              <a:avLst/>
              <a:gdLst>
                <a:gd name="T0" fmla="*/ 4 w 5"/>
                <a:gd name="T1" fmla="*/ 4 h 5"/>
                <a:gd name="T2" fmla="*/ 1 w 5"/>
                <a:gd name="T3" fmla="*/ 0 h 5"/>
                <a:gd name="T4" fmla="*/ 4 w 5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2" y="0"/>
                    <a:pt x="1" y="0"/>
                  </a:cubicBezTo>
                  <a:cubicBezTo>
                    <a:pt x="0" y="1"/>
                    <a:pt x="3" y="5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759" name="Freeform 455" descr="" title=""/>
            <p:cNvSpPr>
              <a:spLocks/>
            </p:cNvSpPr>
            <p:nvPr/>
          </p:nvSpPr>
          <p:spPr bwMode="auto">
            <a:xfrm>
              <a:off x="16781998" y="9021127"/>
              <a:ext cx="70849" cy="70867"/>
            </a:xfrm>
            <a:custGeom>
              <a:avLst/>
              <a:gdLst>
                <a:gd name="T0" fmla="*/ 7 w 7"/>
                <a:gd name="T1" fmla="*/ 7 h 7"/>
                <a:gd name="T2" fmla="*/ 5 w 7"/>
                <a:gd name="T3" fmla="*/ 3 h 7"/>
                <a:gd name="T4" fmla="*/ 0 w 7"/>
                <a:gd name="T5" fmla="*/ 1 h 7"/>
                <a:gd name="T6" fmla="*/ 1 w 7"/>
                <a:gd name="T7" fmla="*/ 3 h 7"/>
                <a:gd name="T8" fmla="*/ 3 w 7"/>
                <a:gd name="T9" fmla="*/ 5 h 7"/>
                <a:gd name="T10" fmla="*/ 7 w 7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7" y="7"/>
                  </a:moveTo>
                  <a:cubicBezTo>
                    <a:pt x="7" y="5"/>
                    <a:pt x="5" y="5"/>
                    <a:pt x="5" y="3"/>
                  </a:cubicBezTo>
                  <a:cubicBezTo>
                    <a:pt x="5" y="1"/>
                    <a:pt x="2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3" y="3"/>
                    <a:pt x="2" y="4"/>
                    <a:pt x="3" y="5"/>
                  </a:cubicBezTo>
                  <a:cubicBezTo>
                    <a:pt x="3" y="6"/>
                    <a:pt x="7" y="7"/>
                    <a:pt x="7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760" name="Freeform 456" descr="" title=""/>
            <p:cNvSpPr>
              <a:spLocks/>
            </p:cNvSpPr>
            <p:nvPr/>
          </p:nvSpPr>
          <p:spPr bwMode="auto">
            <a:xfrm>
              <a:off x="16893333" y="9071749"/>
              <a:ext cx="37112" cy="37121"/>
            </a:xfrm>
            <a:custGeom>
              <a:avLst/>
              <a:gdLst>
                <a:gd name="T0" fmla="*/ 2 w 4"/>
                <a:gd name="T1" fmla="*/ 3 h 4"/>
                <a:gd name="T2" fmla="*/ 2 w 4"/>
                <a:gd name="T3" fmla="*/ 0 h 4"/>
                <a:gd name="T4" fmla="*/ 2 w 4"/>
                <a:gd name="T5" fmla="*/ 3 h 4"/>
                <a:gd name="T6" fmla="*/ 2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3"/>
                  </a:moveTo>
                  <a:cubicBezTo>
                    <a:pt x="0" y="4"/>
                    <a:pt x="0" y="1"/>
                    <a:pt x="2" y="0"/>
                  </a:cubicBezTo>
                  <a:cubicBezTo>
                    <a:pt x="4" y="0"/>
                    <a:pt x="4" y="3"/>
                    <a:pt x="2" y="3"/>
                  </a:cubicBezTo>
                  <a:cubicBezTo>
                    <a:pt x="1" y="4"/>
                    <a:pt x="3" y="3"/>
                    <a:pt x="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761" name="Freeform 457" descr="" title=""/>
            <p:cNvSpPr>
              <a:spLocks/>
            </p:cNvSpPr>
            <p:nvPr/>
          </p:nvSpPr>
          <p:spPr bwMode="auto">
            <a:xfrm>
              <a:off x="16792118" y="9240481"/>
              <a:ext cx="455460" cy="148483"/>
            </a:xfrm>
            <a:custGeom>
              <a:avLst/>
              <a:gdLst>
                <a:gd name="T0" fmla="*/ 9 w 46"/>
                <a:gd name="T1" fmla="*/ 0 h 15"/>
                <a:gd name="T2" fmla="*/ 3 w 46"/>
                <a:gd name="T3" fmla="*/ 0 h 15"/>
                <a:gd name="T4" fmla="*/ 0 w 46"/>
                <a:gd name="T5" fmla="*/ 4 h 15"/>
                <a:gd name="T6" fmla="*/ 5 w 46"/>
                <a:gd name="T7" fmla="*/ 6 h 15"/>
                <a:gd name="T8" fmla="*/ 11 w 46"/>
                <a:gd name="T9" fmla="*/ 9 h 15"/>
                <a:gd name="T10" fmla="*/ 15 w 46"/>
                <a:gd name="T11" fmla="*/ 9 h 15"/>
                <a:gd name="T12" fmla="*/ 24 w 46"/>
                <a:gd name="T13" fmla="*/ 11 h 15"/>
                <a:gd name="T14" fmla="*/ 40 w 46"/>
                <a:gd name="T15" fmla="*/ 13 h 15"/>
                <a:gd name="T16" fmla="*/ 45 w 46"/>
                <a:gd name="T17" fmla="*/ 13 h 15"/>
                <a:gd name="T18" fmla="*/ 43 w 46"/>
                <a:gd name="T19" fmla="*/ 9 h 15"/>
                <a:gd name="T20" fmla="*/ 41 w 46"/>
                <a:gd name="T21" fmla="*/ 9 h 15"/>
                <a:gd name="T22" fmla="*/ 37 w 46"/>
                <a:gd name="T23" fmla="*/ 9 h 15"/>
                <a:gd name="T24" fmla="*/ 35 w 46"/>
                <a:gd name="T25" fmla="*/ 6 h 15"/>
                <a:gd name="T26" fmla="*/ 32 w 46"/>
                <a:gd name="T27" fmla="*/ 4 h 15"/>
                <a:gd name="T28" fmla="*/ 27 w 46"/>
                <a:gd name="T29" fmla="*/ 3 h 15"/>
                <a:gd name="T30" fmla="*/ 25 w 46"/>
                <a:gd name="T31" fmla="*/ 4 h 15"/>
                <a:gd name="T32" fmla="*/ 21 w 46"/>
                <a:gd name="T33" fmla="*/ 5 h 15"/>
                <a:gd name="T34" fmla="*/ 15 w 46"/>
                <a:gd name="T35" fmla="*/ 3 h 15"/>
                <a:gd name="T36" fmla="*/ 11 w 46"/>
                <a:gd name="T37" fmla="*/ 2 h 15"/>
                <a:gd name="T38" fmla="*/ 9 w 46"/>
                <a:gd name="T39" fmla="*/ 0 h 15"/>
                <a:gd name="T40" fmla="*/ 9 w 46"/>
                <a:gd name="T4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6" h="15">
                  <a:moveTo>
                    <a:pt x="9" y="0"/>
                  </a:moveTo>
                  <a:cubicBezTo>
                    <a:pt x="7" y="1"/>
                    <a:pt x="6" y="0"/>
                    <a:pt x="3" y="0"/>
                  </a:cubicBezTo>
                  <a:cubicBezTo>
                    <a:pt x="3" y="0"/>
                    <a:pt x="0" y="3"/>
                    <a:pt x="0" y="4"/>
                  </a:cubicBezTo>
                  <a:cubicBezTo>
                    <a:pt x="0" y="5"/>
                    <a:pt x="4" y="4"/>
                    <a:pt x="5" y="6"/>
                  </a:cubicBezTo>
                  <a:cubicBezTo>
                    <a:pt x="6" y="8"/>
                    <a:pt x="9" y="8"/>
                    <a:pt x="11" y="9"/>
                  </a:cubicBezTo>
                  <a:cubicBezTo>
                    <a:pt x="13" y="9"/>
                    <a:pt x="14" y="9"/>
                    <a:pt x="15" y="9"/>
                  </a:cubicBezTo>
                  <a:cubicBezTo>
                    <a:pt x="18" y="9"/>
                    <a:pt x="21" y="10"/>
                    <a:pt x="24" y="11"/>
                  </a:cubicBezTo>
                  <a:cubicBezTo>
                    <a:pt x="29" y="12"/>
                    <a:pt x="35" y="11"/>
                    <a:pt x="40" y="13"/>
                  </a:cubicBezTo>
                  <a:cubicBezTo>
                    <a:pt x="41" y="13"/>
                    <a:pt x="44" y="15"/>
                    <a:pt x="45" y="13"/>
                  </a:cubicBezTo>
                  <a:cubicBezTo>
                    <a:pt x="46" y="13"/>
                    <a:pt x="44" y="9"/>
                    <a:pt x="43" y="9"/>
                  </a:cubicBezTo>
                  <a:cubicBezTo>
                    <a:pt x="42" y="8"/>
                    <a:pt x="42" y="9"/>
                    <a:pt x="41" y="9"/>
                  </a:cubicBezTo>
                  <a:cubicBezTo>
                    <a:pt x="39" y="10"/>
                    <a:pt x="38" y="9"/>
                    <a:pt x="37" y="9"/>
                  </a:cubicBezTo>
                  <a:cubicBezTo>
                    <a:pt x="36" y="8"/>
                    <a:pt x="36" y="7"/>
                    <a:pt x="35" y="6"/>
                  </a:cubicBezTo>
                  <a:cubicBezTo>
                    <a:pt x="35" y="5"/>
                    <a:pt x="33" y="5"/>
                    <a:pt x="32" y="4"/>
                  </a:cubicBezTo>
                  <a:cubicBezTo>
                    <a:pt x="31" y="4"/>
                    <a:pt x="28" y="3"/>
                    <a:pt x="27" y="3"/>
                  </a:cubicBezTo>
                  <a:cubicBezTo>
                    <a:pt x="26" y="3"/>
                    <a:pt x="25" y="4"/>
                    <a:pt x="25" y="4"/>
                  </a:cubicBezTo>
                  <a:cubicBezTo>
                    <a:pt x="24" y="5"/>
                    <a:pt x="23" y="5"/>
                    <a:pt x="21" y="5"/>
                  </a:cubicBezTo>
                  <a:cubicBezTo>
                    <a:pt x="19" y="5"/>
                    <a:pt x="17" y="4"/>
                    <a:pt x="15" y="3"/>
                  </a:cubicBezTo>
                  <a:cubicBezTo>
                    <a:pt x="14" y="2"/>
                    <a:pt x="12" y="2"/>
                    <a:pt x="11" y="2"/>
                  </a:cubicBezTo>
                  <a:cubicBezTo>
                    <a:pt x="11" y="2"/>
                    <a:pt x="10" y="0"/>
                    <a:pt x="9" y="0"/>
                  </a:cubicBezTo>
                  <a:cubicBezTo>
                    <a:pt x="8" y="1"/>
                    <a:pt x="10" y="0"/>
                    <a:pt x="9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762" name="Freeform 458" descr="" title=""/>
            <p:cNvSpPr>
              <a:spLocks/>
            </p:cNvSpPr>
            <p:nvPr/>
          </p:nvSpPr>
          <p:spPr bwMode="auto">
            <a:xfrm>
              <a:off x="17129497" y="9277600"/>
              <a:ext cx="77596" cy="30371"/>
            </a:xfrm>
            <a:custGeom>
              <a:avLst/>
              <a:gdLst>
                <a:gd name="T0" fmla="*/ 3 w 8"/>
                <a:gd name="T1" fmla="*/ 3 h 3"/>
                <a:gd name="T2" fmla="*/ 8 w 8"/>
                <a:gd name="T3" fmla="*/ 1 h 3"/>
                <a:gd name="T4" fmla="*/ 3 w 8"/>
                <a:gd name="T5" fmla="*/ 3 h 3"/>
                <a:gd name="T6" fmla="*/ 3 w 8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3" y="3"/>
                  </a:moveTo>
                  <a:cubicBezTo>
                    <a:pt x="0" y="2"/>
                    <a:pt x="7" y="0"/>
                    <a:pt x="8" y="1"/>
                  </a:cubicBezTo>
                  <a:cubicBezTo>
                    <a:pt x="8" y="2"/>
                    <a:pt x="4" y="3"/>
                    <a:pt x="3" y="3"/>
                  </a:cubicBezTo>
                  <a:cubicBezTo>
                    <a:pt x="2" y="3"/>
                    <a:pt x="4" y="3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763" name="Freeform 459" descr="" title=""/>
            <p:cNvSpPr>
              <a:spLocks/>
            </p:cNvSpPr>
            <p:nvPr/>
          </p:nvSpPr>
          <p:spPr bwMode="auto">
            <a:xfrm>
              <a:off x="17237456" y="9348468"/>
              <a:ext cx="60726" cy="40496"/>
            </a:xfrm>
            <a:custGeom>
              <a:avLst/>
              <a:gdLst>
                <a:gd name="T0" fmla="*/ 3 w 6"/>
                <a:gd name="T1" fmla="*/ 0 h 4"/>
                <a:gd name="T2" fmla="*/ 1 w 6"/>
                <a:gd name="T3" fmla="*/ 1 h 4"/>
                <a:gd name="T4" fmla="*/ 3 w 6"/>
                <a:gd name="T5" fmla="*/ 4 h 4"/>
                <a:gd name="T6" fmla="*/ 3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2" y="0"/>
                    <a:pt x="0" y="0"/>
                    <a:pt x="1" y="1"/>
                  </a:cubicBezTo>
                  <a:cubicBezTo>
                    <a:pt x="1" y="1"/>
                    <a:pt x="3" y="4"/>
                    <a:pt x="3" y="4"/>
                  </a:cubicBezTo>
                  <a:cubicBezTo>
                    <a:pt x="5" y="4"/>
                    <a:pt x="6" y="0"/>
                    <a:pt x="3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764" name="Freeform 460" descr="" title=""/>
            <p:cNvSpPr>
              <a:spLocks/>
            </p:cNvSpPr>
            <p:nvPr/>
          </p:nvSpPr>
          <p:spPr bwMode="auto">
            <a:xfrm>
              <a:off x="17298185" y="9358590"/>
              <a:ext cx="47232" cy="30371"/>
            </a:xfrm>
            <a:custGeom>
              <a:avLst/>
              <a:gdLst>
                <a:gd name="T0" fmla="*/ 4 w 5"/>
                <a:gd name="T1" fmla="*/ 1 h 3"/>
                <a:gd name="T2" fmla="*/ 2 w 5"/>
                <a:gd name="T3" fmla="*/ 0 h 3"/>
                <a:gd name="T4" fmla="*/ 1 w 5"/>
                <a:gd name="T5" fmla="*/ 2 h 3"/>
                <a:gd name="T6" fmla="*/ 2 w 5"/>
                <a:gd name="T7" fmla="*/ 2 h 3"/>
                <a:gd name="T8" fmla="*/ 4 w 5"/>
                <a:gd name="T9" fmla="*/ 1 h 3"/>
                <a:gd name="T10" fmla="*/ 4 w 5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4" y="1"/>
                  </a:moveTo>
                  <a:cubicBezTo>
                    <a:pt x="4" y="1"/>
                    <a:pt x="3" y="0"/>
                    <a:pt x="2" y="0"/>
                  </a:cubicBezTo>
                  <a:cubicBezTo>
                    <a:pt x="2" y="1"/>
                    <a:pt x="0" y="2"/>
                    <a:pt x="1" y="2"/>
                  </a:cubicBezTo>
                  <a:cubicBezTo>
                    <a:pt x="1" y="2"/>
                    <a:pt x="2" y="3"/>
                    <a:pt x="2" y="2"/>
                  </a:cubicBezTo>
                  <a:cubicBezTo>
                    <a:pt x="3" y="2"/>
                    <a:pt x="5" y="2"/>
                    <a:pt x="4" y="1"/>
                  </a:cubicBezTo>
                  <a:cubicBezTo>
                    <a:pt x="4" y="1"/>
                    <a:pt x="5" y="2"/>
                    <a:pt x="4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765" name="Freeform 461" descr="" title=""/>
            <p:cNvSpPr>
              <a:spLocks/>
            </p:cNvSpPr>
            <p:nvPr/>
          </p:nvSpPr>
          <p:spPr bwMode="auto">
            <a:xfrm>
              <a:off x="17335295" y="9358590"/>
              <a:ext cx="70849" cy="40496"/>
            </a:xfrm>
            <a:custGeom>
              <a:avLst/>
              <a:gdLst>
                <a:gd name="T0" fmla="*/ 2 w 7"/>
                <a:gd name="T1" fmla="*/ 1 h 4"/>
                <a:gd name="T2" fmla="*/ 2 w 7"/>
                <a:gd name="T3" fmla="*/ 4 h 4"/>
                <a:gd name="T4" fmla="*/ 6 w 7"/>
                <a:gd name="T5" fmla="*/ 3 h 4"/>
                <a:gd name="T6" fmla="*/ 5 w 7"/>
                <a:gd name="T7" fmla="*/ 1 h 4"/>
                <a:gd name="T8" fmla="*/ 2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2" y="1"/>
                  </a:moveTo>
                  <a:cubicBezTo>
                    <a:pt x="1" y="2"/>
                    <a:pt x="0" y="4"/>
                    <a:pt x="2" y="4"/>
                  </a:cubicBezTo>
                  <a:cubicBezTo>
                    <a:pt x="4" y="4"/>
                    <a:pt x="5" y="4"/>
                    <a:pt x="6" y="3"/>
                  </a:cubicBezTo>
                  <a:cubicBezTo>
                    <a:pt x="7" y="3"/>
                    <a:pt x="5" y="2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766" name="Freeform 462" descr="" title=""/>
            <p:cNvSpPr>
              <a:spLocks/>
            </p:cNvSpPr>
            <p:nvPr/>
          </p:nvSpPr>
          <p:spPr bwMode="auto">
            <a:xfrm>
              <a:off x="17385901" y="9348468"/>
              <a:ext cx="80970" cy="50621"/>
            </a:xfrm>
            <a:custGeom>
              <a:avLst/>
              <a:gdLst>
                <a:gd name="T0" fmla="*/ 1 w 8"/>
                <a:gd name="T1" fmla="*/ 0 h 5"/>
                <a:gd name="T2" fmla="*/ 0 w 8"/>
                <a:gd name="T3" fmla="*/ 1 h 5"/>
                <a:gd name="T4" fmla="*/ 2 w 8"/>
                <a:gd name="T5" fmla="*/ 2 h 5"/>
                <a:gd name="T6" fmla="*/ 2 w 8"/>
                <a:gd name="T7" fmla="*/ 3 h 5"/>
                <a:gd name="T8" fmla="*/ 7 w 8"/>
                <a:gd name="T9" fmla="*/ 4 h 5"/>
                <a:gd name="T10" fmla="*/ 7 w 8"/>
                <a:gd name="T11" fmla="*/ 1 h 5"/>
                <a:gd name="T12" fmla="*/ 1 w 8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2" y="1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4"/>
                    <a:pt x="6" y="5"/>
                    <a:pt x="7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5" y="1"/>
                    <a:pt x="3" y="1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767" name="Freeform 463" descr="" title=""/>
            <p:cNvSpPr>
              <a:spLocks/>
            </p:cNvSpPr>
            <p:nvPr/>
          </p:nvSpPr>
          <p:spPr bwMode="auto">
            <a:xfrm>
              <a:off x="17493865" y="9358590"/>
              <a:ext cx="121455" cy="40496"/>
            </a:xfrm>
            <a:custGeom>
              <a:avLst/>
              <a:gdLst>
                <a:gd name="T0" fmla="*/ 2 w 12"/>
                <a:gd name="T1" fmla="*/ 0 h 4"/>
                <a:gd name="T2" fmla="*/ 0 w 12"/>
                <a:gd name="T3" fmla="*/ 2 h 4"/>
                <a:gd name="T4" fmla="*/ 12 w 12"/>
                <a:gd name="T5" fmla="*/ 2 h 4"/>
                <a:gd name="T6" fmla="*/ 9 w 12"/>
                <a:gd name="T7" fmla="*/ 2 h 4"/>
                <a:gd name="T8" fmla="*/ 2 w 12"/>
                <a:gd name="T9" fmla="*/ 0 h 4"/>
                <a:gd name="T10" fmla="*/ 2 w 1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2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2"/>
                    <a:pt x="11" y="4"/>
                    <a:pt x="12" y="2"/>
                  </a:cubicBezTo>
                  <a:cubicBezTo>
                    <a:pt x="12" y="1"/>
                    <a:pt x="9" y="2"/>
                    <a:pt x="9" y="2"/>
                  </a:cubicBezTo>
                  <a:cubicBezTo>
                    <a:pt x="7" y="2"/>
                    <a:pt x="4" y="1"/>
                    <a:pt x="2" y="0"/>
                  </a:cubicBezTo>
                  <a:cubicBezTo>
                    <a:pt x="2" y="0"/>
                    <a:pt x="3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768" name="Freeform 464" descr="" title=""/>
            <p:cNvSpPr>
              <a:spLocks/>
            </p:cNvSpPr>
            <p:nvPr/>
          </p:nvSpPr>
          <p:spPr bwMode="auto">
            <a:xfrm>
              <a:off x="17456752" y="9415961"/>
              <a:ext cx="107958" cy="60742"/>
            </a:xfrm>
            <a:custGeom>
              <a:avLst/>
              <a:gdLst>
                <a:gd name="T0" fmla="*/ 0 w 11"/>
                <a:gd name="T1" fmla="*/ 0 h 6"/>
                <a:gd name="T2" fmla="*/ 8 w 11"/>
                <a:gd name="T3" fmla="*/ 4 h 6"/>
                <a:gd name="T4" fmla="*/ 0 w 11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6">
                  <a:moveTo>
                    <a:pt x="0" y="0"/>
                  </a:moveTo>
                  <a:cubicBezTo>
                    <a:pt x="1" y="0"/>
                    <a:pt x="7" y="6"/>
                    <a:pt x="8" y="4"/>
                  </a:cubicBezTo>
                  <a:cubicBezTo>
                    <a:pt x="11" y="1"/>
                    <a:pt x="1" y="0"/>
                    <a:pt x="0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769" name="Freeform 465" descr="" title=""/>
            <p:cNvSpPr>
              <a:spLocks/>
            </p:cNvSpPr>
            <p:nvPr/>
          </p:nvSpPr>
          <p:spPr bwMode="auto">
            <a:xfrm>
              <a:off x="17800875" y="9098746"/>
              <a:ext cx="60726" cy="40496"/>
            </a:xfrm>
            <a:custGeom>
              <a:avLst/>
              <a:gdLst>
                <a:gd name="T0" fmla="*/ 3 w 6"/>
                <a:gd name="T1" fmla="*/ 3 h 4"/>
                <a:gd name="T2" fmla="*/ 4 w 6"/>
                <a:gd name="T3" fmla="*/ 0 h 4"/>
                <a:gd name="T4" fmla="*/ 3 w 6"/>
                <a:gd name="T5" fmla="*/ 3 h 4"/>
                <a:gd name="T6" fmla="*/ 3 w 6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3" y="3"/>
                  </a:moveTo>
                  <a:cubicBezTo>
                    <a:pt x="0" y="4"/>
                    <a:pt x="1" y="0"/>
                    <a:pt x="4" y="0"/>
                  </a:cubicBezTo>
                  <a:cubicBezTo>
                    <a:pt x="6" y="0"/>
                    <a:pt x="5" y="3"/>
                    <a:pt x="3" y="3"/>
                  </a:cubicBezTo>
                  <a:cubicBezTo>
                    <a:pt x="2" y="4"/>
                    <a:pt x="5" y="3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770" name="Freeform 466" descr="" title=""/>
            <p:cNvSpPr>
              <a:spLocks/>
            </p:cNvSpPr>
            <p:nvPr/>
          </p:nvSpPr>
          <p:spPr bwMode="auto">
            <a:xfrm>
              <a:off x="17902089" y="9091997"/>
              <a:ext cx="148445" cy="47246"/>
            </a:xfrm>
            <a:custGeom>
              <a:avLst/>
              <a:gdLst>
                <a:gd name="T0" fmla="*/ 2 w 15"/>
                <a:gd name="T1" fmla="*/ 3 h 5"/>
                <a:gd name="T2" fmla="*/ 1 w 15"/>
                <a:gd name="T3" fmla="*/ 1 h 5"/>
                <a:gd name="T4" fmla="*/ 5 w 15"/>
                <a:gd name="T5" fmla="*/ 0 h 5"/>
                <a:gd name="T6" fmla="*/ 13 w 15"/>
                <a:gd name="T7" fmla="*/ 2 h 5"/>
                <a:gd name="T8" fmla="*/ 15 w 15"/>
                <a:gd name="T9" fmla="*/ 5 h 5"/>
                <a:gd name="T10" fmla="*/ 11 w 15"/>
                <a:gd name="T11" fmla="*/ 3 h 5"/>
                <a:gd name="T12" fmla="*/ 2 w 15"/>
                <a:gd name="T13" fmla="*/ 3 h 5"/>
                <a:gd name="T14" fmla="*/ 2 w 15"/>
                <a:gd name="T1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5">
                  <a:moveTo>
                    <a:pt x="2" y="3"/>
                  </a:moveTo>
                  <a:cubicBezTo>
                    <a:pt x="1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8" y="0"/>
                    <a:pt x="10" y="0"/>
                    <a:pt x="13" y="2"/>
                  </a:cubicBezTo>
                  <a:cubicBezTo>
                    <a:pt x="14" y="3"/>
                    <a:pt x="15" y="4"/>
                    <a:pt x="15" y="5"/>
                  </a:cubicBezTo>
                  <a:cubicBezTo>
                    <a:pt x="14" y="5"/>
                    <a:pt x="11" y="3"/>
                    <a:pt x="11" y="3"/>
                  </a:cubicBezTo>
                  <a:cubicBezTo>
                    <a:pt x="8" y="2"/>
                    <a:pt x="5" y="3"/>
                    <a:pt x="2" y="3"/>
                  </a:cubicBezTo>
                  <a:cubicBezTo>
                    <a:pt x="1" y="3"/>
                    <a:pt x="3" y="3"/>
                    <a:pt x="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771" name="Freeform 467" descr="" title=""/>
            <p:cNvSpPr>
              <a:spLocks/>
            </p:cNvSpPr>
            <p:nvPr/>
          </p:nvSpPr>
          <p:spPr bwMode="auto">
            <a:xfrm>
              <a:off x="17446629" y="8862519"/>
              <a:ext cx="317135" cy="357712"/>
            </a:xfrm>
            <a:custGeom>
              <a:avLst/>
              <a:gdLst>
                <a:gd name="T0" fmla="*/ 13 w 32"/>
                <a:gd name="T1" fmla="*/ 32 h 36"/>
                <a:gd name="T2" fmla="*/ 14 w 32"/>
                <a:gd name="T3" fmla="*/ 30 h 36"/>
                <a:gd name="T4" fmla="*/ 11 w 32"/>
                <a:gd name="T5" fmla="*/ 28 h 36"/>
                <a:gd name="T6" fmla="*/ 12 w 32"/>
                <a:gd name="T7" fmla="*/ 23 h 36"/>
                <a:gd name="T8" fmla="*/ 8 w 32"/>
                <a:gd name="T9" fmla="*/ 23 h 36"/>
                <a:gd name="T10" fmla="*/ 8 w 32"/>
                <a:gd name="T11" fmla="*/ 29 h 36"/>
                <a:gd name="T12" fmla="*/ 8 w 32"/>
                <a:gd name="T13" fmla="*/ 30 h 36"/>
                <a:gd name="T14" fmla="*/ 7 w 32"/>
                <a:gd name="T15" fmla="*/ 34 h 36"/>
                <a:gd name="T16" fmla="*/ 4 w 32"/>
                <a:gd name="T17" fmla="*/ 36 h 36"/>
                <a:gd name="T18" fmla="*/ 4 w 32"/>
                <a:gd name="T19" fmla="*/ 31 h 36"/>
                <a:gd name="T20" fmla="*/ 2 w 32"/>
                <a:gd name="T21" fmla="*/ 26 h 36"/>
                <a:gd name="T22" fmla="*/ 1 w 32"/>
                <a:gd name="T23" fmla="*/ 21 h 36"/>
                <a:gd name="T24" fmla="*/ 3 w 32"/>
                <a:gd name="T25" fmla="*/ 14 h 36"/>
                <a:gd name="T26" fmla="*/ 9 w 32"/>
                <a:gd name="T27" fmla="*/ 5 h 36"/>
                <a:gd name="T28" fmla="*/ 11 w 32"/>
                <a:gd name="T29" fmla="*/ 2 h 36"/>
                <a:gd name="T30" fmla="*/ 18 w 32"/>
                <a:gd name="T31" fmla="*/ 4 h 36"/>
                <a:gd name="T32" fmla="*/ 25 w 32"/>
                <a:gd name="T33" fmla="*/ 4 h 36"/>
                <a:gd name="T34" fmla="*/ 32 w 32"/>
                <a:gd name="T35" fmla="*/ 1 h 36"/>
                <a:gd name="T36" fmla="*/ 29 w 32"/>
                <a:gd name="T37" fmla="*/ 6 h 36"/>
                <a:gd name="T38" fmla="*/ 23 w 32"/>
                <a:gd name="T39" fmla="*/ 7 h 36"/>
                <a:gd name="T40" fmla="*/ 10 w 32"/>
                <a:gd name="T41" fmla="*/ 7 h 36"/>
                <a:gd name="T42" fmla="*/ 6 w 32"/>
                <a:gd name="T43" fmla="*/ 10 h 36"/>
                <a:gd name="T44" fmla="*/ 10 w 32"/>
                <a:gd name="T45" fmla="*/ 15 h 36"/>
                <a:gd name="T46" fmla="*/ 13 w 32"/>
                <a:gd name="T47" fmla="*/ 14 h 36"/>
                <a:gd name="T48" fmla="*/ 20 w 32"/>
                <a:gd name="T49" fmla="*/ 13 h 36"/>
                <a:gd name="T50" fmla="*/ 17 w 32"/>
                <a:gd name="T51" fmla="*/ 16 h 36"/>
                <a:gd name="T52" fmla="*/ 13 w 32"/>
                <a:gd name="T53" fmla="*/ 17 h 36"/>
                <a:gd name="T54" fmla="*/ 14 w 32"/>
                <a:gd name="T55" fmla="*/ 20 h 36"/>
                <a:gd name="T56" fmla="*/ 18 w 32"/>
                <a:gd name="T57" fmla="*/ 25 h 36"/>
                <a:gd name="T58" fmla="*/ 19 w 32"/>
                <a:gd name="T59" fmla="*/ 28 h 36"/>
                <a:gd name="T60" fmla="*/ 22 w 32"/>
                <a:gd name="T61" fmla="*/ 30 h 36"/>
                <a:gd name="T62" fmla="*/ 13 w 32"/>
                <a:gd name="T63" fmla="*/ 32 h 36"/>
                <a:gd name="T64" fmla="*/ 13 w 32"/>
                <a:gd name="T65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36">
                  <a:moveTo>
                    <a:pt x="13" y="32"/>
                  </a:moveTo>
                  <a:cubicBezTo>
                    <a:pt x="13" y="31"/>
                    <a:pt x="14" y="31"/>
                    <a:pt x="14" y="30"/>
                  </a:cubicBezTo>
                  <a:cubicBezTo>
                    <a:pt x="14" y="29"/>
                    <a:pt x="12" y="28"/>
                    <a:pt x="11" y="28"/>
                  </a:cubicBezTo>
                  <a:cubicBezTo>
                    <a:pt x="10" y="26"/>
                    <a:pt x="12" y="25"/>
                    <a:pt x="12" y="23"/>
                  </a:cubicBezTo>
                  <a:cubicBezTo>
                    <a:pt x="12" y="22"/>
                    <a:pt x="8" y="22"/>
                    <a:pt x="8" y="23"/>
                  </a:cubicBezTo>
                  <a:cubicBezTo>
                    <a:pt x="7" y="25"/>
                    <a:pt x="8" y="27"/>
                    <a:pt x="8" y="29"/>
                  </a:cubicBezTo>
                  <a:cubicBezTo>
                    <a:pt x="7" y="29"/>
                    <a:pt x="8" y="30"/>
                    <a:pt x="8" y="30"/>
                  </a:cubicBezTo>
                  <a:cubicBezTo>
                    <a:pt x="8" y="32"/>
                    <a:pt x="7" y="33"/>
                    <a:pt x="7" y="34"/>
                  </a:cubicBezTo>
                  <a:cubicBezTo>
                    <a:pt x="6" y="36"/>
                    <a:pt x="7" y="36"/>
                    <a:pt x="4" y="36"/>
                  </a:cubicBezTo>
                  <a:cubicBezTo>
                    <a:pt x="1" y="36"/>
                    <a:pt x="4" y="32"/>
                    <a:pt x="4" y="31"/>
                  </a:cubicBezTo>
                  <a:cubicBezTo>
                    <a:pt x="5" y="30"/>
                    <a:pt x="4" y="27"/>
                    <a:pt x="2" y="26"/>
                  </a:cubicBezTo>
                  <a:cubicBezTo>
                    <a:pt x="0" y="25"/>
                    <a:pt x="0" y="23"/>
                    <a:pt x="1" y="21"/>
                  </a:cubicBezTo>
                  <a:cubicBezTo>
                    <a:pt x="2" y="19"/>
                    <a:pt x="2" y="16"/>
                    <a:pt x="3" y="14"/>
                  </a:cubicBezTo>
                  <a:cubicBezTo>
                    <a:pt x="5" y="11"/>
                    <a:pt x="4" y="5"/>
                    <a:pt x="9" y="5"/>
                  </a:cubicBezTo>
                  <a:cubicBezTo>
                    <a:pt x="10" y="5"/>
                    <a:pt x="9" y="2"/>
                    <a:pt x="11" y="2"/>
                  </a:cubicBezTo>
                  <a:cubicBezTo>
                    <a:pt x="14" y="3"/>
                    <a:pt x="16" y="4"/>
                    <a:pt x="18" y="4"/>
                  </a:cubicBezTo>
                  <a:cubicBezTo>
                    <a:pt x="20" y="4"/>
                    <a:pt x="23" y="5"/>
                    <a:pt x="25" y="4"/>
                  </a:cubicBezTo>
                  <a:cubicBezTo>
                    <a:pt x="26" y="4"/>
                    <a:pt x="32" y="0"/>
                    <a:pt x="32" y="1"/>
                  </a:cubicBezTo>
                  <a:cubicBezTo>
                    <a:pt x="32" y="2"/>
                    <a:pt x="29" y="5"/>
                    <a:pt x="29" y="6"/>
                  </a:cubicBezTo>
                  <a:cubicBezTo>
                    <a:pt x="27" y="7"/>
                    <a:pt x="25" y="7"/>
                    <a:pt x="23" y="7"/>
                  </a:cubicBezTo>
                  <a:cubicBezTo>
                    <a:pt x="18" y="6"/>
                    <a:pt x="14" y="7"/>
                    <a:pt x="10" y="7"/>
                  </a:cubicBezTo>
                  <a:cubicBezTo>
                    <a:pt x="7" y="6"/>
                    <a:pt x="6" y="7"/>
                    <a:pt x="6" y="10"/>
                  </a:cubicBezTo>
                  <a:cubicBezTo>
                    <a:pt x="6" y="13"/>
                    <a:pt x="9" y="13"/>
                    <a:pt x="10" y="15"/>
                  </a:cubicBezTo>
                  <a:cubicBezTo>
                    <a:pt x="11" y="17"/>
                    <a:pt x="12" y="15"/>
                    <a:pt x="13" y="14"/>
                  </a:cubicBezTo>
                  <a:cubicBezTo>
                    <a:pt x="13" y="13"/>
                    <a:pt x="20" y="12"/>
                    <a:pt x="20" y="13"/>
                  </a:cubicBezTo>
                  <a:cubicBezTo>
                    <a:pt x="21" y="13"/>
                    <a:pt x="18" y="16"/>
                    <a:pt x="17" y="16"/>
                  </a:cubicBezTo>
                  <a:cubicBezTo>
                    <a:pt x="15" y="18"/>
                    <a:pt x="15" y="18"/>
                    <a:pt x="13" y="17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1"/>
                    <a:pt x="18" y="23"/>
                    <a:pt x="18" y="25"/>
                  </a:cubicBezTo>
                  <a:cubicBezTo>
                    <a:pt x="18" y="26"/>
                    <a:pt x="18" y="27"/>
                    <a:pt x="19" y="28"/>
                  </a:cubicBezTo>
                  <a:cubicBezTo>
                    <a:pt x="19" y="28"/>
                    <a:pt x="21" y="30"/>
                    <a:pt x="22" y="30"/>
                  </a:cubicBezTo>
                  <a:cubicBezTo>
                    <a:pt x="20" y="31"/>
                    <a:pt x="15" y="33"/>
                    <a:pt x="13" y="32"/>
                  </a:cubicBezTo>
                  <a:cubicBezTo>
                    <a:pt x="13" y="31"/>
                    <a:pt x="14" y="33"/>
                    <a:pt x="13" y="3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772" name="Freeform 468" descr="" title=""/>
            <p:cNvSpPr>
              <a:spLocks/>
            </p:cNvSpPr>
            <p:nvPr/>
          </p:nvSpPr>
          <p:spPr bwMode="auto">
            <a:xfrm>
              <a:off x="17871724" y="8842270"/>
              <a:ext cx="77596" cy="148483"/>
            </a:xfrm>
            <a:custGeom>
              <a:avLst/>
              <a:gdLst>
                <a:gd name="T0" fmla="*/ 3 w 8"/>
                <a:gd name="T1" fmla="*/ 2 h 15"/>
                <a:gd name="T2" fmla="*/ 3 w 8"/>
                <a:gd name="T3" fmla="*/ 0 h 15"/>
                <a:gd name="T4" fmla="*/ 0 w 8"/>
                <a:gd name="T5" fmla="*/ 4 h 15"/>
                <a:gd name="T6" fmla="*/ 1 w 8"/>
                <a:gd name="T7" fmla="*/ 8 h 15"/>
                <a:gd name="T8" fmla="*/ 2 w 8"/>
                <a:gd name="T9" fmla="*/ 12 h 15"/>
                <a:gd name="T10" fmla="*/ 5 w 8"/>
                <a:gd name="T11" fmla="*/ 15 h 15"/>
                <a:gd name="T12" fmla="*/ 4 w 8"/>
                <a:gd name="T13" fmla="*/ 13 h 15"/>
                <a:gd name="T14" fmla="*/ 3 w 8"/>
                <a:gd name="T15" fmla="*/ 9 h 15"/>
                <a:gd name="T16" fmla="*/ 7 w 8"/>
                <a:gd name="T17" fmla="*/ 9 h 15"/>
                <a:gd name="T18" fmla="*/ 5 w 8"/>
                <a:gd name="T19" fmla="*/ 7 h 15"/>
                <a:gd name="T20" fmla="*/ 6 w 8"/>
                <a:gd name="T21" fmla="*/ 5 h 15"/>
                <a:gd name="T22" fmla="*/ 2 w 8"/>
                <a:gd name="T23" fmla="*/ 6 h 15"/>
                <a:gd name="T24" fmla="*/ 3 w 8"/>
                <a:gd name="T25" fmla="*/ 2 h 15"/>
                <a:gd name="T26" fmla="*/ 3 w 8"/>
                <a:gd name="T27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15">
                  <a:moveTo>
                    <a:pt x="3" y="2"/>
                  </a:move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0" y="3"/>
                    <a:pt x="0" y="4"/>
                  </a:cubicBezTo>
                  <a:cubicBezTo>
                    <a:pt x="0" y="5"/>
                    <a:pt x="1" y="6"/>
                    <a:pt x="1" y="8"/>
                  </a:cubicBezTo>
                  <a:cubicBezTo>
                    <a:pt x="1" y="9"/>
                    <a:pt x="1" y="11"/>
                    <a:pt x="2" y="12"/>
                  </a:cubicBezTo>
                  <a:cubicBezTo>
                    <a:pt x="2" y="12"/>
                    <a:pt x="5" y="15"/>
                    <a:pt x="5" y="15"/>
                  </a:cubicBezTo>
                  <a:cubicBezTo>
                    <a:pt x="5" y="15"/>
                    <a:pt x="4" y="13"/>
                    <a:pt x="4" y="13"/>
                  </a:cubicBezTo>
                  <a:cubicBezTo>
                    <a:pt x="3" y="12"/>
                    <a:pt x="3" y="10"/>
                    <a:pt x="3" y="9"/>
                  </a:cubicBezTo>
                  <a:cubicBezTo>
                    <a:pt x="3" y="8"/>
                    <a:pt x="7" y="9"/>
                    <a:pt x="7" y="9"/>
                  </a:cubicBezTo>
                  <a:cubicBezTo>
                    <a:pt x="8" y="9"/>
                    <a:pt x="6" y="8"/>
                    <a:pt x="5" y="7"/>
                  </a:cubicBezTo>
                  <a:cubicBezTo>
                    <a:pt x="5" y="7"/>
                    <a:pt x="6" y="6"/>
                    <a:pt x="6" y="5"/>
                  </a:cubicBezTo>
                  <a:cubicBezTo>
                    <a:pt x="7" y="1"/>
                    <a:pt x="3" y="6"/>
                    <a:pt x="2" y="6"/>
                  </a:cubicBezTo>
                  <a:cubicBezTo>
                    <a:pt x="2" y="6"/>
                    <a:pt x="4" y="3"/>
                    <a:pt x="3" y="2"/>
                  </a:cubicBezTo>
                  <a:cubicBezTo>
                    <a:pt x="3" y="1"/>
                    <a:pt x="4" y="3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773" name="Freeform 469" descr="" title=""/>
            <p:cNvSpPr>
              <a:spLocks/>
            </p:cNvSpPr>
            <p:nvPr/>
          </p:nvSpPr>
          <p:spPr bwMode="auto">
            <a:xfrm>
              <a:off x="17912212" y="8822025"/>
              <a:ext cx="26990" cy="20249"/>
            </a:xfrm>
            <a:custGeom>
              <a:avLst/>
              <a:gdLst>
                <a:gd name="T0" fmla="*/ 1 w 3"/>
                <a:gd name="T1" fmla="*/ 2 h 2"/>
                <a:gd name="T2" fmla="*/ 2 w 3"/>
                <a:gd name="T3" fmla="*/ 0 h 2"/>
                <a:gd name="T4" fmla="*/ 1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0" y="2"/>
                    <a:pt x="1" y="0"/>
                    <a:pt x="2" y="0"/>
                  </a:cubicBezTo>
                  <a:cubicBezTo>
                    <a:pt x="3" y="0"/>
                    <a:pt x="2" y="2"/>
                    <a:pt x="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774" name="Freeform 470" descr="" title=""/>
            <p:cNvSpPr>
              <a:spLocks/>
            </p:cNvSpPr>
            <p:nvPr/>
          </p:nvSpPr>
          <p:spPr bwMode="auto">
            <a:xfrm>
              <a:off x="18020171" y="8950261"/>
              <a:ext cx="47232" cy="20249"/>
            </a:xfrm>
            <a:custGeom>
              <a:avLst/>
              <a:gdLst>
                <a:gd name="T0" fmla="*/ 5 w 5"/>
                <a:gd name="T1" fmla="*/ 1 h 2"/>
                <a:gd name="T2" fmla="*/ 0 w 5"/>
                <a:gd name="T3" fmla="*/ 1 h 2"/>
                <a:gd name="T4" fmla="*/ 5 w 5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5" y="1"/>
                  </a:moveTo>
                  <a:cubicBezTo>
                    <a:pt x="5" y="0"/>
                    <a:pt x="0" y="0"/>
                    <a:pt x="0" y="1"/>
                  </a:cubicBezTo>
                  <a:cubicBezTo>
                    <a:pt x="0" y="1"/>
                    <a:pt x="5" y="2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775" name="Freeform 471" descr="" title=""/>
            <p:cNvSpPr>
              <a:spLocks/>
            </p:cNvSpPr>
            <p:nvPr/>
          </p:nvSpPr>
          <p:spPr bwMode="auto">
            <a:xfrm>
              <a:off x="18030294" y="8960382"/>
              <a:ext cx="185557" cy="111364"/>
            </a:xfrm>
            <a:custGeom>
              <a:avLst/>
              <a:gdLst>
                <a:gd name="T0" fmla="*/ 10 w 19"/>
                <a:gd name="T1" fmla="*/ 1 h 11"/>
                <a:gd name="T2" fmla="*/ 4 w 19"/>
                <a:gd name="T3" fmla="*/ 3 h 11"/>
                <a:gd name="T4" fmla="*/ 3 w 19"/>
                <a:gd name="T5" fmla="*/ 4 h 11"/>
                <a:gd name="T6" fmla="*/ 1 w 19"/>
                <a:gd name="T7" fmla="*/ 3 h 11"/>
                <a:gd name="T8" fmla="*/ 3 w 19"/>
                <a:gd name="T9" fmla="*/ 6 h 11"/>
                <a:gd name="T10" fmla="*/ 6 w 19"/>
                <a:gd name="T11" fmla="*/ 7 h 11"/>
                <a:gd name="T12" fmla="*/ 9 w 19"/>
                <a:gd name="T13" fmla="*/ 10 h 11"/>
                <a:gd name="T14" fmla="*/ 14 w 19"/>
                <a:gd name="T15" fmla="*/ 10 h 11"/>
                <a:gd name="T16" fmla="*/ 18 w 19"/>
                <a:gd name="T17" fmla="*/ 5 h 11"/>
                <a:gd name="T18" fmla="*/ 15 w 19"/>
                <a:gd name="T19" fmla="*/ 2 h 11"/>
                <a:gd name="T20" fmla="*/ 10 w 19"/>
                <a:gd name="T21" fmla="*/ 1 h 11"/>
                <a:gd name="T22" fmla="*/ 10 w 19"/>
                <a:gd name="T2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11">
                  <a:moveTo>
                    <a:pt x="10" y="1"/>
                  </a:moveTo>
                  <a:cubicBezTo>
                    <a:pt x="9" y="0"/>
                    <a:pt x="5" y="2"/>
                    <a:pt x="4" y="3"/>
                  </a:cubicBezTo>
                  <a:cubicBezTo>
                    <a:pt x="3" y="3"/>
                    <a:pt x="4" y="3"/>
                    <a:pt x="3" y="4"/>
                  </a:cubicBezTo>
                  <a:cubicBezTo>
                    <a:pt x="3" y="5"/>
                    <a:pt x="2" y="3"/>
                    <a:pt x="1" y="3"/>
                  </a:cubicBezTo>
                  <a:cubicBezTo>
                    <a:pt x="0" y="3"/>
                    <a:pt x="2" y="6"/>
                    <a:pt x="3" y="6"/>
                  </a:cubicBezTo>
                  <a:cubicBezTo>
                    <a:pt x="3" y="7"/>
                    <a:pt x="5" y="7"/>
                    <a:pt x="6" y="7"/>
                  </a:cubicBezTo>
                  <a:cubicBezTo>
                    <a:pt x="8" y="7"/>
                    <a:pt x="8" y="9"/>
                    <a:pt x="9" y="10"/>
                  </a:cubicBezTo>
                  <a:cubicBezTo>
                    <a:pt x="10" y="11"/>
                    <a:pt x="13" y="10"/>
                    <a:pt x="14" y="10"/>
                  </a:cubicBezTo>
                  <a:cubicBezTo>
                    <a:pt x="18" y="10"/>
                    <a:pt x="19" y="8"/>
                    <a:pt x="18" y="5"/>
                  </a:cubicBezTo>
                  <a:cubicBezTo>
                    <a:pt x="18" y="3"/>
                    <a:pt x="17" y="2"/>
                    <a:pt x="15" y="2"/>
                  </a:cubicBezTo>
                  <a:cubicBezTo>
                    <a:pt x="14" y="2"/>
                    <a:pt x="12" y="1"/>
                    <a:pt x="10" y="1"/>
                  </a:cubicBezTo>
                  <a:cubicBezTo>
                    <a:pt x="10" y="1"/>
                    <a:pt x="11" y="1"/>
                    <a:pt x="10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776" name="Freeform 472" descr="" title=""/>
            <p:cNvSpPr>
              <a:spLocks/>
            </p:cNvSpPr>
            <p:nvPr/>
          </p:nvSpPr>
          <p:spPr bwMode="auto">
            <a:xfrm>
              <a:off x="18910846" y="9149366"/>
              <a:ext cx="205800" cy="118112"/>
            </a:xfrm>
            <a:custGeom>
              <a:avLst/>
              <a:gdLst>
                <a:gd name="T0" fmla="*/ 0 w 21"/>
                <a:gd name="T1" fmla="*/ 8 h 12"/>
                <a:gd name="T2" fmla="*/ 6 w 21"/>
                <a:gd name="T3" fmla="*/ 8 h 12"/>
                <a:gd name="T4" fmla="*/ 9 w 21"/>
                <a:gd name="T5" fmla="*/ 7 h 12"/>
                <a:gd name="T6" fmla="*/ 13 w 21"/>
                <a:gd name="T7" fmla="*/ 7 h 12"/>
                <a:gd name="T8" fmla="*/ 14 w 21"/>
                <a:gd name="T9" fmla="*/ 5 h 12"/>
                <a:gd name="T10" fmla="*/ 17 w 21"/>
                <a:gd name="T11" fmla="*/ 3 h 12"/>
                <a:gd name="T12" fmla="*/ 20 w 21"/>
                <a:gd name="T13" fmla="*/ 4 h 12"/>
                <a:gd name="T14" fmla="*/ 18 w 21"/>
                <a:gd name="T15" fmla="*/ 7 h 12"/>
                <a:gd name="T16" fmla="*/ 11 w 21"/>
                <a:gd name="T17" fmla="*/ 11 h 12"/>
                <a:gd name="T18" fmla="*/ 0 w 21"/>
                <a:gd name="T19" fmla="*/ 8 h 12"/>
                <a:gd name="T20" fmla="*/ 0 w 21"/>
                <a:gd name="T21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2">
                  <a:moveTo>
                    <a:pt x="0" y="8"/>
                  </a:moveTo>
                  <a:cubicBezTo>
                    <a:pt x="1" y="7"/>
                    <a:pt x="5" y="8"/>
                    <a:pt x="6" y="8"/>
                  </a:cubicBezTo>
                  <a:cubicBezTo>
                    <a:pt x="7" y="8"/>
                    <a:pt x="8" y="6"/>
                    <a:pt x="9" y="7"/>
                  </a:cubicBezTo>
                  <a:cubicBezTo>
                    <a:pt x="10" y="8"/>
                    <a:pt x="12" y="8"/>
                    <a:pt x="13" y="7"/>
                  </a:cubicBezTo>
                  <a:cubicBezTo>
                    <a:pt x="13" y="6"/>
                    <a:pt x="14" y="5"/>
                    <a:pt x="14" y="5"/>
                  </a:cubicBezTo>
                  <a:cubicBezTo>
                    <a:pt x="15" y="5"/>
                    <a:pt x="17" y="5"/>
                    <a:pt x="17" y="3"/>
                  </a:cubicBezTo>
                  <a:cubicBezTo>
                    <a:pt x="17" y="0"/>
                    <a:pt x="21" y="2"/>
                    <a:pt x="20" y="4"/>
                  </a:cubicBezTo>
                  <a:cubicBezTo>
                    <a:pt x="19" y="5"/>
                    <a:pt x="18" y="7"/>
                    <a:pt x="18" y="7"/>
                  </a:cubicBezTo>
                  <a:cubicBezTo>
                    <a:pt x="15" y="8"/>
                    <a:pt x="14" y="10"/>
                    <a:pt x="11" y="11"/>
                  </a:cubicBezTo>
                  <a:cubicBezTo>
                    <a:pt x="9" y="12"/>
                    <a:pt x="0" y="11"/>
                    <a:pt x="0" y="8"/>
                  </a:cubicBezTo>
                  <a:cubicBezTo>
                    <a:pt x="0" y="7"/>
                    <a:pt x="0" y="10"/>
                    <a:pt x="0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777" name="Freeform 473" descr="" title=""/>
            <p:cNvSpPr>
              <a:spLocks/>
            </p:cNvSpPr>
            <p:nvPr/>
          </p:nvSpPr>
          <p:spPr bwMode="auto">
            <a:xfrm>
              <a:off x="19207739" y="9210107"/>
              <a:ext cx="87719" cy="107986"/>
            </a:xfrm>
            <a:custGeom>
              <a:avLst/>
              <a:gdLst>
                <a:gd name="T0" fmla="*/ 1 w 9"/>
                <a:gd name="T1" fmla="*/ 0 h 11"/>
                <a:gd name="T2" fmla="*/ 8 w 9"/>
                <a:gd name="T3" fmla="*/ 8 h 11"/>
                <a:gd name="T4" fmla="*/ 5 w 9"/>
                <a:gd name="T5" fmla="*/ 4 h 11"/>
                <a:gd name="T6" fmla="*/ 1 w 9"/>
                <a:gd name="T7" fmla="*/ 0 h 11"/>
                <a:gd name="T8" fmla="*/ 1 w 9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1" y="0"/>
                  </a:moveTo>
                  <a:cubicBezTo>
                    <a:pt x="0" y="1"/>
                    <a:pt x="5" y="11"/>
                    <a:pt x="8" y="8"/>
                  </a:cubicBezTo>
                  <a:cubicBezTo>
                    <a:pt x="9" y="6"/>
                    <a:pt x="6" y="4"/>
                    <a:pt x="5" y="4"/>
                  </a:cubicBezTo>
                  <a:cubicBezTo>
                    <a:pt x="4" y="3"/>
                    <a:pt x="1" y="0"/>
                    <a:pt x="1" y="0"/>
                  </a:cubicBezTo>
                  <a:cubicBezTo>
                    <a:pt x="0" y="1"/>
                    <a:pt x="2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778" name="Freeform 474" descr="" title=""/>
            <p:cNvSpPr>
              <a:spLocks/>
            </p:cNvSpPr>
            <p:nvPr/>
          </p:nvSpPr>
          <p:spPr bwMode="auto">
            <a:xfrm>
              <a:off x="19464143" y="9409214"/>
              <a:ext cx="57353" cy="57368"/>
            </a:xfrm>
            <a:custGeom>
              <a:avLst/>
              <a:gdLst>
                <a:gd name="T0" fmla="*/ 6 w 6"/>
                <a:gd name="T1" fmla="*/ 4 h 6"/>
                <a:gd name="T2" fmla="*/ 1 w 6"/>
                <a:gd name="T3" fmla="*/ 2 h 6"/>
                <a:gd name="T4" fmla="*/ 6 w 6"/>
                <a:gd name="T5" fmla="*/ 4 h 6"/>
                <a:gd name="T6" fmla="*/ 6 w 6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6" y="4"/>
                  </a:moveTo>
                  <a:cubicBezTo>
                    <a:pt x="6" y="2"/>
                    <a:pt x="0" y="0"/>
                    <a:pt x="1" y="2"/>
                  </a:cubicBezTo>
                  <a:cubicBezTo>
                    <a:pt x="1" y="3"/>
                    <a:pt x="6" y="5"/>
                    <a:pt x="6" y="4"/>
                  </a:cubicBezTo>
                  <a:cubicBezTo>
                    <a:pt x="6" y="3"/>
                    <a:pt x="6" y="6"/>
                    <a:pt x="6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779" name="Freeform 475" descr="" title=""/>
            <p:cNvSpPr>
              <a:spLocks/>
            </p:cNvSpPr>
            <p:nvPr/>
          </p:nvSpPr>
          <p:spPr bwMode="auto">
            <a:xfrm>
              <a:off x="19403416" y="9318097"/>
              <a:ext cx="91092" cy="60742"/>
            </a:xfrm>
            <a:custGeom>
              <a:avLst/>
              <a:gdLst>
                <a:gd name="T0" fmla="*/ 8 w 9"/>
                <a:gd name="T1" fmla="*/ 6 h 6"/>
                <a:gd name="T2" fmla="*/ 0 w 9"/>
                <a:gd name="T3" fmla="*/ 1 h 6"/>
                <a:gd name="T4" fmla="*/ 3 w 9"/>
                <a:gd name="T5" fmla="*/ 4 h 6"/>
                <a:gd name="T6" fmla="*/ 8 w 9"/>
                <a:gd name="T7" fmla="*/ 6 h 6"/>
                <a:gd name="T8" fmla="*/ 8 w 9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8" y="6"/>
                  </a:moveTo>
                  <a:cubicBezTo>
                    <a:pt x="6" y="5"/>
                    <a:pt x="3" y="0"/>
                    <a:pt x="0" y="1"/>
                  </a:cubicBezTo>
                  <a:cubicBezTo>
                    <a:pt x="0" y="2"/>
                    <a:pt x="3" y="3"/>
                    <a:pt x="3" y="4"/>
                  </a:cubicBezTo>
                  <a:cubicBezTo>
                    <a:pt x="5" y="4"/>
                    <a:pt x="6" y="5"/>
                    <a:pt x="8" y="6"/>
                  </a:cubicBezTo>
                  <a:cubicBezTo>
                    <a:pt x="9" y="6"/>
                    <a:pt x="6" y="5"/>
                    <a:pt x="8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780" name="Freeform 476" descr="" title=""/>
            <p:cNvSpPr>
              <a:spLocks/>
            </p:cNvSpPr>
            <p:nvPr/>
          </p:nvSpPr>
          <p:spPr bwMode="auto">
            <a:xfrm>
              <a:off x="19315697" y="9277600"/>
              <a:ext cx="40485" cy="50621"/>
            </a:xfrm>
            <a:custGeom>
              <a:avLst/>
              <a:gdLst>
                <a:gd name="T0" fmla="*/ 4 w 4"/>
                <a:gd name="T1" fmla="*/ 4 h 5"/>
                <a:gd name="T2" fmla="*/ 0 w 4"/>
                <a:gd name="T3" fmla="*/ 0 h 5"/>
                <a:gd name="T4" fmla="*/ 4 w 4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4" y="4"/>
                  </a:moveTo>
                  <a:cubicBezTo>
                    <a:pt x="4" y="2"/>
                    <a:pt x="0" y="0"/>
                    <a:pt x="0" y="0"/>
                  </a:cubicBezTo>
                  <a:cubicBezTo>
                    <a:pt x="0" y="1"/>
                    <a:pt x="4" y="5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781" name="Freeform 477" descr="" title=""/>
            <p:cNvSpPr>
              <a:spLocks/>
            </p:cNvSpPr>
            <p:nvPr/>
          </p:nvSpPr>
          <p:spPr bwMode="auto">
            <a:xfrm>
              <a:off x="19680063" y="9972778"/>
              <a:ext cx="158566" cy="118112"/>
            </a:xfrm>
            <a:custGeom>
              <a:avLst/>
              <a:gdLst>
                <a:gd name="T0" fmla="*/ 15 w 16"/>
                <a:gd name="T1" fmla="*/ 11 h 12"/>
                <a:gd name="T2" fmla="*/ 2 w 16"/>
                <a:gd name="T3" fmla="*/ 0 h 12"/>
                <a:gd name="T4" fmla="*/ 15 w 16"/>
                <a:gd name="T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15" y="11"/>
                  </a:moveTo>
                  <a:cubicBezTo>
                    <a:pt x="16" y="12"/>
                    <a:pt x="3" y="0"/>
                    <a:pt x="2" y="0"/>
                  </a:cubicBezTo>
                  <a:cubicBezTo>
                    <a:pt x="0" y="0"/>
                    <a:pt x="7" y="9"/>
                    <a:pt x="15" y="1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782" name="Freeform 478" descr="" title=""/>
            <p:cNvSpPr>
              <a:spLocks/>
            </p:cNvSpPr>
            <p:nvPr/>
          </p:nvSpPr>
          <p:spPr bwMode="auto">
            <a:xfrm>
              <a:off x="20105157" y="10725322"/>
              <a:ext cx="111335" cy="138361"/>
            </a:xfrm>
            <a:custGeom>
              <a:avLst/>
              <a:gdLst>
                <a:gd name="T0" fmla="*/ 11 w 11"/>
                <a:gd name="T1" fmla="*/ 14 h 14"/>
                <a:gd name="T2" fmla="*/ 9 w 11"/>
                <a:gd name="T3" fmla="*/ 10 h 14"/>
                <a:gd name="T4" fmla="*/ 9 w 11"/>
                <a:gd name="T5" fmla="*/ 7 h 14"/>
                <a:gd name="T6" fmla="*/ 0 w 11"/>
                <a:gd name="T7" fmla="*/ 0 h 14"/>
                <a:gd name="T8" fmla="*/ 3 w 11"/>
                <a:gd name="T9" fmla="*/ 4 h 14"/>
                <a:gd name="T10" fmla="*/ 5 w 11"/>
                <a:gd name="T11" fmla="*/ 8 h 14"/>
                <a:gd name="T12" fmla="*/ 8 w 11"/>
                <a:gd name="T13" fmla="*/ 11 h 14"/>
                <a:gd name="T14" fmla="*/ 11 w 11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0" y="12"/>
                    <a:pt x="11" y="11"/>
                    <a:pt x="9" y="10"/>
                  </a:cubicBezTo>
                  <a:cubicBezTo>
                    <a:pt x="8" y="8"/>
                    <a:pt x="9" y="8"/>
                    <a:pt x="9" y="7"/>
                  </a:cubicBezTo>
                  <a:cubicBezTo>
                    <a:pt x="8" y="5"/>
                    <a:pt x="0" y="1"/>
                    <a:pt x="0" y="0"/>
                  </a:cubicBezTo>
                  <a:cubicBezTo>
                    <a:pt x="0" y="1"/>
                    <a:pt x="3" y="3"/>
                    <a:pt x="3" y="4"/>
                  </a:cubicBezTo>
                  <a:cubicBezTo>
                    <a:pt x="4" y="6"/>
                    <a:pt x="4" y="7"/>
                    <a:pt x="5" y="8"/>
                  </a:cubicBezTo>
                  <a:cubicBezTo>
                    <a:pt x="6" y="9"/>
                    <a:pt x="9" y="10"/>
                    <a:pt x="8" y="11"/>
                  </a:cubicBezTo>
                  <a:cubicBezTo>
                    <a:pt x="8" y="13"/>
                    <a:pt x="9" y="13"/>
                    <a:pt x="11" y="1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783" name="Freeform 479" descr="" title=""/>
            <p:cNvSpPr>
              <a:spLocks/>
            </p:cNvSpPr>
            <p:nvPr/>
          </p:nvSpPr>
          <p:spPr bwMode="auto">
            <a:xfrm>
              <a:off x="20135523" y="10853560"/>
              <a:ext cx="256405" cy="300343"/>
            </a:xfrm>
            <a:custGeom>
              <a:avLst/>
              <a:gdLst>
                <a:gd name="T0" fmla="*/ 8 w 26"/>
                <a:gd name="T1" fmla="*/ 2 h 30"/>
                <a:gd name="T2" fmla="*/ 7 w 26"/>
                <a:gd name="T3" fmla="*/ 11 h 30"/>
                <a:gd name="T4" fmla="*/ 5 w 26"/>
                <a:gd name="T5" fmla="*/ 18 h 30"/>
                <a:gd name="T6" fmla="*/ 9 w 26"/>
                <a:gd name="T7" fmla="*/ 25 h 30"/>
                <a:gd name="T8" fmla="*/ 14 w 26"/>
                <a:gd name="T9" fmla="*/ 26 h 30"/>
                <a:gd name="T10" fmla="*/ 17 w 26"/>
                <a:gd name="T11" fmla="*/ 22 h 30"/>
                <a:gd name="T12" fmla="*/ 18 w 26"/>
                <a:gd name="T13" fmla="*/ 16 h 30"/>
                <a:gd name="T14" fmla="*/ 22 w 26"/>
                <a:gd name="T15" fmla="*/ 14 h 30"/>
                <a:gd name="T16" fmla="*/ 26 w 26"/>
                <a:gd name="T17" fmla="*/ 10 h 30"/>
                <a:gd name="T18" fmla="*/ 25 w 26"/>
                <a:gd name="T19" fmla="*/ 6 h 30"/>
                <a:gd name="T20" fmla="*/ 20 w 26"/>
                <a:gd name="T21" fmla="*/ 8 h 30"/>
                <a:gd name="T22" fmla="*/ 14 w 26"/>
                <a:gd name="T23" fmla="*/ 5 h 30"/>
                <a:gd name="T24" fmla="*/ 11 w 26"/>
                <a:gd name="T25" fmla="*/ 0 h 30"/>
                <a:gd name="T26" fmla="*/ 11 w 26"/>
                <a:gd name="T27" fmla="*/ 3 h 30"/>
                <a:gd name="T28" fmla="*/ 8 w 26"/>
                <a:gd name="T29" fmla="*/ 2 h 30"/>
                <a:gd name="T30" fmla="*/ 8 w 26"/>
                <a:gd name="T31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" h="30">
                  <a:moveTo>
                    <a:pt x="8" y="2"/>
                  </a:moveTo>
                  <a:cubicBezTo>
                    <a:pt x="7" y="2"/>
                    <a:pt x="7" y="9"/>
                    <a:pt x="7" y="11"/>
                  </a:cubicBezTo>
                  <a:cubicBezTo>
                    <a:pt x="6" y="13"/>
                    <a:pt x="0" y="16"/>
                    <a:pt x="5" y="18"/>
                  </a:cubicBezTo>
                  <a:cubicBezTo>
                    <a:pt x="8" y="19"/>
                    <a:pt x="11" y="21"/>
                    <a:pt x="9" y="25"/>
                  </a:cubicBezTo>
                  <a:cubicBezTo>
                    <a:pt x="6" y="30"/>
                    <a:pt x="11" y="29"/>
                    <a:pt x="14" y="26"/>
                  </a:cubicBezTo>
                  <a:cubicBezTo>
                    <a:pt x="15" y="25"/>
                    <a:pt x="16" y="23"/>
                    <a:pt x="17" y="22"/>
                  </a:cubicBezTo>
                  <a:cubicBezTo>
                    <a:pt x="19" y="19"/>
                    <a:pt x="18" y="19"/>
                    <a:pt x="18" y="16"/>
                  </a:cubicBezTo>
                  <a:cubicBezTo>
                    <a:pt x="19" y="14"/>
                    <a:pt x="21" y="14"/>
                    <a:pt x="22" y="14"/>
                  </a:cubicBezTo>
                  <a:cubicBezTo>
                    <a:pt x="23" y="15"/>
                    <a:pt x="25" y="11"/>
                    <a:pt x="26" y="10"/>
                  </a:cubicBezTo>
                  <a:cubicBezTo>
                    <a:pt x="26" y="9"/>
                    <a:pt x="26" y="6"/>
                    <a:pt x="25" y="6"/>
                  </a:cubicBezTo>
                  <a:cubicBezTo>
                    <a:pt x="23" y="6"/>
                    <a:pt x="21" y="8"/>
                    <a:pt x="20" y="8"/>
                  </a:cubicBezTo>
                  <a:cubicBezTo>
                    <a:pt x="18" y="8"/>
                    <a:pt x="15" y="7"/>
                    <a:pt x="14" y="5"/>
                  </a:cubicBezTo>
                  <a:cubicBezTo>
                    <a:pt x="13" y="4"/>
                    <a:pt x="13" y="0"/>
                    <a:pt x="11" y="0"/>
                  </a:cubicBezTo>
                  <a:cubicBezTo>
                    <a:pt x="11" y="0"/>
                    <a:pt x="11" y="3"/>
                    <a:pt x="11" y="3"/>
                  </a:cubicBezTo>
                  <a:cubicBezTo>
                    <a:pt x="10" y="3"/>
                    <a:pt x="9" y="1"/>
                    <a:pt x="8" y="2"/>
                  </a:cubicBezTo>
                  <a:cubicBezTo>
                    <a:pt x="7" y="2"/>
                    <a:pt x="9" y="1"/>
                    <a:pt x="8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784" name="Freeform 480" descr="" title=""/>
            <p:cNvSpPr>
              <a:spLocks/>
            </p:cNvSpPr>
            <p:nvPr/>
          </p:nvSpPr>
          <p:spPr bwMode="auto">
            <a:xfrm>
              <a:off x="19798148" y="11072912"/>
              <a:ext cx="387984" cy="377961"/>
            </a:xfrm>
            <a:custGeom>
              <a:avLst/>
              <a:gdLst>
                <a:gd name="T0" fmla="*/ 33 w 39"/>
                <a:gd name="T1" fmla="*/ 4 h 38"/>
                <a:gd name="T2" fmla="*/ 30 w 39"/>
                <a:gd name="T3" fmla="*/ 1 h 38"/>
                <a:gd name="T4" fmla="*/ 26 w 39"/>
                <a:gd name="T5" fmla="*/ 8 h 38"/>
                <a:gd name="T6" fmla="*/ 22 w 39"/>
                <a:gd name="T7" fmla="*/ 13 h 38"/>
                <a:gd name="T8" fmla="*/ 15 w 39"/>
                <a:gd name="T9" fmla="*/ 18 h 38"/>
                <a:gd name="T10" fmla="*/ 9 w 39"/>
                <a:gd name="T11" fmla="*/ 22 h 38"/>
                <a:gd name="T12" fmla="*/ 4 w 39"/>
                <a:gd name="T13" fmla="*/ 27 h 38"/>
                <a:gd name="T14" fmla="*/ 2 w 39"/>
                <a:gd name="T15" fmla="*/ 33 h 38"/>
                <a:gd name="T16" fmla="*/ 1 w 39"/>
                <a:gd name="T17" fmla="*/ 34 h 38"/>
                <a:gd name="T18" fmla="*/ 3 w 39"/>
                <a:gd name="T19" fmla="*/ 35 h 38"/>
                <a:gd name="T20" fmla="*/ 10 w 39"/>
                <a:gd name="T21" fmla="*/ 37 h 38"/>
                <a:gd name="T22" fmla="*/ 19 w 39"/>
                <a:gd name="T23" fmla="*/ 34 h 38"/>
                <a:gd name="T24" fmla="*/ 22 w 39"/>
                <a:gd name="T25" fmla="*/ 27 h 38"/>
                <a:gd name="T26" fmla="*/ 27 w 39"/>
                <a:gd name="T27" fmla="*/ 22 h 38"/>
                <a:gd name="T28" fmla="*/ 29 w 39"/>
                <a:gd name="T29" fmla="*/ 21 h 38"/>
                <a:gd name="T30" fmla="*/ 33 w 39"/>
                <a:gd name="T31" fmla="*/ 21 h 38"/>
                <a:gd name="T32" fmla="*/ 32 w 39"/>
                <a:gd name="T33" fmla="*/ 19 h 38"/>
                <a:gd name="T34" fmla="*/ 32 w 39"/>
                <a:gd name="T35" fmla="*/ 17 h 38"/>
                <a:gd name="T36" fmla="*/ 38 w 39"/>
                <a:gd name="T37" fmla="*/ 9 h 38"/>
                <a:gd name="T38" fmla="*/ 38 w 39"/>
                <a:gd name="T39" fmla="*/ 6 h 38"/>
                <a:gd name="T40" fmla="*/ 38 w 39"/>
                <a:gd name="T41" fmla="*/ 4 h 38"/>
                <a:gd name="T42" fmla="*/ 37 w 39"/>
                <a:gd name="T43" fmla="*/ 4 h 38"/>
                <a:gd name="T44" fmla="*/ 37 w 39"/>
                <a:gd name="T45" fmla="*/ 2 h 38"/>
                <a:gd name="T46" fmla="*/ 33 w 39"/>
                <a:gd name="T47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9" h="38">
                  <a:moveTo>
                    <a:pt x="33" y="4"/>
                  </a:moveTo>
                  <a:cubicBezTo>
                    <a:pt x="33" y="4"/>
                    <a:pt x="32" y="0"/>
                    <a:pt x="30" y="1"/>
                  </a:cubicBezTo>
                  <a:cubicBezTo>
                    <a:pt x="27" y="3"/>
                    <a:pt x="28" y="5"/>
                    <a:pt x="26" y="8"/>
                  </a:cubicBezTo>
                  <a:cubicBezTo>
                    <a:pt x="25" y="9"/>
                    <a:pt x="24" y="12"/>
                    <a:pt x="22" y="13"/>
                  </a:cubicBezTo>
                  <a:cubicBezTo>
                    <a:pt x="20" y="16"/>
                    <a:pt x="18" y="17"/>
                    <a:pt x="15" y="18"/>
                  </a:cubicBezTo>
                  <a:cubicBezTo>
                    <a:pt x="13" y="19"/>
                    <a:pt x="12" y="21"/>
                    <a:pt x="9" y="22"/>
                  </a:cubicBezTo>
                  <a:cubicBezTo>
                    <a:pt x="7" y="23"/>
                    <a:pt x="7" y="27"/>
                    <a:pt x="4" y="27"/>
                  </a:cubicBezTo>
                  <a:cubicBezTo>
                    <a:pt x="0" y="28"/>
                    <a:pt x="4" y="31"/>
                    <a:pt x="2" y="33"/>
                  </a:cubicBezTo>
                  <a:cubicBezTo>
                    <a:pt x="1" y="33"/>
                    <a:pt x="0" y="33"/>
                    <a:pt x="1" y="34"/>
                  </a:cubicBezTo>
                  <a:cubicBezTo>
                    <a:pt x="1" y="35"/>
                    <a:pt x="1" y="35"/>
                    <a:pt x="3" y="35"/>
                  </a:cubicBezTo>
                  <a:cubicBezTo>
                    <a:pt x="5" y="35"/>
                    <a:pt x="8" y="37"/>
                    <a:pt x="10" y="37"/>
                  </a:cubicBezTo>
                  <a:cubicBezTo>
                    <a:pt x="14" y="38"/>
                    <a:pt x="16" y="36"/>
                    <a:pt x="19" y="34"/>
                  </a:cubicBezTo>
                  <a:cubicBezTo>
                    <a:pt x="21" y="32"/>
                    <a:pt x="22" y="30"/>
                    <a:pt x="22" y="27"/>
                  </a:cubicBezTo>
                  <a:cubicBezTo>
                    <a:pt x="23" y="24"/>
                    <a:pt x="24" y="24"/>
                    <a:pt x="27" y="22"/>
                  </a:cubicBezTo>
                  <a:cubicBezTo>
                    <a:pt x="28" y="22"/>
                    <a:pt x="28" y="21"/>
                    <a:pt x="29" y="21"/>
                  </a:cubicBezTo>
                  <a:cubicBezTo>
                    <a:pt x="30" y="21"/>
                    <a:pt x="31" y="21"/>
                    <a:pt x="33" y="21"/>
                  </a:cubicBezTo>
                  <a:cubicBezTo>
                    <a:pt x="34" y="20"/>
                    <a:pt x="33" y="19"/>
                    <a:pt x="32" y="19"/>
                  </a:cubicBezTo>
                  <a:cubicBezTo>
                    <a:pt x="31" y="18"/>
                    <a:pt x="31" y="18"/>
                    <a:pt x="32" y="17"/>
                  </a:cubicBezTo>
                  <a:cubicBezTo>
                    <a:pt x="34" y="14"/>
                    <a:pt x="36" y="12"/>
                    <a:pt x="38" y="9"/>
                  </a:cubicBezTo>
                  <a:cubicBezTo>
                    <a:pt x="38" y="8"/>
                    <a:pt x="38" y="7"/>
                    <a:pt x="38" y="6"/>
                  </a:cubicBezTo>
                  <a:cubicBezTo>
                    <a:pt x="38" y="5"/>
                    <a:pt x="38" y="5"/>
                    <a:pt x="38" y="4"/>
                  </a:cubicBezTo>
                  <a:cubicBezTo>
                    <a:pt x="39" y="3"/>
                    <a:pt x="37" y="4"/>
                    <a:pt x="37" y="4"/>
                  </a:cubicBezTo>
                  <a:cubicBezTo>
                    <a:pt x="37" y="3"/>
                    <a:pt x="37" y="3"/>
                    <a:pt x="37" y="2"/>
                  </a:cubicBezTo>
                  <a:cubicBezTo>
                    <a:pt x="36" y="3"/>
                    <a:pt x="35" y="5"/>
                    <a:pt x="3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785" name="Freeform 481" descr="" title=""/>
            <p:cNvSpPr>
              <a:spLocks/>
            </p:cNvSpPr>
            <p:nvPr/>
          </p:nvSpPr>
          <p:spPr bwMode="auto">
            <a:xfrm>
              <a:off x="19858874" y="11450874"/>
              <a:ext cx="20243" cy="20249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0 h 2"/>
                <a:gd name="T4" fmla="*/ 0 w 2"/>
                <a:gd name="T5" fmla="*/ 2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1"/>
                    <a:pt x="1" y="1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2" y="2"/>
                    <a:pt x="2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786" name="Freeform 482" descr="" title=""/>
            <p:cNvSpPr>
              <a:spLocks/>
            </p:cNvSpPr>
            <p:nvPr/>
          </p:nvSpPr>
          <p:spPr bwMode="auto">
            <a:xfrm>
              <a:off x="18721915" y="11083037"/>
              <a:ext cx="188933" cy="178857"/>
            </a:xfrm>
            <a:custGeom>
              <a:avLst/>
              <a:gdLst>
                <a:gd name="T0" fmla="*/ 0 w 19"/>
                <a:gd name="T1" fmla="*/ 2 h 18"/>
                <a:gd name="T2" fmla="*/ 2 w 19"/>
                <a:gd name="T3" fmla="*/ 7 h 18"/>
                <a:gd name="T4" fmla="*/ 4 w 19"/>
                <a:gd name="T5" fmla="*/ 10 h 18"/>
                <a:gd name="T6" fmla="*/ 3 w 19"/>
                <a:gd name="T7" fmla="*/ 12 h 18"/>
                <a:gd name="T8" fmla="*/ 9 w 19"/>
                <a:gd name="T9" fmla="*/ 18 h 18"/>
                <a:gd name="T10" fmla="*/ 12 w 19"/>
                <a:gd name="T11" fmla="*/ 15 h 18"/>
                <a:gd name="T12" fmla="*/ 13 w 19"/>
                <a:gd name="T13" fmla="*/ 17 h 18"/>
                <a:gd name="T14" fmla="*/ 14 w 19"/>
                <a:gd name="T15" fmla="*/ 14 h 18"/>
                <a:gd name="T16" fmla="*/ 16 w 19"/>
                <a:gd name="T17" fmla="*/ 15 h 18"/>
                <a:gd name="T18" fmla="*/ 18 w 19"/>
                <a:gd name="T19" fmla="*/ 7 h 18"/>
                <a:gd name="T20" fmla="*/ 16 w 19"/>
                <a:gd name="T21" fmla="*/ 1 h 18"/>
                <a:gd name="T22" fmla="*/ 7 w 19"/>
                <a:gd name="T23" fmla="*/ 3 h 18"/>
                <a:gd name="T24" fmla="*/ 0 w 19"/>
                <a:gd name="T25" fmla="*/ 2 h 18"/>
                <a:gd name="T26" fmla="*/ 0 w 19"/>
                <a:gd name="T27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8">
                  <a:moveTo>
                    <a:pt x="0" y="2"/>
                  </a:moveTo>
                  <a:cubicBezTo>
                    <a:pt x="0" y="3"/>
                    <a:pt x="2" y="6"/>
                    <a:pt x="2" y="7"/>
                  </a:cubicBezTo>
                  <a:cubicBezTo>
                    <a:pt x="3" y="8"/>
                    <a:pt x="4" y="9"/>
                    <a:pt x="4" y="10"/>
                  </a:cubicBezTo>
                  <a:cubicBezTo>
                    <a:pt x="4" y="11"/>
                    <a:pt x="3" y="11"/>
                    <a:pt x="3" y="12"/>
                  </a:cubicBezTo>
                  <a:cubicBezTo>
                    <a:pt x="4" y="15"/>
                    <a:pt x="7" y="17"/>
                    <a:pt x="9" y="18"/>
                  </a:cubicBezTo>
                  <a:cubicBezTo>
                    <a:pt x="11" y="18"/>
                    <a:pt x="11" y="16"/>
                    <a:pt x="12" y="15"/>
                  </a:cubicBezTo>
                  <a:cubicBezTo>
                    <a:pt x="12" y="15"/>
                    <a:pt x="13" y="17"/>
                    <a:pt x="13" y="17"/>
                  </a:cubicBezTo>
                  <a:cubicBezTo>
                    <a:pt x="13" y="16"/>
                    <a:pt x="13" y="14"/>
                    <a:pt x="14" y="14"/>
                  </a:cubicBezTo>
                  <a:cubicBezTo>
                    <a:pt x="15" y="13"/>
                    <a:pt x="15" y="15"/>
                    <a:pt x="16" y="15"/>
                  </a:cubicBezTo>
                  <a:cubicBezTo>
                    <a:pt x="15" y="15"/>
                    <a:pt x="18" y="8"/>
                    <a:pt x="18" y="7"/>
                  </a:cubicBezTo>
                  <a:cubicBezTo>
                    <a:pt x="18" y="6"/>
                    <a:pt x="19" y="0"/>
                    <a:pt x="16" y="1"/>
                  </a:cubicBezTo>
                  <a:cubicBezTo>
                    <a:pt x="13" y="2"/>
                    <a:pt x="10" y="4"/>
                    <a:pt x="7" y="3"/>
                  </a:cubicBezTo>
                  <a:cubicBezTo>
                    <a:pt x="6" y="3"/>
                    <a:pt x="1" y="0"/>
                    <a:pt x="0" y="2"/>
                  </a:cubicBezTo>
                  <a:cubicBezTo>
                    <a:pt x="0" y="3"/>
                    <a:pt x="1" y="0"/>
                    <a:pt x="0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787" name="Freeform 483" descr="" title=""/>
            <p:cNvSpPr>
              <a:spLocks/>
            </p:cNvSpPr>
            <p:nvPr/>
          </p:nvSpPr>
          <p:spPr bwMode="auto">
            <a:xfrm>
              <a:off x="18870360" y="11032418"/>
              <a:ext cx="30363" cy="50621"/>
            </a:xfrm>
            <a:custGeom>
              <a:avLst/>
              <a:gdLst>
                <a:gd name="T0" fmla="*/ 3 w 3"/>
                <a:gd name="T1" fmla="*/ 4 h 5"/>
                <a:gd name="T2" fmla="*/ 1 w 3"/>
                <a:gd name="T3" fmla="*/ 0 h 5"/>
                <a:gd name="T4" fmla="*/ 3 w 3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5">
                  <a:moveTo>
                    <a:pt x="3" y="4"/>
                  </a:moveTo>
                  <a:cubicBezTo>
                    <a:pt x="3" y="5"/>
                    <a:pt x="0" y="1"/>
                    <a:pt x="1" y="0"/>
                  </a:cubicBezTo>
                  <a:cubicBezTo>
                    <a:pt x="2" y="0"/>
                    <a:pt x="3" y="1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788" name="Freeform 484" descr="" title=""/>
            <p:cNvSpPr>
              <a:spLocks/>
            </p:cNvSpPr>
            <p:nvPr/>
          </p:nvSpPr>
          <p:spPr bwMode="auto">
            <a:xfrm>
              <a:off x="18671309" y="11032418"/>
              <a:ext cx="20243" cy="20249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0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0" y="2"/>
                    <a:pt x="0" y="0"/>
                    <a:pt x="1" y="0"/>
                  </a:cubicBezTo>
                  <a:cubicBezTo>
                    <a:pt x="2" y="0"/>
                    <a:pt x="2" y="2"/>
                    <a:pt x="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789" name="Freeform 485" descr="" title=""/>
            <p:cNvSpPr>
              <a:spLocks/>
            </p:cNvSpPr>
            <p:nvPr/>
          </p:nvSpPr>
          <p:spPr bwMode="auto">
            <a:xfrm>
              <a:off x="15587685" y="8464314"/>
              <a:ext cx="107958" cy="178857"/>
            </a:xfrm>
            <a:custGeom>
              <a:avLst/>
              <a:gdLst>
                <a:gd name="T0" fmla="*/ 2 w 11"/>
                <a:gd name="T1" fmla="*/ 0 h 18"/>
                <a:gd name="T2" fmla="*/ 1 w 11"/>
                <a:gd name="T3" fmla="*/ 0 h 18"/>
                <a:gd name="T4" fmla="*/ 1 w 11"/>
                <a:gd name="T5" fmla="*/ 3 h 18"/>
                <a:gd name="T6" fmla="*/ 0 w 11"/>
                <a:gd name="T7" fmla="*/ 8 h 18"/>
                <a:gd name="T8" fmla="*/ 4 w 11"/>
                <a:gd name="T9" fmla="*/ 18 h 18"/>
                <a:gd name="T10" fmla="*/ 9 w 11"/>
                <a:gd name="T11" fmla="*/ 15 h 18"/>
                <a:gd name="T12" fmla="*/ 9 w 11"/>
                <a:gd name="T13" fmla="*/ 8 h 18"/>
                <a:gd name="T14" fmla="*/ 2 w 11"/>
                <a:gd name="T15" fmla="*/ 0 h 18"/>
                <a:gd name="T16" fmla="*/ 2 w 11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8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3"/>
                    <a:pt x="1" y="3"/>
                  </a:cubicBezTo>
                  <a:cubicBezTo>
                    <a:pt x="1" y="5"/>
                    <a:pt x="0" y="6"/>
                    <a:pt x="0" y="8"/>
                  </a:cubicBezTo>
                  <a:cubicBezTo>
                    <a:pt x="0" y="11"/>
                    <a:pt x="0" y="18"/>
                    <a:pt x="4" y="18"/>
                  </a:cubicBezTo>
                  <a:cubicBezTo>
                    <a:pt x="6" y="18"/>
                    <a:pt x="9" y="17"/>
                    <a:pt x="9" y="15"/>
                  </a:cubicBezTo>
                  <a:cubicBezTo>
                    <a:pt x="11" y="13"/>
                    <a:pt x="9" y="10"/>
                    <a:pt x="9" y="8"/>
                  </a:cubicBezTo>
                  <a:cubicBezTo>
                    <a:pt x="7" y="6"/>
                    <a:pt x="5" y="0"/>
                    <a:pt x="2" y="0"/>
                  </a:cubicBezTo>
                  <a:cubicBezTo>
                    <a:pt x="1" y="0"/>
                    <a:pt x="3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790" name="Freeform 486" descr="" title=""/>
            <p:cNvSpPr>
              <a:spLocks/>
            </p:cNvSpPr>
            <p:nvPr/>
          </p:nvSpPr>
          <p:spPr bwMode="auto">
            <a:xfrm>
              <a:off x="13765851" y="9537451"/>
              <a:ext cx="357619" cy="691800"/>
            </a:xfrm>
            <a:custGeom>
              <a:avLst/>
              <a:gdLst>
                <a:gd name="T0" fmla="*/ 31 w 36"/>
                <a:gd name="T1" fmla="*/ 2 h 70"/>
                <a:gd name="T2" fmla="*/ 29 w 36"/>
                <a:gd name="T3" fmla="*/ 0 h 70"/>
                <a:gd name="T4" fmla="*/ 28 w 36"/>
                <a:gd name="T5" fmla="*/ 3 h 70"/>
                <a:gd name="T6" fmla="*/ 26 w 36"/>
                <a:gd name="T7" fmla="*/ 8 h 70"/>
                <a:gd name="T8" fmla="*/ 23 w 36"/>
                <a:gd name="T9" fmla="*/ 8 h 70"/>
                <a:gd name="T10" fmla="*/ 23 w 36"/>
                <a:gd name="T11" fmla="*/ 10 h 70"/>
                <a:gd name="T12" fmla="*/ 22 w 36"/>
                <a:gd name="T13" fmla="*/ 12 h 70"/>
                <a:gd name="T14" fmla="*/ 23 w 36"/>
                <a:gd name="T15" fmla="*/ 13 h 70"/>
                <a:gd name="T16" fmla="*/ 21 w 36"/>
                <a:gd name="T17" fmla="*/ 14 h 70"/>
                <a:gd name="T18" fmla="*/ 19 w 36"/>
                <a:gd name="T19" fmla="*/ 16 h 70"/>
                <a:gd name="T20" fmla="*/ 15 w 36"/>
                <a:gd name="T21" fmla="*/ 18 h 70"/>
                <a:gd name="T22" fmla="*/ 15 w 36"/>
                <a:gd name="T23" fmla="*/ 19 h 70"/>
                <a:gd name="T24" fmla="*/ 13 w 36"/>
                <a:gd name="T25" fmla="*/ 19 h 70"/>
                <a:gd name="T26" fmla="*/ 8 w 36"/>
                <a:gd name="T27" fmla="*/ 21 h 70"/>
                <a:gd name="T28" fmla="*/ 6 w 36"/>
                <a:gd name="T29" fmla="*/ 21 h 70"/>
                <a:gd name="T30" fmla="*/ 4 w 36"/>
                <a:gd name="T31" fmla="*/ 27 h 70"/>
                <a:gd name="T32" fmla="*/ 4 w 36"/>
                <a:gd name="T33" fmla="*/ 44 h 70"/>
                <a:gd name="T34" fmla="*/ 0 w 36"/>
                <a:gd name="T35" fmla="*/ 51 h 70"/>
                <a:gd name="T36" fmla="*/ 0 w 36"/>
                <a:gd name="T37" fmla="*/ 55 h 70"/>
                <a:gd name="T38" fmla="*/ 2 w 36"/>
                <a:gd name="T39" fmla="*/ 59 h 70"/>
                <a:gd name="T40" fmla="*/ 5 w 36"/>
                <a:gd name="T41" fmla="*/ 68 h 70"/>
                <a:gd name="T42" fmla="*/ 16 w 36"/>
                <a:gd name="T43" fmla="*/ 68 h 70"/>
                <a:gd name="T44" fmla="*/ 24 w 36"/>
                <a:gd name="T45" fmla="*/ 50 h 70"/>
                <a:gd name="T46" fmla="*/ 31 w 36"/>
                <a:gd name="T47" fmla="*/ 30 h 70"/>
                <a:gd name="T48" fmla="*/ 32 w 36"/>
                <a:gd name="T49" fmla="*/ 23 h 70"/>
                <a:gd name="T50" fmla="*/ 34 w 36"/>
                <a:gd name="T51" fmla="*/ 19 h 70"/>
                <a:gd name="T52" fmla="*/ 36 w 36"/>
                <a:gd name="T53" fmla="*/ 17 h 70"/>
                <a:gd name="T54" fmla="*/ 35 w 36"/>
                <a:gd name="T55" fmla="*/ 11 h 70"/>
                <a:gd name="T56" fmla="*/ 31 w 36"/>
                <a:gd name="T57" fmla="*/ 2 h 70"/>
                <a:gd name="T58" fmla="*/ 31 w 36"/>
                <a:gd name="T59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" h="70">
                  <a:moveTo>
                    <a:pt x="31" y="2"/>
                  </a:moveTo>
                  <a:cubicBezTo>
                    <a:pt x="31" y="2"/>
                    <a:pt x="30" y="0"/>
                    <a:pt x="29" y="0"/>
                  </a:cubicBezTo>
                  <a:cubicBezTo>
                    <a:pt x="29" y="1"/>
                    <a:pt x="28" y="2"/>
                    <a:pt x="28" y="3"/>
                  </a:cubicBezTo>
                  <a:cubicBezTo>
                    <a:pt x="27" y="5"/>
                    <a:pt x="27" y="6"/>
                    <a:pt x="26" y="8"/>
                  </a:cubicBezTo>
                  <a:cubicBezTo>
                    <a:pt x="25" y="9"/>
                    <a:pt x="24" y="8"/>
                    <a:pt x="23" y="8"/>
                  </a:cubicBezTo>
                  <a:cubicBezTo>
                    <a:pt x="23" y="8"/>
                    <a:pt x="24" y="9"/>
                    <a:pt x="23" y="10"/>
                  </a:cubicBezTo>
                  <a:cubicBezTo>
                    <a:pt x="23" y="11"/>
                    <a:pt x="22" y="11"/>
                    <a:pt x="22" y="12"/>
                  </a:cubicBezTo>
                  <a:cubicBezTo>
                    <a:pt x="22" y="12"/>
                    <a:pt x="23" y="13"/>
                    <a:pt x="23" y="13"/>
                  </a:cubicBezTo>
                  <a:cubicBezTo>
                    <a:pt x="23" y="14"/>
                    <a:pt x="22" y="13"/>
                    <a:pt x="21" y="14"/>
                  </a:cubicBezTo>
                  <a:cubicBezTo>
                    <a:pt x="20" y="14"/>
                    <a:pt x="20" y="15"/>
                    <a:pt x="19" y="16"/>
                  </a:cubicBezTo>
                  <a:cubicBezTo>
                    <a:pt x="18" y="17"/>
                    <a:pt x="17" y="17"/>
                    <a:pt x="15" y="18"/>
                  </a:cubicBezTo>
                  <a:cubicBezTo>
                    <a:pt x="14" y="18"/>
                    <a:pt x="16" y="19"/>
                    <a:pt x="15" y="19"/>
                  </a:cubicBezTo>
                  <a:cubicBezTo>
                    <a:pt x="15" y="20"/>
                    <a:pt x="13" y="18"/>
                    <a:pt x="13" y="19"/>
                  </a:cubicBezTo>
                  <a:cubicBezTo>
                    <a:pt x="11" y="20"/>
                    <a:pt x="10" y="20"/>
                    <a:pt x="8" y="21"/>
                  </a:cubicBezTo>
                  <a:cubicBezTo>
                    <a:pt x="7" y="21"/>
                    <a:pt x="6" y="20"/>
                    <a:pt x="6" y="21"/>
                  </a:cubicBezTo>
                  <a:cubicBezTo>
                    <a:pt x="5" y="23"/>
                    <a:pt x="5" y="25"/>
                    <a:pt x="4" y="27"/>
                  </a:cubicBezTo>
                  <a:cubicBezTo>
                    <a:pt x="3" y="32"/>
                    <a:pt x="8" y="39"/>
                    <a:pt x="4" y="44"/>
                  </a:cubicBezTo>
                  <a:cubicBezTo>
                    <a:pt x="3" y="46"/>
                    <a:pt x="1" y="48"/>
                    <a:pt x="0" y="51"/>
                  </a:cubicBezTo>
                  <a:cubicBezTo>
                    <a:pt x="0" y="52"/>
                    <a:pt x="0" y="54"/>
                    <a:pt x="0" y="55"/>
                  </a:cubicBezTo>
                  <a:cubicBezTo>
                    <a:pt x="1" y="56"/>
                    <a:pt x="3" y="57"/>
                    <a:pt x="2" y="59"/>
                  </a:cubicBezTo>
                  <a:cubicBezTo>
                    <a:pt x="1" y="62"/>
                    <a:pt x="2" y="66"/>
                    <a:pt x="5" y="68"/>
                  </a:cubicBezTo>
                  <a:cubicBezTo>
                    <a:pt x="8" y="70"/>
                    <a:pt x="11" y="70"/>
                    <a:pt x="16" y="68"/>
                  </a:cubicBezTo>
                  <a:cubicBezTo>
                    <a:pt x="21" y="66"/>
                    <a:pt x="22" y="55"/>
                    <a:pt x="24" y="50"/>
                  </a:cubicBezTo>
                  <a:cubicBezTo>
                    <a:pt x="26" y="43"/>
                    <a:pt x="29" y="37"/>
                    <a:pt x="31" y="30"/>
                  </a:cubicBezTo>
                  <a:cubicBezTo>
                    <a:pt x="31" y="28"/>
                    <a:pt x="31" y="25"/>
                    <a:pt x="32" y="23"/>
                  </a:cubicBezTo>
                  <a:cubicBezTo>
                    <a:pt x="33" y="22"/>
                    <a:pt x="31" y="14"/>
                    <a:pt x="34" y="19"/>
                  </a:cubicBezTo>
                  <a:cubicBezTo>
                    <a:pt x="35" y="20"/>
                    <a:pt x="35" y="18"/>
                    <a:pt x="36" y="17"/>
                  </a:cubicBezTo>
                  <a:cubicBezTo>
                    <a:pt x="36" y="15"/>
                    <a:pt x="35" y="13"/>
                    <a:pt x="35" y="11"/>
                  </a:cubicBezTo>
                  <a:cubicBezTo>
                    <a:pt x="34" y="9"/>
                    <a:pt x="33" y="4"/>
                    <a:pt x="31" y="2"/>
                  </a:cubicBezTo>
                  <a:cubicBezTo>
                    <a:pt x="30" y="1"/>
                    <a:pt x="32" y="2"/>
                    <a:pt x="3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791" name="Freeform 487" descr="" title=""/>
            <p:cNvSpPr>
              <a:spLocks/>
            </p:cNvSpPr>
            <p:nvPr/>
          </p:nvSpPr>
          <p:spPr bwMode="auto">
            <a:xfrm>
              <a:off x="14558685" y="4688082"/>
              <a:ext cx="107958" cy="80991"/>
            </a:xfrm>
            <a:custGeom>
              <a:avLst/>
              <a:gdLst>
                <a:gd name="T0" fmla="*/ 9 w 11"/>
                <a:gd name="T1" fmla="*/ 7 h 8"/>
                <a:gd name="T2" fmla="*/ 8 w 11"/>
                <a:gd name="T3" fmla="*/ 4 h 8"/>
                <a:gd name="T4" fmla="*/ 3 w 11"/>
                <a:gd name="T5" fmla="*/ 0 h 8"/>
                <a:gd name="T6" fmla="*/ 1 w 11"/>
                <a:gd name="T7" fmla="*/ 2 h 8"/>
                <a:gd name="T8" fmla="*/ 3 w 11"/>
                <a:gd name="T9" fmla="*/ 5 h 8"/>
                <a:gd name="T10" fmla="*/ 9 w 11"/>
                <a:gd name="T11" fmla="*/ 7 h 8"/>
                <a:gd name="T12" fmla="*/ 9 w 11"/>
                <a:gd name="T13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8">
                  <a:moveTo>
                    <a:pt x="9" y="7"/>
                  </a:moveTo>
                  <a:cubicBezTo>
                    <a:pt x="11" y="8"/>
                    <a:pt x="9" y="5"/>
                    <a:pt x="8" y="4"/>
                  </a:cubicBezTo>
                  <a:cubicBezTo>
                    <a:pt x="7" y="3"/>
                    <a:pt x="4" y="1"/>
                    <a:pt x="3" y="0"/>
                  </a:cubicBezTo>
                  <a:cubicBezTo>
                    <a:pt x="2" y="0"/>
                    <a:pt x="1" y="1"/>
                    <a:pt x="1" y="2"/>
                  </a:cubicBezTo>
                  <a:cubicBezTo>
                    <a:pt x="0" y="3"/>
                    <a:pt x="2" y="4"/>
                    <a:pt x="3" y="5"/>
                  </a:cubicBezTo>
                  <a:cubicBezTo>
                    <a:pt x="5" y="6"/>
                    <a:pt x="7" y="7"/>
                    <a:pt x="9" y="7"/>
                  </a:cubicBezTo>
                  <a:cubicBezTo>
                    <a:pt x="10" y="7"/>
                    <a:pt x="7" y="7"/>
                    <a:pt x="9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792" name="Freeform 488" descr="" title=""/>
            <p:cNvSpPr>
              <a:spLocks/>
            </p:cNvSpPr>
            <p:nvPr/>
          </p:nvSpPr>
          <p:spPr bwMode="auto">
            <a:xfrm>
              <a:off x="14042498" y="4748827"/>
              <a:ext cx="107958" cy="97864"/>
            </a:xfrm>
            <a:custGeom>
              <a:avLst/>
              <a:gdLst>
                <a:gd name="T0" fmla="*/ 10 w 11"/>
                <a:gd name="T1" fmla="*/ 6 h 10"/>
                <a:gd name="T2" fmla="*/ 6 w 11"/>
                <a:gd name="T3" fmla="*/ 10 h 10"/>
                <a:gd name="T4" fmla="*/ 0 w 11"/>
                <a:gd name="T5" fmla="*/ 6 h 10"/>
                <a:gd name="T6" fmla="*/ 10 w 11"/>
                <a:gd name="T7" fmla="*/ 6 h 10"/>
                <a:gd name="T8" fmla="*/ 10 w 11"/>
                <a:gd name="T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10" y="6"/>
                  </a:moveTo>
                  <a:cubicBezTo>
                    <a:pt x="10" y="8"/>
                    <a:pt x="7" y="9"/>
                    <a:pt x="6" y="10"/>
                  </a:cubicBezTo>
                  <a:cubicBezTo>
                    <a:pt x="4" y="10"/>
                    <a:pt x="0" y="9"/>
                    <a:pt x="0" y="6"/>
                  </a:cubicBezTo>
                  <a:cubicBezTo>
                    <a:pt x="1" y="0"/>
                    <a:pt x="11" y="6"/>
                    <a:pt x="10" y="6"/>
                  </a:cubicBezTo>
                  <a:cubicBezTo>
                    <a:pt x="10" y="7"/>
                    <a:pt x="11" y="5"/>
                    <a:pt x="10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793" name="Freeform 489" descr="" title=""/>
            <p:cNvSpPr>
              <a:spLocks/>
            </p:cNvSpPr>
            <p:nvPr/>
          </p:nvSpPr>
          <p:spPr bwMode="auto">
            <a:xfrm>
              <a:off x="15122105" y="4411361"/>
              <a:ext cx="87719" cy="50621"/>
            </a:xfrm>
            <a:custGeom>
              <a:avLst/>
              <a:gdLst>
                <a:gd name="T0" fmla="*/ 9 w 9"/>
                <a:gd name="T1" fmla="*/ 3 h 5"/>
                <a:gd name="T2" fmla="*/ 4 w 9"/>
                <a:gd name="T3" fmla="*/ 5 h 5"/>
                <a:gd name="T4" fmla="*/ 1 w 9"/>
                <a:gd name="T5" fmla="*/ 1 h 5"/>
                <a:gd name="T6" fmla="*/ 6 w 9"/>
                <a:gd name="T7" fmla="*/ 1 h 5"/>
                <a:gd name="T8" fmla="*/ 9 w 9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9" y="3"/>
                  </a:moveTo>
                  <a:cubicBezTo>
                    <a:pt x="7" y="4"/>
                    <a:pt x="6" y="4"/>
                    <a:pt x="4" y="5"/>
                  </a:cubicBezTo>
                  <a:cubicBezTo>
                    <a:pt x="2" y="5"/>
                    <a:pt x="0" y="3"/>
                    <a:pt x="1" y="1"/>
                  </a:cubicBezTo>
                  <a:cubicBezTo>
                    <a:pt x="1" y="0"/>
                    <a:pt x="5" y="0"/>
                    <a:pt x="6" y="1"/>
                  </a:cubicBezTo>
                  <a:cubicBezTo>
                    <a:pt x="7" y="1"/>
                    <a:pt x="8" y="3"/>
                    <a:pt x="9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794" name="Freeform 490" descr="" title=""/>
            <p:cNvSpPr>
              <a:spLocks/>
            </p:cNvSpPr>
            <p:nvPr/>
          </p:nvSpPr>
          <p:spPr bwMode="auto">
            <a:xfrm>
              <a:off x="17099132" y="4313498"/>
              <a:ext cx="97839" cy="47246"/>
            </a:xfrm>
            <a:custGeom>
              <a:avLst/>
              <a:gdLst>
                <a:gd name="T0" fmla="*/ 6 w 10"/>
                <a:gd name="T1" fmla="*/ 5 h 5"/>
                <a:gd name="T2" fmla="*/ 1 w 10"/>
                <a:gd name="T3" fmla="*/ 4 h 5"/>
                <a:gd name="T4" fmla="*/ 4 w 10"/>
                <a:gd name="T5" fmla="*/ 1 h 5"/>
                <a:gd name="T6" fmla="*/ 9 w 10"/>
                <a:gd name="T7" fmla="*/ 1 h 5"/>
                <a:gd name="T8" fmla="*/ 6 w 10"/>
                <a:gd name="T9" fmla="*/ 5 h 5"/>
                <a:gd name="T10" fmla="*/ 6 w 10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5">
                  <a:moveTo>
                    <a:pt x="6" y="5"/>
                  </a:moveTo>
                  <a:cubicBezTo>
                    <a:pt x="4" y="5"/>
                    <a:pt x="2" y="4"/>
                    <a:pt x="1" y="4"/>
                  </a:cubicBezTo>
                  <a:cubicBezTo>
                    <a:pt x="0" y="3"/>
                    <a:pt x="3" y="1"/>
                    <a:pt x="4" y="1"/>
                  </a:cubicBezTo>
                  <a:cubicBezTo>
                    <a:pt x="5" y="0"/>
                    <a:pt x="8" y="0"/>
                    <a:pt x="9" y="1"/>
                  </a:cubicBezTo>
                  <a:cubicBezTo>
                    <a:pt x="10" y="2"/>
                    <a:pt x="7" y="5"/>
                    <a:pt x="6" y="5"/>
                  </a:cubicBezTo>
                  <a:cubicBezTo>
                    <a:pt x="4" y="5"/>
                    <a:pt x="6" y="5"/>
                    <a:pt x="6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795" name="Freeform 491" descr="" title=""/>
            <p:cNvSpPr>
              <a:spLocks/>
            </p:cNvSpPr>
            <p:nvPr/>
          </p:nvSpPr>
          <p:spPr bwMode="auto">
            <a:xfrm>
              <a:off x="16100497" y="3598074"/>
              <a:ext cx="60726" cy="20249"/>
            </a:xfrm>
            <a:custGeom>
              <a:avLst/>
              <a:gdLst>
                <a:gd name="T0" fmla="*/ 6 w 6"/>
                <a:gd name="T1" fmla="*/ 1 h 2"/>
                <a:gd name="T2" fmla="*/ 0 w 6"/>
                <a:gd name="T3" fmla="*/ 1 h 2"/>
                <a:gd name="T4" fmla="*/ 6 w 6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">
                  <a:moveTo>
                    <a:pt x="6" y="1"/>
                  </a:moveTo>
                  <a:cubicBezTo>
                    <a:pt x="6" y="2"/>
                    <a:pt x="0" y="2"/>
                    <a:pt x="0" y="1"/>
                  </a:cubicBezTo>
                  <a:cubicBezTo>
                    <a:pt x="0" y="0"/>
                    <a:pt x="6" y="0"/>
                    <a:pt x="6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796" name="Freeform 492" descr="" title=""/>
            <p:cNvSpPr>
              <a:spLocks/>
            </p:cNvSpPr>
            <p:nvPr/>
          </p:nvSpPr>
          <p:spPr bwMode="auto">
            <a:xfrm>
              <a:off x="15547202" y="4451860"/>
              <a:ext cx="57353" cy="40496"/>
            </a:xfrm>
            <a:custGeom>
              <a:avLst/>
              <a:gdLst>
                <a:gd name="T0" fmla="*/ 5 w 6"/>
                <a:gd name="T1" fmla="*/ 4 h 4"/>
                <a:gd name="T2" fmla="*/ 2 w 6"/>
                <a:gd name="T3" fmla="*/ 1 h 4"/>
                <a:gd name="T4" fmla="*/ 5 w 6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5" y="4"/>
                  </a:moveTo>
                  <a:cubicBezTo>
                    <a:pt x="4" y="4"/>
                    <a:pt x="0" y="3"/>
                    <a:pt x="2" y="1"/>
                  </a:cubicBezTo>
                  <a:cubicBezTo>
                    <a:pt x="5" y="0"/>
                    <a:pt x="6" y="4"/>
                    <a:pt x="5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797" name="Freeform 493" descr="" title=""/>
            <p:cNvSpPr>
              <a:spLocks/>
            </p:cNvSpPr>
            <p:nvPr/>
          </p:nvSpPr>
          <p:spPr bwMode="auto">
            <a:xfrm>
              <a:off x="12105956" y="6662251"/>
              <a:ext cx="57353" cy="107986"/>
            </a:xfrm>
            <a:custGeom>
              <a:avLst/>
              <a:gdLst>
                <a:gd name="T0" fmla="*/ 5 w 6"/>
                <a:gd name="T1" fmla="*/ 1 h 11"/>
                <a:gd name="T2" fmla="*/ 5 w 6"/>
                <a:gd name="T3" fmla="*/ 7 h 11"/>
                <a:gd name="T4" fmla="*/ 3 w 6"/>
                <a:gd name="T5" fmla="*/ 10 h 11"/>
                <a:gd name="T6" fmla="*/ 1 w 6"/>
                <a:gd name="T7" fmla="*/ 4 h 11"/>
                <a:gd name="T8" fmla="*/ 5 w 6"/>
                <a:gd name="T9" fmla="*/ 1 h 11"/>
                <a:gd name="T10" fmla="*/ 5 w 6"/>
                <a:gd name="T1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1">
                  <a:moveTo>
                    <a:pt x="5" y="1"/>
                  </a:moveTo>
                  <a:cubicBezTo>
                    <a:pt x="5" y="3"/>
                    <a:pt x="6" y="5"/>
                    <a:pt x="5" y="7"/>
                  </a:cubicBezTo>
                  <a:cubicBezTo>
                    <a:pt x="4" y="8"/>
                    <a:pt x="5" y="11"/>
                    <a:pt x="3" y="10"/>
                  </a:cubicBezTo>
                  <a:cubicBezTo>
                    <a:pt x="1" y="8"/>
                    <a:pt x="0" y="6"/>
                    <a:pt x="1" y="4"/>
                  </a:cubicBezTo>
                  <a:cubicBezTo>
                    <a:pt x="1" y="3"/>
                    <a:pt x="5" y="0"/>
                    <a:pt x="5" y="1"/>
                  </a:cubicBezTo>
                  <a:cubicBezTo>
                    <a:pt x="5" y="2"/>
                    <a:pt x="5" y="0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798" name="Freeform 494" descr="" title=""/>
            <p:cNvSpPr>
              <a:spLocks/>
            </p:cNvSpPr>
            <p:nvPr/>
          </p:nvSpPr>
          <p:spPr bwMode="auto">
            <a:xfrm>
              <a:off x="12085712" y="6760118"/>
              <a:ext cx="87719" cy="148483"/>
            </a:xfrm>
            <a:custGeom>
              <a:avLst/>
              <a:gdLst>
                <a:gd name="T0" fmla="*/ 7 w 9"/>
                <a:gd name="T1" fmla="*/ 3 h 15"/>
                <a:gd name="T2" fmla="*/ 5 w 9"/>
                <a:gd name="T3" fmla="*/ 2 h 15"/>
                <a:gd name="T4" fmla="*/ 0 w 9"/>
                <a:gd name="T5" fmla="*/ 2 h 15"/>
                <a:gd name="T6" fmla="*/ 1 w 9"/>
                <a:gd name="T7" fmla="*/ 8 h 15"/>
                <a:gd name="T8" fmla="*/ 2 w 9"/>
                <a:gd name="T9" fmla="*/ 13 h 15"/>
                <a:gd name="T10" fmla="*/ 4 w 9"/>
                <a:gd name="T11" fmla="*/ 14 h 15"/>
                <a:gd name="T12" fmla="*/ 8 w 9"/>
                <a:gd name="T13" fmla="*/ 10 h 15"/>
                <a:gd name="T14" fmla="*/ 7 w 9"/>
                <a:gd name="T15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5">
                  <a:moveTo>
                    <a:pt x="7" y="3"/>
                  </a:moveTo>
                  <a:cubicBezTo>
                    <a:pt x="6" y="3"/>
                    <a:pt x="7" y="0"/>
                    <a:pt x="5" y="2"/>
                  </a:cubicBezTo>
                  <a:cubicBezTo>
                    <a:pt x="2" y="4"/>
                    <a:pt x="3" y="4"/>
                    <a:pt x="0" y="2"/>
                  </a:cubicBezTo>
                  <a:cubicBezTo>
                    <a:pt x="0" y="2"/>
                    <a:pt x="1" y="8"/>
                    <a:pt x="1" y="8"/>
                  </a:cubicBezTo>
                  <a:cubicBezTo>
                    <a:pt x="2" y="10"/>
                    <a:pt x="2" y="11"/>
                    <a:pt x="2" y="13"/>
                  </a:cubicBezTo>
                  <a:cubicBezTo>
                    <a:pt x="2" y="14"/>
                    <a:pt x="2" y="15"/>
                    <a:pt x="4" y="14"/>
                  </a:cubicBezTo>
                  <a:cubicBezTo>
                    <a:pt x="6" y="13"/>
                    <a:pt x="8" y="13"/>
                    <a:pt x="8" y="10"/>
                  </a:cubicBezTo>
                  <a:cubicBezTo>
                    <a:pt x="8" y="9"/>
                    <a:pt x="9" y="3"/>
                    <a:pt x="7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799" name="Freeform 495" descr="" title=""/>
            <p:cNvSpPr>
              <a:spLocks/>
            </p:cNvSpPr>
            <p:nvPr/>
          </p:nvSpPr>
          <p:spPr bwMode="auto">
            <a:xfrm>
              <a:off x="12291515" y="6938972"/>
              <a:ext cx="158566" cy="97864"/>
            </a:xfrm>
            <a:custGeom>
              <a:avLst/>
              <a:gdLst>
                <a:gd name="T0" fmla="*/ 5 w 16"/>
                <a:gd name="T1" fmla="*/ 1 h 10"/>
                <a:gd name="T2" fmla="*/ 0 w 16"/>
                <a:gd name="T3" fmla="*/ 2 h 10"/>
                <a:gd name="T4" fmla="*/ 3 w 16"/>
                <a:gd name="T5" fmla="*/ 5 h 10"/>
                <a:gd name="T6" fmla="*/ 8 w 16"/>
                <a:gd name="T7" fmla="*/ 7 h 10"/>
                <a:gd name="T8" fmla="*/ 14 w 16"/>
                <a:gd name="T9" fmla="*/ 8 h 10"/>
                <a:gd name="T10" fmla="*/ 13 w 16"/>
                <a:gd name="T11" fmla="*/ 4 h 10"/>
                <a:gd name="T12" fmla="*/ 15 w 16"/>
                <a:gd name="T13" fmla="*/ 1 h 10"/>
                <a:gd name="T14" fmla="*/ 11 w 16"/>
                <a:gd name="T15" fmla="*/ 1 h 10"/>
                <a:gd name="T16" fmla="*/ 5 w 16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0">
                  <a:moveTo>
                    <a:pt x="5" y="1"/>
                  </a:moveTo>
                  <a:cubicBezTo>
                    <a:pt x="4" y="1"/>
                    <a:pt x="1" y="1"/>
                    <a:pt x="0" y="2"/>
                  </a:cubicBezTo>
                  <a:cubicBezTo>
                    <a:pt x="0" y="3"/>
                    <a:pt x="2" y="4"/>
                    <a:pt x="3" y="5"/>
                  </a:cubicBezTo>
                  <a:cubicBezTo>
                    <a:pt x="5" y="5"/>
                    <a:pt x="7" y="6"/>
                    <a:pt x="8" y="7"/>
                  </a:cubicBezTo>
                  <a:cubicBezTo>
                    <a:pt x="10" y="8"/>
                    <a:pt x="12" y="10"/>
                    <a:pt x="14" y="8"/>
                  </a:cubicBezTo>
                  <a:cubicBezTo>
                    <a:pt x="16" y="7"/>
                    <a:pt x="12" y="6"/>
                    <a:pt x="13" y="4"/>
                  </a:cubicBezTo>
                  <a:cubicBezTo>
                    <a:pt x="13" y="4"/>
                    <a:pt x="16" y="2"/>
                    <a:pt x="15" y="1"/>
                  </a:cubicBezTo>
                  <a:cubicBezTo>
                    <a:pt x="15" y="0"/>
                    <a:pt x="11" y="1"/>
                    <a:pt x="11" y="1"/>
                  </a:cubicBezTo>
                  <a:cubicBezTo>
                    <a:pt x="9" y="2"/>
                    <a:pt x="7" y="1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800" name="Freeform 496" descr="" title=""/>
            <p:cNvSpPr>
              <a:spLocks/>
            </p:cNvSpPr>
            <p:nvPr/>
          </p:nvSpPr>
          <p:spPr bwMode="auto">
            <a:xfrm>
              <a:off x="13232794" y="7077333"/>
              <a:ext cx="128202" cy="70867"/>
            </a:xfrm>
            <a:custGeom>
              <a:avLst/>
              <a:gdLst>
                <a:gd name="T0" fmla="*/ 12 w 13"/>
                <a:gd name="T1" fmla="*/ 1 h 7"/>
                <a:gd name="T2" fmla="*/ 10 w 13"/>
                <a:gd name="T3" fmla="*/ 2 h 7"/>
                <a:gd name="T4" fmla="*/ 10 w 13"/>
                <a:gd name="T5" fmla="*/ 5 h 7"/>
                <a:gd name="T6" fmla="*/ 6 w 13"/>
                <a:gd name="T7" fmla="*/ 6 h 7"/>
                <a:gd name="T8" fmla="*/ 2 w 13"/>
                <a:gd name="T9" fmla="*/ 6 h 7"/>
                <a:gd name="T10" fmla="*/ 5 w 13"/>
                <a:gd name="T11" fmla="*/ 3 h 7"/>
                <a:gd name="T12" fmla="*/ 12 w 13"/>
                <a:gd name="T13" fmla="*/ 1 h 7"/>
                <a:gd name="T14" fmla="*/ 12 w 13"/>
                <a:gd name="T1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12" y="1"/>
                  </a:moveTo>
                  <a:cubicBezTo>
                    <a:pt x="12" y="1"/>
                    <a:pt x="10" y="2"/>
                    <a:pt x="10" y="2"/>
                  </a:cubicBezTo>
                  <a:cubicBezTo>
                    <a:pt x="9" y="3"/>
                    <a:pt x="10" y="5"/>
                    <a:pt x="10" y="5"/>
                  </a:cubicBezTo>
                  <a:cubicBezTo>
                    <a:pt x="9" y="5"/>
                    <a:pt x="7" y="5"/>
                    <a:pt x="6" y="6"/>
                  </a:cubicBezTo>
                  <a:cubicBezTo>
                    <a:pt x="4" y="7"/>
                    <a:pt x="3" y="7"/>
                    <a:pt x="2" y="6"/>
                  </a:cubicBezTo>
                  <a:cubicBezTo>
                    <a:pt x="0" y="4"/>
                    <a:pt x="4" y="3"/>
                    <a:pt x="5" y="3"/>
                  </a:cubicBezTo>
                  <a:cubicBezTo>
                    <a:pt x="7" y="3"/>
                    <a:pt x="10" y="2"/>
                    <a:pt x="12" y="1"/>
                  </a:cubicBezTo>
                  <a:cubicBezTo>
                    <a:pt x="13" y="0"/>
                    <a:pt x="11" y="2"/>
                    <a:pt x="1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801" name="Freeform 497" descr="" title=""/>
            <p:cNvSpPr>
              <a:spLocks/>
            </p:cNvSpPr>
            <p:nvPr/>
          </p:nvSpPr>
          <p:spPr bwMode="auto">
            <a:xfrm>
              <a:off x="12807701" y="7087455"/>
              <a:ext cx="148445" cy="40496"/>
            </a:xfrm>
            <a:custGeom>
              <a:avLst/>
              <a:gdLst>
                <a:gd name="T0" fmla="*/ 8 w 15"/>
                <a:gd name="T1" fmla="*/ 4 h 4"/>
                <a:gd name="T2" fmla="*/ 1 w 15"/>
                <a:gd name="T3" fmla="*/ 1 h 4"/>
                <a:gd name="T4" fmla="*/ 7 w 15"/>
                <a:gd name="T5" fmla="*/ 1 h 4"/>
                <a:gd name="T6" fmla="*/ 15 w 15"/>
                <a:gd name="T7" fmla="*/ 2 h 4"/>
                <a:gd name="T8" fmla="*/ 13 w 15"/>
                <a:gd name="T9" fmla="*/ 3 h 4"/>
                <a:gd name="T10" fmla="*/ 8 w 15"/>
                <a:gd name="T11" fmla="*/ 4 h 4"/>
                <a:gd name="T12" fmla="*/ 8 w 1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">
                  <a:moveTo>
                    <a:pt x="8" y="4"/>
                  </a:moveTo>
                  <a:cubicBezTo>
                    <a:pt x="7" y="4"/>
                    <a:pt x="0" y="2"/>
                    <a:pt x="1" y="1"/>
                  </a:cubicBezTo>
                  <a:cubicBezTo>
                    <a:pt x="1" y="0"/>
                    <a:pt x="7" y="1"/>
                    <a:pt x="7" y="1"/>
                  </a:cubicBezTo>
                  <a:cubicBezTo>
                    <a:pt x="10" y="2"/>
                    <a:pt x="12" y="2"/>
                    <a:pt x="15" y="2"/>
                  </a:cubicBezTo>
                  <a:cubicBezTo>
                    <a:pt x="15" y="2"/>
                    <a:pt x="13" y="3"/>
                    <a:pt x="13" y="3"/>
                  </a:cubicBezTo>
                  <a:cubicBezTo>
                    <a:pt x="12" y="4"/>
                    <a:pt x="10" y="4"/>
                    <a:pt x="8" y="4"/>
                  </a:cubicBezTo>
                  <a:cubicBezTo>
                    <a:pt x="6" y="4"/>
                    <a:pt x="9" y="4"/>
                    <a:pt x="8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802" name="Freeform 498" descr="" title=""/>
            <p:cNvSpPr>
              <a:spLocks/>
            </p:cNvSpPr>
            <p:nvPr/>
          </p:nvSpPr>
          <p:spPr bwMode="auto">
            <a:xfrm>
              <a:off x="12736852" y="5629609"/>
              <a:ext cx="70849" cy="70867"/>
            </a:xfrm>
            <a:custGeom>
              <a:avLst/>
              <a:gdLst>
                <a:gd name="T0" fmla="*/ 1 w 7"/>
                <a:gd name="T1" fmla="*/ 4 h 7"/>
                <a:gd name="T2" fmla="*/ 1 w 7"/>
                <a:gd name="T3" fmla="*/ 1 h 7"/>
                <a:gd name="T4" fmla="*/ 7 w 7"/>
                <a:gd name="T5" fmla="*/ 1 h 7"/>
                <a:gd name="T6" fmla="*/ 1 w 7"/>
                <a:gd name="T7" fmla="*/ 4 h 7"/>
                <a:gd name="T8" fmla="*/ 1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4"/>
                  </a:moveTo>
                  <a:cubicBezTo>
                    <a:pt x="1" y="3"/>
                    <a:pt x="0" y="1"/>
                    <a:pt x="1" y="1"/>
                  </a:cubicBezTo>
                  <a:cubicBezTo>
                    <a:pt x="2" y="1"/>
                    <a:pt x="7" y="0"/>
                    <a:pt x="7" y="1"/>
                  </a:cubicBezTo>
                  <a:cubicBezTo>
                    <a:pt x="7" y="2"/>
                    <a:pt x="2" y="6"/>
                    <a:pt x="1" y="4"/>
                  </a:cubicBezTo>
                  <a:cubicBezTo>
                    <a:pt x="1" y="1"/>
                    <a:pt x="2" y="7"/>
                    <a:pt x="1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803" name="Freeform 499" descr="" title=""/>
            <p:cNvSpPr>
              <a:spLocks/>
            </p:cNvSpPr>
            <p:nvPr/>
          </p:nvSpPr>
          <p:spPr bwMode="auto">
            <a:xfrm>
              <a:off x="12746972" y="5602612"/>
              <a:ext cx="50607" cy="26997"/>
            </a:xfrm>
            <a:custGeom>
              <a:avLst/>
              <a:gdLst>
                <a:gd name="T0" fmla="*/ 3 w 5"/>
                <a:gd name="T1" fmla="*/ 2 h 3"/>
                <a:gd name="T2" fmla="*/ 0 w 5"/>
                <a:gd name="T3" fmla="*/ 1 h 3"/>
                <a:gd name="T4" fmla="*/ 4 w 5"/>
                <a:gd name="T5" fmla="*/ 1 h 3"/>
                <a:gd name="T6" fmla="*/ 3 w 5"/>
                <a:gd name="T7" fmla="*/ 2 h 3"/>
                <a:gd name="T8" fmla="*/ 3 w 5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3" y="2"/>
                  </a:move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4" y="0"/>
                    <a:pt x="4" y="1"/>
                  </a:cubicBezTo>
                  <a:cubicBezTo>
                    <a:pt x="5" y="2"/>
                    <a:pt x="4" y="3"/>
                    <a:pt x="3" y="2"/>
                  </a:cubicBezTo>
                  <a:cubicBezTo>
                    <a:pt x="1" y="2"/>
                    <a:pt x="5" y="3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804" name="Freeform 500" descr="" title=""/>
            <p:cNvSpPr>
              <a:spLocks/>
            </p:cNvSpPr>
            <p:nvPr/>
          </p:nvSpPr>
          <p:spPr bwMode="auto">
            <a:xfrm>
              <a:off x="12541172" y="5670104"/>
              <a:ext cx="57353" cy="97864"/>
            </a:xfrm>
            <a:custGeom>
              <a:avLst/>
              <a:gdLst>
                <a:gd name="T0" fmla="*/ 6 w 6"/>
                <a:gd name="T1" fmla="*/ 2 h 10"/>
                <a:gd name="T2" fmla="*/ 3 w 6"/>
                <a:gd name="T3" fmla="*/ 9 h 10"/>
                <a:gd name="T4" fmla="*/ 6 w 6"/>
                <a:gd name="T5" fmla="*/ 2 h 10"/>
                <a:gd name="T6" fmla="*/ 6 w 6"/>
                <a:gd name="T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0">
                  <a:moveTo>
                    <a:pt x="6" y="2"/>
                  </a:moveTo>
                  <a:cubicBezTo>
                    <a:pt x="6" y="0"/>
                    <a:pt x="0" y="10"/>
                    <a:pt x="3" y="9"/>
                  </a:cubicBezTo>
                  <a:cubicBezTo>
                    <a:pt x="4" y="9"/>
                    <a:pt x="6" y="3"/>
                    <a:pt x="6" y="2"/>
                  </a:cubicBezTo>
                  <a:cubicBezTo>
                    <a:pt x="6" y="1"/>
                    <a:pt x="6" y="3"/>
                    <a:pt x="6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805" name="Freeform 501" descr="" title=""/>
            <p:cNvSpPr>
              <a:spLocks/>
            </p:cNvSpPr>
            <p:nvPr/>
          </p:nvSpPr>
          <p:spPr bwMode="auto">
            <a:xfrm>
              <a:off x="12628893" y="5501372"/>
              <a:ext cx="40485" cy="40496"/>
            </a:xfrm>
            <a:custGeom>
              <a:avLst/>
              <a:gdLst>
                <a:gd name="T0" fmla="*/ 3 w 4"/>
                <a:gd name="T1" fmla="*/ 3 h 4"/>
                <a:gd name="T2" fmla="*/ 1 w 4"/>
                <a:gd name="T3" fmla="*/ 1 h 4"/>
                <a:gd name="T4" fmla="*/ 3 w 4"/>
                <a:gd name="T5" fmla="*/ 0 h 4"/>
                <a:gd name="T6" fmla="*/ 3 w 4"/>
                <a:gd name="T7" fmla="*/ 3 h 4"/>
                <a:gd name="T8" fmla="*/ 3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cubicBezTo>
                    <a:pt x="2" y="3"/>
                    <a:pt x="0" y="2"/>
                    <a:pt x="1" y="1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4" y="0"/>
                    <a:pt x="4" y="2"/>
                    <a:pt x="3" y="3"/>
                  </a:cubicBezTo>
                  <a:cubicBezTo>
                    <a:pt x="2" y="4"/>
                    <a:pt x="4" y="2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806" name="Freeform 502" descr="" title=""/>
            <p:cNvSpPr>
              <a:spLocks/>
            </p:cNvSpPr>
            <p:nvPr/>
          </p:nvSpPr>
          <p:spPr bwMode="auto">
            <a:xfrm>
              <a:off x="12234160" y="5808464"/>
              <a:ext cx="57353" cy="91115"/>
            </a:xfrm>
            <a:custGeom>
              <a:avLst/>
              <a:gdLst>
                <a:gd name="T0" fmla="*/ 6 w 6"/>
                <a:gd name="T1" fmla="*/ 2 h 9"/>
                <a:gd name="T2" fmla="*/ 6 w 6"/>
                <a:gd name="T3" fmla="*/ 4 h 9"/>
                <a:gd name="T4" fmla="*/ 5 w 6"/>
                <a:gd name="T5" fmla="*/ 9 h 9"/>
                <a:gd name="T6" fmla="*/ 0 w 6"/>
                <a:gd name="T7" fmla="*/ 3 h 9"/>
                <a:gd name="T8" fmla="*/ 3 w 6"/>
                <a:gd name="T9" fmla="*/ 3 h 9"/>
                <a:gd name="T10" fmla="*/ 6 w 6"/>
                <a:gd name="T11" fmla="*/ 2 h 9"/>
                <a:gd name="T12" fmla="*/ 6 w 6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6" y="2"/>
                  </a:moveTo>
                  <a:cubicBezTo>
                    <a:pt x="6" y="1"/>
                    <a:pt x="6" y="4"/>
                    <a:pt x="6" y="4"/>
                  </a:cubicBezTo>
                  <a:cubicBezTo>
                    <a:pt x="6" y="6"/>
                    <a:pt x="6" y="8"/>
                    <a:pt x="5" y="9"/>
                  </a:cubicBezTo>
                  <a:cubicBezTo>
                    <a:pt x="5" y="9"/>
                    <a:pt x="0" y="5"/>
                    <a:pt x="0" y="3"/>
                  </a:cubicBezTo>
                  <a:cubicBezTo>
                    <a:pt x="0" y="3"/>
                    <a:pt x="2" y="2"/>
                    <a:pt x="3" y="3"/>
                  </a:cubicBezTo>
                  <a:cubicBezTo>
                    <a:pt x="4" y="4"/>
                    <a:pt x="5" y="4"/>
                    <a:pt x="6" y="2"/>
                  </a:cubicBezTo>
                  <a:cubicBezTo>
                    <a:pt x="6" y="0"/>
                    <a:pt x="6" y="3"/>
                    <a:pt x="6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807" name="Freeform 503" descr="" title=""/>
            <p:cNvSpPr>
              <a:spLocks/>
            </p:cNvSpPr>
            <p:nvPr/>
          </p:nvSpPr>
          <p:spPr bwMode="auto">
            <a:xfrm>
              <a:off x="12163312" y="5828713"/>
              <a:ext cx="80970" cy="80991"/>
            </a:xfrm>
            <a:custGeom>
              <a:avLst/>
              <a:gdLst>
                <a:gd name="T0" fmla="*/ 6 w 8"/>
                <a:gd name="T1" fmla="*/ 7 h 8"/>
                <a:gd name="T2" fmla="*/ 1 w 8"/>
                <a:gd name="T3" fmla="*/ 4 h 8"/>
                <a:gd name="T4" fmla="*/ 6 w 8"/>
                <a:gd name="T5" fmla="*/ 7 h 8"/>
                <a:gd name="T6" fmla="*/ 6 w 8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6" y="7"/>
                  </a:moveTo>
                  <a:cubicBezTo>
                    <a:pt x="5" y="8"/>
                    <a:pt x="0" y="5"/>
                    <a:pt x="1" y="4"/>
                  </a:cubicBezTo>
                  <a:cubicBezTo>
                    <a:pt x="3" y="0"/>
                    <a:pt x="8" y="5"/>
                    <a:pt x="6" y="7"/>
                  </a:cubicBezTo>
                  <a:cubicBezTo>
                    <a:pt x="5" y="8"/>
                    <a:pt x="7" y="6"/>
                    <a:pt x="6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808" name="Freeform 504" descr="" title=""/>
            <p:cNvSpPr>
              <a:spLocks/>
            </p:cNvSpPr>
            <p:nvPr/>
          </p:nvSpPr>
          <p:spPr bwMode="auto">
            <a:xfrm>
              <a:off x="11809066" y="6851231"/>
              <a:ext cx="47232" cy="37121"/>
            </a:xfrm>
            <a:custGeom>
              <a:avLst/>
              <a:gdLst>
                <a:gd name="T0" fmla="*/ 4 w 5"/>
                <a:gd name="T1" fmla="*/ 2 h 4"/>
                <a:gd name="T2" fmla="*/ 3 w 5"/>
                <a:gd name="T3" fmla="*/ 3 h 4"/>
                <a:gd name="T4" fmla="*/ 0 w 5"/>
                <a:gd name="T5" fmla="*/ 2 h 4"/>
                <a:gd name="T6" fmla="*/ 4 w 5"/>
                <a:gd name="T7" fmla="*/ 0 h 4"/>
                <a:gd name="T8" fmla="*/ 4 w 5"/>
                <a:gd name="T9" fmla="*/ 2 h 4"/>
                <a:gd name="T10" fmla="*/ 4 w 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5" y="1"/>
                    <a:pt x="4" y="4"/>
                    <a:pt x="3" y="3"/>
                  </a:cubicBezTo>
                  <a:cubicBezTo>
                    <a:pt x="3" y="3"/>
                    <a:pt x="0" y="2"/>
                    <a:pt x="0" y="2"/>
                  </a:cubicBezTo>
                  <a:cubicBezTo>
                    <a:pt x="0" y="2"/>
                    <a:pt x="3" y="0"/>
                    <a:pt x="4" y="0"/>
                  </a:cubicBezTo>
                  <a:cubicBezTo>
                    <a:pt x="4" y="0"/>
                    <a:pt x="3" y="2"/>
                    <a:pt x="4" y="2"/>
                  </a:cubicBezTo>
                  <a:cubicBezTo>
                    <a:pt x="5" y="1"/>
                    <a:pt x="3" y="2"/>
                    <a:pt x="4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809" name="Freeform 505" descr="" title=""/>
            <p:cNvSpPr>
              <a:spLocks/>
            </p:cNvSpPr>
            <p:nvPr/>
          </p:nvSpPr>
          <p:spPr bwMode="auto">
            <a:xfrm>
              <a:off x="11323239" y="5639733"/>
              <a:ext cx="60726" cy="60742"/>
            </a:xfrm>
            <a:custGeom>
              <a:avLst/>
              <a:gdLst>
                <a:gd name="T0" fmla="*/ 5 w 6"/>
                <a:gd name="T1" fmla="*/ 1 h 6"/>
                <a:gd name="T2" fmla="*/ 4 w 6"/>
                <a:gd name="T3" fmla="*/ 5 h 6"/>
                <a:gd name="T4" fmla="*/ 1 w 6"/>
                <a:gd name="T5" fmla="*/ 5 h 6"/>
                <a:gd name="T6" fmla="*/ 5 w 6"/>
                <a:gd name="T7" fmla="*/ 1 h 6"/>
                <a:gd name="T8" fmla="*/ 5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5" y="1"/>
                  </a:moveTo>
                  <a:cubicBezTo>
                    <a:pt x="6" y="2"/>
                    <a:pt x="4" y="3"/>
                    <a:pt x="4" y="5"/>
                  </a:cubicBezTo>
                  <a:cubicBezTo>
                    <a:pt x="3" y="6"/>
                    <a:pt x="2" y="6"/>
                    <a:pt x="1" y="5"/>
                  </a:cubicBezTo>
                  <a:cubicBezTo>
                    <a:pt x="0" y="4"/>
                    <a:pt x="5" y="0"/>
                    <a:pt x="5" y="1"/>
                  </a:cubicBezTo>
                  <a:cubicBezTo>
                    <a:pt x="6" y="2"/>
                    <a:pt x="5" y="0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810" name="Freeform 506" descr="" title=""/>
            <p:cNvSpPr>
              <a:spLocks/>
            </p:cNvSpPr>
            <p:nvPr/>
          </p:nvSpPr>
          <p:spPr bwMode="auto">
            <a:xfrm>
              <a:off x="11353608" y="5710600"/>
              <a:ext cx="30363" cy="30371"/>
            </a:xfrm>
            <a:custGeom>
              <a:avLst/>
              <a:gdLst>
                <a:gd name="T0" fmla="*/ 3 w 3"/>
                <a:gd name="T1" fmla="*/ 1 h 3"/>
                <a:gd name="T2" fmla="*/ 0 w 3"/>
                <a:gd name="T3" fmla="*/ 2 h 3"/>
                <a:gd name="T4" fmla="*/ 2 w 3"/>
                <a:gd name="T5" fmla="*/ 3 h 3"/>
                <a:gd name="T6" fmla="*/ 3 w 3"/>
                <a:gd name="T7" fmla="*/ 1 h 3"/>
                <a:gd name="T8" fmla="*/ 3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0" y="1"/>
                    <a:pt x="0" y="2"/>
                  </a:cubicBezTo>
                  <a:cubicBezTo>
                    <a:pt x="0" y="3"/>
                    <a:pt x="2" y="3"/>
                    <a:pt x="2" y="3"/>
                  </a:cubicBezTo>
                  <a:cubicBezTo>
                    <a:pt x="3" y="3"/>
                    <a:pt x="3" y="0"/>
                    <a:pt x="3" y="1"/>
                  </a:cubicBezTo>
                  <a:cubicBezTo>
                    <a:pt x="2" y="1"/>
                    <a:pt x="3" y="1"/>
                    <a:pt x="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811" name="Freeform 507" descr="" title=""/>
            <p:cNvSpPr>
              <a:spLocks/>
            </p:cNvSpPr>
            <p:nvPr/>
          </p:nvSpPr>
          <p:spPr bwMode="auto">
            <a:xfrm>
              <a:off x="11383971" y="5740974"/>
              <a:ext cx="16869" cy="10123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812" name="Freeform 508" descr="" title=""/>
            <p:cNvSpPr>
              <a:spLocks/>
            </p:cNvSpPr>
            <p:nvPr/>
          </p:nvSpPr>
          <p:spPr bwMode="auto">
            <a:xfrm>
              <a:off x="11383971" y="5767971"/>
              <a:ext cx="10120" cy="20249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2"/>
                    <a:pt x="0" y="2"/>
                  </a:cubicBezTo>
                  <a:cubicBezTo>
                    <a:pt x="1" y="2"/>
                    <a:pt x="1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813" name="Freeform 509" descr="" title=""/>
            <p:cNvSpPr>
              <a:spLocks/>
            </p:cNvSpPr>
            <p:nvPr/>
          </p:nvSpPr>
          <p:spPr bwMode="auto">
            <a:xfrm>
              <a:off x="11383971" y="5788216"/>
              <a:ext cx="16869" cy="10123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814" name="Freeform 510" descr="" title=""/>
            <p:cNvSpPr>
              <a:spLocks/>
            </p:cNvSpPr>
            <p:nvPr/>
          </p:nvSpPr>
          <p:spPr bwMode="auto">
            <a:xfrm>
              <a:off x="11461567" y="5936699"/>
              <a:ext cx="10120" cy="20249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1" y="0"/>
                    <a:pt x="0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815" name="Freeform 511" descr="" title=""/>
            <p:cNvSpPr>
              <a:spLocks/>
            </p:cNvSpPr>
            <p:nvPr/>
          </p:nvSpPr>
          <p:spPr bwMode="auto">
            <a:xfrm>
              <a:off x="11610015" y="5491250"/>
              <a:ext cx="20243" cy="40496"/>
            </a:xfrm>
            <a:custGeom>
              <a:avLst/>
              <a:gdLst>
                <a:gd name="T0" fmla="*/ 1 w 2"/>
                <a:gd name="T1" fmla="*/ 4 h 4"/>
                <a:gd name="T2" fmla="*/ 2 w 2"/>
                <a:gd name="T3" fmla="*/ 1 h 4"/>
                <a:gd name="T4" fmla="*/ 1 w 2"/>
                <a:gd name="T5" fmla="*/ 4 h 4"/>
                <a:gd name="T6" fmla="*/ 1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1" y="4"/>
                  </a:moveTo>
                  <a:cubicBezTo>
                    <a:pt x="0" y="3"/>
                    <a:pt x="0" y="1"/>
                    <a:pt x="2" y="1"/>
                  </a:cubicBezTo>
                  <a:cubicBezTo>
                    <a:pt x="2" y="0"/>
                    <a:pt x="2" y="4"/>
                    <a:pt x="1" y="4"/>
                  </a:cubicBezTo>
                  <a:cubicBezTo>
                    <a:pt x="0" y="3"/>
                    <a:pt x="1" y="4"/>
                    <a:pt x="1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816" name="Freeform 512" descr="" title=""/>
            <p:cNvSpPr>
              <a:spLocks/>
            </p:cNvSpPr>
            <p:nvPr/>
          </p:nvSpPr>
          <p:spPr bwMode="auto">
            <a:xfrm>
              <a:off x="8040567" y="11805212"/>
              <a:ext cx="118082" cy="60742"/>
            </a:xfrm>
            <a:custGeom>
              <a:avLst/>
              <a:gdLst>
                <a:gd name="T0" fmla="*/ 10 w 12"/>
                <a:gd name="T1" fmla="*/ 3 h 6"/>
                <a:gd name="T2" fmla="*/ 8 w 12"/>
                <a:gd name="T3" fmla="*/ 2 h 6"/>
                <a:gd name="T4" fmla="*/ 5 w 12"/>
                <a:gd name="T5" fmla="*/ 2 h 6"/>
                <a:gd name="T6" fmla="*/ 3 w 12"/>
                <a:gd name="T7" fmla="*/ 1 h 6"/>
                <a:gd name="T8" fmla="*/ 0 w 12"/>
                <a:gd name="T9" fmla="*/ 3 h 6"/>
                <a:gd name="T10" fmla="*/ 2 w 12"/>
                <a:gd name="T11" fmla="*/ 5 h 6"/>
                <a:gd name="T12" fmla="*/ 6 w 12"/>
                <a:gd name="T13" fmla="*/ 5 h 6"/>
                <a:gd name="T14" fmla="*/ 11 w 12"/>
                <a:gd name="T15" fmla="*/ 3 h 6"/>
                <a:gd name="T16" fmla="*/ 10 w 12"/>
                <a:gd name="T17" fmla="*/ 3 h 6"/>
                <a:gd name="T18" fmla="*/ 10 w 12"/>
                <a:gd name="T1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6">
                  <a:moveTo>
                    <a:pt x="10" y="3"/>
                  </a:moveTo>
                  <a:cubicBezTo>
                    <a:pt x="9" y="3"/>
                    <a:pt x="9" y="2"/>
                    <a:pt x="8" y="2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4" y="2"/>
                    <a:pt x="4" y="0"/>
                    <a:pt x="3" y="1"/>
                  </a:cubicBezTo>
                  <a:cubicBezTo>
                    <a:pt x="3" y="1"/>
                    <a:pt x="0" y="3"/>
                    <a:pt x="0" y="3"/>
                  </a:cubicBezTo>
                  <a:cubicBezTo>
                    <a:pt x="0" y="3"/>
                    <a:pt x="2" y="5"/>
                    <a:pt x="2" y="5"/>
                  </a:cubicBezTo>
                  <a:cubicBezTo>
                    <a:pt x="3" y="6"/>
                    <a:pt x="5" y="5"/>
                    <a:pt x="6" y="5"/>
                  </a:cubicBezTo>
                  <a:cubicBezTo>
                    <a:pt x="7" y="5"/>
                    <a:pt x="11" y="4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12" y="2"/>
                    <a:pt x="10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817" name="Freeform 513" descr="" title=""/>
            <p:cNvSpPr>
              <a:spLocks/>
            </p:cNvSpPr>
            <p:nvPr/>
          </p:nvSpPr>
          <p:spPr bwMode="auto">
            <a:xfrm>
              <a:off x="8030443" y="11865953"/>
              <a:ext cx="87719" cy="60742"/>
            </a:xfrm>
            <a:custGeom>
              <a:avLst/>
              <a:gdLst>
                <a:gd name="T0" fmla="*/ 7 w 9"/>
                <a:gd name="T1" fmla="*/ 3 h 6"/>
                <a:gd name="T2" fmla="*/ 0 w 9"/>
                <a:gd name="T3" fmla="*/ 1 h 6"/>
                <a:gd name="T4" fmla="*/ 2 w 9"/>
                <a:gd name="T5" fmla="*/ 2 h 6"/>
                <a:gd name="T6" fmla="*/ 1 w 9"/>
                <a:gd name="T7" fmla="*/ 5 h 6"/>
                <a:gd name="T8" fmla="*/ 3 w 9"/>
                <a:gd name="T9" fmla="*/ 5 h 6"/>
                <a:gd name="T10" fmla="*/ 4 w 9"/>
                <a:gd name="T11" fmla="*/ 5 h 6"/>
                <a:gd name="T12" fmla="*/ 7 w 9"/>
                <a:gd name="T13" fmla="*/ 3 h 6"/>
                <a:gd name="T14" fmla="*/ 7 w 9"/>
                <a:gd name="T1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6">
                  <a:moveTo>
                    <a:pt x="7" y="3"/>
                  </a:moveTo>
                  <a:cubicBezTo>
                    <a:pt x="7" y="2"/>
                    <a:pt x="0" y="0"/>
                    <a:pt x="0" y="1"/>
                  </a:cubicBezTo>
                  <a:cubicBezTo>
                    <a:pt x="0" y="1"/>
                    <a:pt x="2" y="2"/>
                    <a:pt x="2" y="2"/>
                  </a:cubicBezTo>
                  <a:cubicBezTo>
                    <a:pt x="3" y="3"/>
                    <a:pt x="1" y="4"/>
                    <a:pt x="1" y="5"/>
                  </a:cubicBezTo>
                  <a:cubicBezTo>
                    <a:pt x="1" y="6"/>
                    <a:pt x="3" y="5"/>
                    <a:pt x="3" y="5"/>
                  </a:cubicBezTo>
                  <a:cubicBezTo>
                    <a:pt x="4" y="4"/>
                    <a:pt x="3" y="5"/>
                    <a:pt x="4" y="5"/>
                  </a:cubicBezTo>
                  <a:cubicBezTo>
                    <a:pt x="5" y="6"/>
                    <a:pt x="9" y="4"/>
                    <a:pt x="7" y="3"/>
                  </a:cubicBezTo>
                  <a:cubicBezTo>
                    <a:pt x="6" y="2"/>
                    <a:pt x="8" y="3"/>
                    <a:pt x="7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818" name="Freeform 514" descr="" title=""/>
            <p:cNvSpPr>
              <a:spLocks/>
            </p:cNvSpPr>
            <p:nvPr/>
          </p:nvSpPr>
          <p:spPr bwMode="auto">
            <a:xfrm>
              <a:off x="8020325" y="11788337"/>
              <a:ext cx="77596" cy="47246"/>
            </a:xfrm>
            <a:custGeom>
              <a:avLst/>
              <a:gdLst>
                <a:gd name="T0" fmla="*/ 6 w 8"/>
                <a:gd name="T1" fmla="*/ 0 h 5"/>
                <a:gd name="T2" fmla="*/ 3 w 8"/>
                <a:gd name="T3" fmla="*/ 1 h 5"/>
                <a:gd name="T4" fmla="*/ 0 w 8"/>
                <a:gd name="T5" fmla="*/ 1 h 5"/>
                <a:gd name="T6" fmla="*/ 0 w 8"/>
                <a:gd name="T7" fmla="*/ 3 h 5"/>
                <a:gd name="T8" fmla="*/ 5 w 8"/>
                <a:gd name="T9" fmla="*/ 2 h 5"/>
                <a:gd name="T10" fmla="*/ 6 w 8"/>
                <a:gd name="T11" fmla="*/ 0 h 5"/>
                <a:gd name="T12" fmla="*/ 6 w 8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">
                  <a:moveTo>
                    <a:pt x="6" y="0"/>
                  </a:moveTo>
                  <a:cubicBezTo>
                    <a:pt x="5" y="0"/>
                    <a:pt x="4" y="1"/>
                    <a:pt x="3" y="1"/>
                  </a:cubicBezTo>
                  <a:cubicBezTo>
                    <a:pt x="2" y="0"/>
                    <a:pt x="0" y="1"/>
                    <a:pt x="0" y="1"/>
                  </a:cubicBezTo>
                  <a:cubicBezTo>
                    <a:pt x="1" y="0"/>
                    <a:pt x="0" y="4"/>
                    <a:pt x="0" y="3"/>
                  </a:cubicBezTo>
                  <a:cubicBezTo>
                    <a:pt x="1" y="5"/>
                    <a:pt x="4" y="3"/>
                    <a:pt x="5" y="2"/>
                  </a:cubicBezTo>
                  <a:cubicBezTo>
                    <a:pt x="6" y="2"/>
                    <a:pt x="8" y="0"/>
                    <a:pt x="6" y="0"/>
                  </a:cubicBezTo>
                  <a:cubicBezTo>
                    <a:pt x="5" y="0"/>
                    <a:pt x="8" y="0"/>
                    <a:pt x="6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819" name="Freeform 515" descr="" title=""/>
            <p:cNvSpPr>
              <a:spLocks/>
            </p:cNvSpPr>
            <p:nvPr/>
          </p:nvSpPr>
          <p:spPr bwMode="auto">
            <a:xfrm>
              <a:off x="7979840" y="11825459"/>
              <a:ext cx="80970" cy="50621"/>
            </a:xfrm>
            <a:custGeom>
              <a:avLst/>
              <a:gdLst>
                <a:gd name="T0" fmla="*/ 7 w 8"/>
                <a:gd name="T1" fmla="*/ 4 h 5"/>
                <a:gd name="T2" fmla="*/ 1 w 8"/>
                <a:gd name="T3" fmla="*/ 1 h 5"/>
                <a:gd name="T4" fmla="*/ 7 w 8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7" y="4"/>
                  </a:moveTo>
                  <a:cubicBezTo>
                    <a:pt x="6" y="3"/>
                    <a:pt x="0" y="0"/>
                    <a:pt x="1" y="1"/>
                  </a:cubicBezTo>
                  <a:cubicBezTo>
                    <a:pt x="2" y="2"/>
                    <a:pt x="8" y="5"/>
                    <a:pt x="7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820" name="Freeform 516" descr="" title=""/>
            <p:cNvSpPr>
              <a:spLocks/>
            </p:cNvSpPr>
            <p:nvPr/>
          </p:nvSpPr>
          <p:spPr bwMode="auto">
            <a:xfrm>
              <a:off x="7959597" y="11757964"/>
              <a:ext cx="30363" cy="30371"/>
            </a:xfrm>
            <a:custGeom>
              <a:avLst/>
              <a:gdLst>
                <a:gd name="T0" fmla="*/ 2 w 3"/>
                <a:gd name="T1" fmla="*/ 2 h 3"/>
                <a:gd name="T2" fmla="*/ 0 w 3"/>
                <a:gd name="T3" fmla="*/ 1 h 3"/>
                <a:gd name="T4" fmla="*/ 2 w 3"/>
                <a:gd name="T5" fmla="*/ 2 h 3"/>
                <a:gd name="T6" fmla="*/ 2 w 3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2" y="2"/>
                  </a:moveTo>
                  <a:cubicBezTo>
                    <a:pt x="2" y="3"/>
                    <a:pt x="1" y="2"/>
                    <a:pt x="0" y="1"/>
                  </a:cubicBezTo>
                  <a:cubicBezTo>
                    <a:pt x="0" y="0"/>
                    <a:pt x="3" y="0"/>
                    <a:pt x="2" y="2"/>
                  </a:cubicBezTo>
                  <a:cubicBezTo>
                    <a:pt x="2" y="3"/>
                    <a:pt x="2" y="1"/>
                    <a:pt x="2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821" name="Freeform 517" descr="" title=""/>
            <p:cNvSpPr>
              <a:spLocks/>
            </p:cNvSpPr>
            <p:nvPr/>
          </p:nvSpPr>
          <p:spPr bwMode="auto">
            <a:xfrm>
              <a:off x="7959597" y="11676973"/>
              <a:ext cx="70849" cy="70867"/>
            </a:xfrm>
            <a:custGeom>
              <a:avLst/>
              <a:gdLst>
                <a:gd name="T0" fmla="*/ 5 w 7"/>
                <a:gd name="T1" fmla="*/ 2 h 7"/>
                <a:gd name="T2" fmla="*/ 4 w 7"/>
                <a:gd name="T3" fmla="*/ 0 h 7"/>
                <a:gd name="T4" fmla="*/ 2 w 7"/>
                <a:gd name="T5" fmla="*/ 1 h 7"/>
                <a:gd name="T6" fmla="*/ 0 w 7"/>
                <a:gd name="T7" fmla="*/ 1 h 7"/>
                <a:gd name="T8" fmla="*/ 2 w 7"/>
                <a:gd name="T9" fmla="*/ 4 h 7"/>
                <a:gd name="T10" fmla="*/ 0 w 7"/>
                <a:gd name="T11" fmla="*/ 6 h 7"/>
                <a:gd name="T12" fmla="*/ 3 w 7"/>
                <a:gd name="T13" fmla="*/ 5 h 7"/>
                <a:gd name="T14" fmla="*/ 4 w 7"/>
                <a:gd name="T15" fmla="*/ 2 h 7"/>
                <a:gd name="T16" fmla="*/ 4 w 7"/>
                <a:gd name="T17" fmla="*/ 4 h 7"/>
                <a:gd name="T18" fmla="*/ 6 w 7"/>
                <a:gd name="T19" fmla="*/ 2 h 7"/>
                <a:gd name="T20" fmla="*/ 5 w 7"/>
                <a:gd name="T21" fmla="*/ 2 h 7"/>
                <a:gd name="T22" fmla="*/ 5 w 7"/>
                <a:gd name="T2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" h="7">
                  <a:moveTo>
                    <a:pt x="5" y="2"/>
                  </a:moveTo>
                  <a:cubicBezTo>
                    <a:pt x="5" y="1"/>
                    <a:pt x="4" y="1"/>
                    <a:pt x="4" y="0"/>
                  </a:cubicBezTo>
                  <a:cubicBezTo>
                    <a:pt x="3" y="0"/>
                    <a:pt x="1" y="0"/>
                    <a:pt x="2" y="1"/>
                  </a:cubicBezTo>
                  <a:cubicBezTo>
                    <a:pt x="4" y="3"/>
                    <a:pt x="1" y="2"/>
                    <a:pt x="0" y="1"/>
                  </a:cubicBezTo>
                  <a:cubicBezTo>
                    <a:pt x="1" y="3"/>
                    <a:pt x="2" y="3"/>
                    <a:pt x="2" y="4"/>
                  </a:cubicBezTo>
                  <a:cubicBezTo>
                    <a:pt x="3" y="6"/>
                    <a:pt x="1" y="5"/>
                    <a:pt x="0" y="6"/>
                  </a:cubicBezTo>
                  <a:cubicBezTo>
                    <a:pt x="0" y="7"/>
                    <a:pt x="4" y="6"/>
                    <a:pt x="3" y="5"/>
                  </a:cubicBezTo>
                  <a:cubicBezTo>
                    <a:pt x="3" y="5"/>
                    <a:pt x="4" y="3"/>
                    <a:pt x="4" y="2"/>
                  </a:cubicBezTo>
                  <a:cubicBezTo>
                    <a:pt x="4" y="2"/>
                    <a:pt x="4" y="3"/>
                    <a:pt x="4" y="4"/>
                  </a:cubicBezTo>
                  <a:cubicBezTo>
                    <a:pt x="4" y="3"/>
                    <a:pt x="6" y="2"/>
                    <a:pt x="6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1"/>
                    <a:pt x="7" y="2"/>
                    <a:pt x="5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822" name="Freeform 518" descr="" title=""/>
            <p:cNvSpPr>
              <a:spLocks/>
            </p:cNvSpPr>
            <p:nvPr/>
          </p:nvSpPr>
          <p:spPr bwMode="auto">
            <a:xfrm>
              <a:off x="7949475" y="11548738"/>
              <a:ext cx="50607" cy="107986"/>
            </a:xfrm>
            <a:custGeom>
              <a:avLst/>
              <a:gdLst>
                <a:gd name="T0" fmla="*/ 5 w 5"/>
                <a:gd name="T1" fmla="*/ 7 h 11"/>
                <a:gd name="T2" fmla="*/ 2 w 5"/>
                <a:gd name="T3" fmla="*/ 2 h 11"/>
                <a:gd name="T4" fmla="*/ 1 w 5"/>
                <a:gd name="T5" fmla="*/ 6 h 11"/>
                <a:gd name="T6" fmla="*/ 0 w 5"/>
                <a:gd name="T7" fmla="*/ 9 h 11"/>
                <a:gd name="T8" fmla="*/ 2 w 5"/>
                <a:gd name="T9" fmla="*/ 7 h 11"/>
                <a:gd name="T10" fmla="*/ 5 w 5"/>
                <a:gd name="T11" fmla="*/ 7 h 11"/>
                <a:gd name="T12" fmla="*/ 5 w 5"/>
                <a:gd name="T13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5" y="7"/>
                  </a:moveTo>
                  <a:cubicBezTo>
                    <a:pt x="5" y="6"/>
                    <a:pt x="4" y="0"/>
                    <a:pt x="2" y="2"/>
                  </a:cubicBezTo>
                  <a:cubicBezTo>
                    <a:pt x="2" y="3"/>
                    <a:pt x="3" y="6"/>
                    <a:pt x="1" y="6"/>
                  </a:cubicBezTo>
                  <a:cubicBezTo>
                    <a:pt x="0" y="6"/>
                    <a:pt x="0" y="7"/>
                    <a:pt x="0" y="9"/>
                  </a:cubicBezTo>
                  <a:cubicBezTo>
                    <a:pt x="1" y="9"/>
                    <a:pt x="2" y="7"/>
                    <a:pt x="2" y="7"/>
                  </a:cubicBezTo>
                  <a:cubicBezTo>
                    <a:pt x="1" y="7"/>
                    <a:pt x="5" y="11"/>
                    <a:pt x="5" y="7"/>
                  </a:cubicBezTo>
                  <a:cubicBezTo>
                    <a:pt x="5" y="6"/>
                    <a:pt x="5" y="8"/>
                    <a:pt x="5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823" name="Freeform 519" descr="" title=""/>
            <p:cNvSpPr>
              <a:spLocks/>
            </p:cNvSpPr>
            <p:nvPr/>
          </p:nvSpPr>
          <p:spPr bwMode="auto">
            <a:xfrm>
              <a:off x="7939353" y="11636477"/>
              <a:ext cx="30363" cy="60742"/>
            </a:xfrm>
            <a:custGeom>
              <a:avLst/>
              <a:gdLst>
                <a:gd name="T0" fmla="*/ 3 w 3"/>
                <a:gd name="T1" fmla="*/ 2 h 6"/>
                <a:gd name="T2" fmla="*/ 1 w 3"/>
                <a:gd name="T3" fmla="*/ 6 h 6"/>
                <a:gd name="T4" fmla="*/ 3 w 3"/>
                <a:gd name="T5" fmla="*/ 2 h 6"/>
                <a:gd name="T6" fmla="*/ 3 w 3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3" y="2"/>
                  </a:moveTo>
                  <a:cubicBezTo>
                    <a:pt x="2" y="0"/>
                    <a:pt x="0" y="5"/>
                    <a:pt x="1" y="6"/>
                  </a:cubicBezTo>
                  <a:cubicBezTo>
                    <a:pt x="0" y="5"/>
                    <a:pt x="3" y="3"/>
                    <a:pt x="3" y="2"/>
                  </a:cubicBezTo>
                  <a:cubicBezTo>
                    <a:pt x="2" y="1"/>
                    <a:pt x="3" y="2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824" name="Freeform 520" descr="" title=""/>
            <p:cNvSpPr>
              <a:spLocks/>
            </p:cNvSpPr>
            <p:nvPr/>
          </p:nvSpPr>
          <p:spPr bwMode="auto">
            <a:xfrm>
              <a:off x="7939353" y="11508242"/>
              <a:ext cx="50607" cy="70867"/>
            </a:xfrm>
            <a:custGeom>
              <a:avLst/>
              <a:gdLst>
                <a:gd name="T0" fmla="*/ 4 w 5"/>
                <a:gd name="T1" fmla="*/ 2 h 7"/>
                <a:gd name="T2" fmla="*/ 3 w 5"/>
                <a:gd name="T3" fmla="*/ 0 h 7"/>
                <a:gd name="T4" fmla="*/ 2 w 5"/>
                <a:gd name="T5" fmla="*/ 3 h 7"/>
                <a:gd name="T6" fmla="*/ 1 w 5"/>
                <a:gd name="T7" fmla="*/ 2 h 7"/>
                <a:gd name="T8" fmla="*/ 0 w 5"/>
                <a:gd name="T9" fmla="*/ 5 h 7"/>
                <a:gd name="T10" fmla="*/ 2 w 5"/>
                <a:gd name="T11" fmla="*/ 7 h 7"/>
                <a:gd name="T12" fmla="*/ 5 w 5"/>
                <a:gd name="T13" fmla="*/ 5 h 7"/>
                <a:gd name="T14" fmla="*/ 4 w 5"/>
                <a:gd name="T15" fmla="*/ 2 h 7"/>
                <a:gd name="T16" fmla="*/ 4 w 5"/>
                <a:gd name="T1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7">
                  <a:moveTo>
                    <a:pt x="4" y="2"/>
                  </a:moveTo>
                  <a:cubicBezTo>
                    <a:pt x="3" y="3"/>
                    <a:pt x="3" y="0"/>
                    <a:pt x="3" y="0"/>
                  </a:cubicBezTo>
                  <a:cubicBezTo>
                    <a:pt x="3" y="0"/>
                    <a:pt x="3" y="3"/>
                    <a:pt x="2" y="3"/>
                  </a:cubicBezTo>
                  <a:cubicBezTo>
                    <a:pt x="2" y="3"/>
                    <a:pt x="2" y="2"/>
                    <a:pt x="1" y="2"/>
                  </a:cubicBezTo>
                  <a:cubicBezTo>
                    <a:pt x="2" y="2"/>
                    <a:pt x="0" y="5"/>
                    <a:pt x="0" y="5"/>
                  </a:cubicBezTo>
                  <a:cubicBezTo>
                    <a:pt x="0" y="4"/>
                    <a:pt x="4" y="5"/>
                    <a:pt x="2" y="7"/>
                  </a:cubicBezTo>
                  <a:cubicBezTo>
                    <a:pt x="3" y="6"/>
                    <a:pt x="5" y="6"/>
                    <a:pt x="5" y="5"/>
                  </a:cubicBezTo>
                  <a:cubicBezTo>
                    <a:pt x="5" y="4"/>
                    <a:pt x="4" y="1"/>
                    <a:pt x="4" y="2"/>
                  </a:cubicBezTo>
                  <a:cubicBezTo>
                    <a:pt x="3" y="3"/>
                    <a:pt x="4" y="1"/>
                    <a:pt x="4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825" name="Freeform 521" descr="" title=""/>
            <p:cNvSpPr>
              <a:spLocks/>
            </p:cNvSpPr>
            <p:nvPr/>
          </p:nvSpPr>
          <p:spPr bwMode="auto">
            <a:xfrm>
              <a:off x="7989962" y="11312510"/>
              <a:ext cx="50607" cy="47246"/>
            </a:xfrm>
            <a:custGeom>
              <a:avLst/>
              <a:gdLst>
                <a:gd name="T0" fmla="*/ 3 w 5"/>
                <a:gd name="T1" fmla="*/ 4 h 5"/>
                <a:gd name="T2" fmla="*/ 3 w 5"/>
                <a:gd name="T3" fmla="*/ 0 h 5"/>
                <a:gd name="T4" fmla="*/ 0 w 5"/>
                <a:gd name="T5" fmla="*/ 0 h 5"/>
                <a:gd name="T6" fmla="*/ 2 w 5"/>
                <a:gd name="T7" fmla="*/ 1 h 5"/>
                <a:gd name="T8" fmla="*/ 3 w 5"/>
                <a:gd name="T9" fmla="*/ 4 h 5"/>
                <a:gd name="T10" fmla="*/ 3 w 5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4"/>
                  </a:moveTo>
                  <a:cubicBezTo>
                    <a:pt x="5" y="2"/>
                    <a:pt x="2" y="2"/>
                    <a:pt x="3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0" y="0"/>
                    <a:pt x="2" y="1"/>
                    <a:pt x="2" y="1"/>
                  </a:cubicBezTo>
                  <a:cubicBezTo>
                    <a:pt x="2" y="2"/>
                    <a:pt x="3" y="4"/>
                    <a:pt x="3" y="4"/>
                  </a:cubicBezTo>
                  <a:cubicBezTo>
                    <a:pt x="4" y="3"/>
                    <a:pt x="2" y="5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826" name="Freeform 522" descr="" title=""/>
            <p:cNvSpPr>
              <a:spLocks/>
            </p:cNvSpPr>
            <p:nvPr/>
          </p:nvSpPr>
          <p:spPr bwMode="auto">
            <a:xfrm>
              <a:off x="8000084" y="11133657"/>
              <a:ext cx="60726" cy="107986"/>
            </a:xfrm>
            <a:custGeom>
              <a:avLst/>
              <a:gdLst>
                <a:gd name="T0" fmla="*/ 3 w 6"/>
                <a:gd name="T1" fmla="*/ 10 h 11"/>
                <a:gd name="T2" fmla="*/ 0 w 6"/>
                <a:gd name="T3" fmla="*/ 9 h 11"/>
                <a:gd name="T4" fmla="*/ 1 w 6"/>
                <a:gd name="T5" fmla="*/ 2 h 11"/>
                <a:gd name="T6" fmla="*/ 4 w 6"/>
                <a:gd name="T7" fmla="*/ 3 h 11"/>
                <a:gd name="T8" fmla="*/ 3 w 6"/>
                <a:gd name="T9" fmla="*/ 10 h 11"/>
                <a:gd name="T10" fmla="*/ 3 w 6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1">
                  <a:moveTo>
                    <a:pt x="3" y="10"/>
                  </a:moveTo>
                  <a:cubicBezTo>
                    <a:pt x="1" y="11"/>
                    <a:pt x="0" y="11"/>
                    <a:pt x="0" y="9"/>
                  </a:cubicBezTo>
                  <a:cubicBezTo>
                    <a:pt x="1" y="7"/>
                    <a:pt x="1" y="4"/>
                    <a:pt x="1" y="2"/>
                  </a:cubicBezTo>
                  <a:cubicBezTo>
                    <a:pt x="1" y="0"/>
                    <a:pt x="5" y="0"/>
                    <a:pt x="4" y="3"/>
                  </a:cubicBezTo>
                  <a:cubicBezTo>
                    <a:pt x="4" y="5"/>
                    <a:pt x="6" y="8"/>
                    <a:pt x="3" y="10"/>
                  </a:cubicBezTo>
                  <a:cubicBezTo>
                    <a:pt x="2" y="10"/>
                    <a:pt x="4" y="9"/>
                    <a:pt x="3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827" name="Freeform 523" descr="" title=""/>
            <p:cNvSpPr>
              <a:spLocks/>
            </p:cNvSpPr>
            <p:nvPr/>
          </p:nvSpPr>
          <p:spPr bwMode="auto">
            <a:xfrm>
              <a:off x="8199134" y="8325949"/>
              <a:ext cx="47232" cy="40496"/>
            </a:xfrm>
            <a:custGeom>
              <a:avLst/>
              <a:gdLst>
                <a:gd name="T0" fmla="*/ 3 w 5"/>
                <a:gd name="T1" fmla="*/ 3 h 4"/>
                <a:gd name="T2" fmla="*/ 1 w 5"/>
                <a:gd name="T3" fmla="*/ 1 h 4"/>
                <a:gd name="T4" fmla="*/ 3 w 5"/>
                <a:gd name="T5" fmla="*/ 3 h 4"/>
                <a:gd name="T6" fmla="*/ 3 w 5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3" y="3"/>
                  </a:moveTo>
                  <a:cubicBezTo>
                    <a:pt x="2" y="4"/>
                    <a:pt x="0" y="3"/>
                    <a:pt x="1" y="1"/>
                  </a:cubicBezTo>
                  <a:cubicBezTo>
                    <a:pt x="1" y="0"/>
                    <a:pt x="5" y="2"/>
                    <a:pt x="3" y="3"/>
                  </a:cubicBezTo>
                  <a:cubicBezTo>
                    <a:pt x="2" y="4"/>
                    <a:pt x="5" y="2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828" name="Freeform 524" descr="" title=""/>
            <p:cNvSpPr>
              <a:spLocks/>
            </p:cNvSpPr>
            <p:nvPr/>
          </p:nvSpPr>
          <p:spPr bwMode="auto">
            <a:xfrm>
              <a:off x="8624228" y="8386694"/>
              <a:ext cx="57353" cy="77618"/>
            </a:xfrm>
            <a:custGeom>
              <a:avLst/>
              <a:gdLst>
                <a:gd name="T0" fmla="*/ 1 w 6"/>
                <a:gd name="T1" fmla="*/ 5 h 8"/>
                <a:gd name="T2" fmla="*/ 2 w 6"/>
                <a:gd name="T3" fmla="*/ 4 h 8"/>
                <a:gd name="T4" fmla="*/ 4 w 6"/>
                <a:gd name="T5" fmla="*/ 2 h 8"/>
                <a:gd name="T6" fmla="*/ 1 w 6"/>
                <a:gd name="T7" fmla="*/ 5 h 8"/>
                <a:gd name="T8" fmla="*/ 1 w 6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1" y="5"/>
                  </a:moveTo>
                  <a:cubicBezTo>
                    <a:pt x="0" y="4"/>
                    <a:pt x="2" y="4"/>
                    <a:pt x="2" y="4"/>
                  </a:cubicBezTo>
                  <a:cubicBezTo>
                    <a:pt x="3" y="4"/>
                    <a:pt x="3" y="0"/>
                    <a:pt x="4" y="2"/>
                  </a:cubicBezTo>
                  <a:cubicBezTo>
                    <a:pt x="6" y="4"/>
                    <a:pt x="2" y="8"/>
                    <a:pt x="1" y="5"/>
                  </a:cubicBezTo>
                  <a:cubicBezTo>
                    <a:pt x="0" y="4"/>
                    <a:pt x="1" y="6"/>
                    <a:pt x="1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829" name="Freeform 525" descr="" title=""/>
            <p:cNvSpPr>
              <a:spLocks/>
            </p:cNvSpPr>
            <p:nvPr/>
          </p:nvSpPr>
          <p:spPr bwMode="auto">
            <a:xfrm>
              <a:off x="9167407" y="8923264"/>
              <a:ext cx="138324" cy="128235"/>
            </a:xfrm>
            <a:custGeom>
              <a:avLst/>
              <a:gdLst>
                <a:gd name="T0" fmla="*/ 12 w 14"/>
                <a:gd name="T1" fmla="*/ 4 h 13"/>
                <a:gd name="T2" fmla="*/ 10 w 14"/>
                <a:gd name="T3" fmla="*/ 3 h 13"/>
                <a:gd name="T4" fmla="*/ 6 w 14"/>
                <a:gd name="T5" fmla="*/ 1 h 13"/>
                <a:gd name="T6" fmla="*/ 2 w 14"/>
                <a:gd name="T7" fmla="*/ 1 h 13"/>
                <a:gd name="T8" fmla="*/ 1 w 14"/>
                <a:gd name="T9" fmla="*/ 2 h 13"/>
                <a:gd name="T10" fmla="*/ 2 w 14"/>
                <a:gd name="T11" fmla="*/ 4 h 13"/>
                <a:gd name="T12" fmla="*/ 1 w 14"/>
                <a:gd name="T13" fmla="*/ 7 h 13"/>
                <a:gd name="T14" fmla="*/ 2 w 14"/>
                <a:gd name="T15" fmla="*/ 10 h 13"/>
                <a:gd name="T16" fmla="*/ 4 w 14"/>
                <a:gd name="T17" fmla="*/ 10 h 13"/>
                <a:gd name="T18" fmla="*/ 7 w 14"/>
                <a:gd name="T19" fmla="*/ 12 h 13"/>
                <a:gd name="T20" fmla="*/ 10 w 14"/>
                <a:gd name="T21" fmla="*/ 10 h 13"/>
                <a:gd name="T22" fmla="*/ 12 w 14"/>
                <a:gd name="T23" fmla="*/ 4 h 13"/>
                <a:gd name="T24" fmla="*/ 12 w 14"/>
                <a:gd name="T25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13">
                  <a:moveTo>
                    <a:pt x="12" y="4"/>
                  </a:moveTo>
                  <a:cubicBezTo>
                    <a:pt x="12" y="3"/>
                    <a:pt x="11" y="3"/>
                    <a:pt x="10" y="3"/>
                  </a:cubicBezTo>
                  <a:cubicBezTo>
                    <a:pt x="8" y="2"/>
                    <a:pt x="8" y="1"/>
                    <a:pt x="6" y="1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0" y="4"/>
                    <a:pt x="1" y="3"/>
                    <a:pt x="2" y="4"/>
                  </a:cubicBezTo>
                  <a:cubicBezTo>
                    <a:pt x="2" y="4"/>
                    <a:pt x="1" y="7"/>
                    <a:pt x="1" y="7"/>
                  </a:cubicBezTo>
                  <a:cubicBezTo>
                    <a:pt x="1" y="9"/>
                    <a:pt x="1" y="9"/>
                    <a:pt x="2" y="10"/>
                  </a:cubicBezTo>
                  <a:cubicBezTo>
                    <a:pt x="3" y="11"/>
                    <a:pt x="3" y="10"/>
                    <a:pt x="4" y="10"/>
                  </a:cubicBezTo>
                  <a:cubicBezTo>
                    <a:pt x="6" y="10"/>
                    <a:pt x="5" y="12"/>
                    <a:pt x="7" y="12"/>
                  </a:cubicBezTo>
                  <a:cubicBezTo>
                    <a:pt x="9" y="13"/>
                    <a:pt x="8" y="11"/>
                    <a:pt x="10" y="10"/>
                  </a:cubicBezTo>
                  <a:cubicBezTo>
                    <a:pt x="12" y="8"/>
                    <a:pt x="14" y="7"/>
                    <a:pt x="12" y="4"/>
                  </a:cubicBezTo>
                  <a:cubicBezTo>
                    <a:pt x="12" y="2"/>
                    <a:pt x="14" y="8"/>
                    <a:pt x="12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830" name="Freeform 526" descr="" title=""/>
            <p:cNvSpPr>
              <a:spLocks/>
            </p:cNvSpPr>
            <p:nvPr/>
          </p:nvSpPr>
          <p:spPr bwMode="auto">
            <a:xfrm>
              <a:off x="8357701" y="8008734"/>
              <a:ext cx="97839" cy="40496"/>
            </a:xfrm>
            <a:custGeom>
              <a:avLst/>
              <a:gdLst>
                <a:gd name="T0" fmla="*/ 9 w 10"/>
                <a:gd name="T1" fmla="*/ 2 h 4"/>
                <a:gd name="T2" fmla="*/ 4 w 10"/>
                <a:gd name="T3" fmla="*/ 0 h 4"/>
                <a:gd name="T4" fmla="*/ 1 w 10"/>
                <a:gd name="T5" fmla="*/ 3 h 4"/>
                <a:gd name="T6" fmla="*/ 9 w 10"/>
                <a:gd name="T7" fmla="*/ 2 h 4"/>
                <a:gd name="T8" fmla="*/ 9 w 10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9" y="2"/>
                  </a:moveTo>
                  <a:cubicBezTo>
                    <a:pt x="7" y="1"/>
                    <a:pt x="6" y="0"/>
                    <a:pt x="4" y="0"/>
                  </a:cubicBezTo>
                  <a:cubicBezTo>
                    <a:pt x="3" y="0"/>
                    <a:pt x="0" y="1"/>
                    <a:pt x="1" y="3"/>
                  </a:cubicBezTo>
                  <a:cubicBezTo>
                    <a:pt x="2" y="4"/>
                    <a:pt x="9" y="2"/>
                    <a:pt x="9" y="2"/>
                  </a:cubicBezTo>
                  <a:cubicBezTo>
                    <a:pt x="6" y="1"/>
                    <a:pt x="10" y="3"/>
                    <a:pt x="9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831" name="Freeform 527" descr="" title=""/>
            <p:cNvSpPr>
              <a:spLocks/>
            </p:cNvSpPr>
            <p:nvPr/>
          </p:nvSpPr>
          <p:spPr bwMode="auto">
            <a:xfrm>
              <a:off x="7801029" y="7998609"/>
              <a:ext cx="111335" cy="50621"/>
            </a:xfrm>
            <a:custGeom>
              <a:avLst/>
              <a:gdLst>
                <a:gd name="T0" fmla="*/ 10 w 11"/>
                <a:gd name="T1" fmla="*/ 4 h 5"/>
                <a:gd name="T2" fmla="*/ 0 w 11"/>
                <a:gd name="T3" fmla="*/ 2 h 5"/>
                <a:gd name="T4" fmla="*/ 5 w 11"/>
                <a:gd name="T5" fmla="*/ 5 h 5"/>
                <a:gd name="T6" fmla="*/ 10 w 11"/>
                <a:gd name="T7" fmla="*/ 4 h 5"/>
                <a:gd name="T8" fmla="*/ 10 w 11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0" y="4"/>
                  </a:moveTo>
                  <a:cubicBezTo>
                    <a:pt x="10" y="1"/>
                    <a:pt x="2" y="0"/>
                    <a:pt x="0" y="2"/>
                  </a:cubicBezTo>
                  <a:cubicBezTo>
                    <a:pt x="0" y="2"/>
                    <a:pt x="4" y="5"/>
                    <a:pt x="5" y="5"/>
                  </a:cubicBezTo>
                  <a:cubicBezTo>
                    <a:pt x="6" y="5"/>
                    <a:pt x="11" y="4"/>
                    <a:pt x="10" y="4"/>
                  </a:cubicBezTo>
                  <a:cubicBezTo>
                    <a:pt x="10" y="3"/>
                    <a:pt x="11" y="5"/>
                    <a:pt x="10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832" name="Freeform 528" descr="" title=""/>
            <p:cNvSpPr>
              <a:spLocks/>
            </p:cNvSpPr>
            <p:nvPr/>
          </p:nvSpPr>
          <p:spPr bwMode="auto">
            <a:xfrm>
              <a:off x="7497392" y="7772509"/>
              <a:ext cx="512813" cy="178857"/>
            </a:xfrm>
            <a:custGeom>
              <a:avLst/>
              <a:gdLst>
                <a:gd name="T0" fmla="*/ 52 w 52"/>
                <a:gd name="T1" fmla="*/ 16 h 18"/>
                <a:gd name="T2" fmla="*/ 41 w 52"/>
                <a:gd name="T3" fmla="*/ 17 h 18"/>
                <a:gd name="T4" fmla="*/ 35 w 52"/>
                <a:gd name="T5" fmla="*/ 17 h 18"/>
                <a:gd name="T6" fmla="*/ 37 w 52"/>
                <a:gd name="T7" fmla="*/ 14 h 18"/>
                <a:gd name="T8" fmla="*/ 32 w 52"/>
                <a:gd name="T9" fmla="*/ 11 h 18"/>
                <a:gd name="T10" fmla="*/ 28 w 52"/>
                <a:gd name="T11" fmla="*/ 8 h 18"/>
                <a:gd name="T12" fmla="*/ 20 w 52"/>
                <a:gd name="T13" fmla="*/ 5 h 18"/>
                <a:gd name="T14" fmla="*/ 14 w 52"/>
                <a:gd name="T15" fmla="*/ 5 h 18"/>
                <a:gd name="T16" fmla="*/ 16 w 52"/>
                <a:gd name="T17" fmla="*/ 3 h 18"/>
                <a:gd name="T18" fmla="*/ 8 w 52"/>
                <a:gd name="T19" fmla="*/ 3 h 18"/>
                <a:gd name="T20" fmla="*/ 0 w 52"/>
                <a:gd name="T21" fmla="*/ 6 h 18"/>
                <a:gd name="T22" fmla="*/ 6 w 52"/>
                <a:gd name="T23" fmla="*/ 2 h 18"/>
                <a:gd name="T24" fmla="*/ 16 w 52"/>
                <a:gd name="T25" fmla="*/ 0 h 18"/>
                <a:gd name="T26" fmla="*/ 24 w 52"/>
                <a:gd name="T27" fmla="*/ 1 h 18"/>
                <a:gd name="T28" fmla="*/ 31 w 52"/>
                <a:gd name="T29" fmla="*/ 4 h 18"/>
                <a:gd name="T30" fmla="*/ 32 w 52"/>
                <a:gd name="T31" fmla="*/ 4 h 18"/>
                <a:gd name="T32" fmla="*/ 34 w 52"/>
                <a:gd name="T33" fmla="*/ 5 h 18"/>
                <a:gd name="T34" fmla="*/ 38 w 52"/>
                <a:gd name="T35" fmla="*/ 8 h 18"/>
                <a:gd name="T36" fmla="*/ 45 w 52"/>
                <a:gd name="T37" fmla="*/ 11 h 18"/>
                <a:gd name="T38" fmla="*/ 52 w 52"/>
                <a:gd name="T39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18">
                  <a:moveTo>
                    <a:pt x="52" y="16"/>
                  </a:moveTo>
                  <a:cubicBezTo>
                    <a:pt x="52" y="17"/>
                    <a:pt x="42" y="17"/>
                    <a:pt x="41" y="17"/>
                  </a:cubicBezTo>
                  <a:cubicBezTo>
                    <a:pt x="39" y="17"/>
                    <a:pt x="37" y="18"/>
                    <a:pt x="35" y="17"/>
                  </a:cubicBezTo>
                  <a:cubicBezTo>
                    <a:pt x="34" y="16"/>
                    <a:pt x="41" y="15"/>
                    <a:pt x="37" y="14"/>
                  </a:cubicBezTo>
                  <a:cubicBezTo>
                    <a:pt x="35" y="13"/>
                    <a:pt x="33" y="13"/>
                    <a:pt x="32" y="11"/>
                  </a:cubicBezTo>
                  <a:cubicBezTo>
                    <a:pt x="30" y="9"/>
                    <a:pt x="31" y="8"/>
                    <a:pt x="28" y="8"/>
                  </a:cubicBezTo>
                  <a:cubicBezTo>
                    <a:pt x="24" y="9"/>
                    <a:pt x="23" y="6"/>
                    <a:pt x="20" y="5"/>
                  </a:cubicBezTo>
                  <a:cubicBezTo>
                    <a:pt x="19" y="5"/>
                    <a:pt x="15" y="6"/>
                    <a:pt x="14" y="5"/>
                  </a:cubicBezTo>
                  <a:cubicBezTo>
                    <a:pt x="14" y="4"/>
                    <a:pt x="16" y="4"/>
                    <a:pt x="16" y="3"/>
                  </a:cubicBezTo>
                  <a:cubicBezTo>
                    <a:pt x="16" y="2"/>
                    <a:pt x="9" y="3"/>
                    <a:pt x="8" y="3"/>
                  </a:cubicBezTo>
                  <a:cubicBezTo>
                    <a:pt x="8" y="4"/>
                    <a:pt x="0" y="7"/>
                    <a:pt x="0" y="6"/>
                  </a:cubicBezTo>
                  <a:cubicBezTo>
                    <a:pt x="0" y="4"/>
                    <a:pt x="4" y="2"/>
                    <a:pt x="6" y="2"/>
                  </a:cubicBezTo>
                  <a:cubicBezTo>
                    <a:pt x="9" y="0"/>
                    <a:pt x="12" y="0"/>
                    <a:pt x="16" y="0"/>
                  </a:cubicBezTo>
                  <a:cubicBezTo>
                    <a:pt x="18" y="0"/>
                    <a:pt x="22" y="0"/>
                    <a:pt x="24" y="1"/>
                  </a:cubicBezTo>
                  <a:cubicBezTo>
                    <a:pt x="26" y="2"/>
                    <a:pt x="28" y="4"/>
                    <a:pt x="31" y="4"/>
                  </a:cubicBezTo>
                  <a:cubicBezTo>
                    <a:pt x="31" y="4"/>
                    <a:pt x="31" y="3"/>
                    <a:pt x="32" y="4"/>
                  </a:cubicBezTo>
                  <a:cubicBezTo>
                    <a:pt x="33" y="5"/>
                    <a:pt x="33" y="5"/>
                    <a:pt x="34" y="5"/>
                  </a:cubicBezTo>
                  <a:cubicBezTo>
                    <a:pt x="35" y="6"/>
                    <a:pt x="37" y="7"/>
                    <a:pt x="38" y="8"/>
                  </a:cubicBezTo>
                  <a:cubicBezTo>
                    <a:pt x="40" y="9"/>
                    <a:pt x="44" y="9"/>
                    <a:pt x="45" y="11"/>
                  </a:cubicBezTo>
                  <a:cubicBezTo>
                    <a:pt x="47" y="13"/>
                    <a:pt x="52" y="13"/>
                    <a:pt x="52" y="1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833" name="Freeform 529" descr="" title=""/>
            <p:cNvSpPr>
              <a:spLocks/>
            </p:cNvSpPr>
            <p:nvPr/>
          </p:nvSpPr>
          <p:spPr bwMode="auto">
            <a:xfrm>
              <a:off x="7801029" y="7664520"/>
              <a:ext cx="40485" cy="37121"/>
            </a:xfrm>
            <a:custGeom>
              <a:avLst/>
              <a:gdLst>
                <a:gd name="T0" fmla="*/ 2 w 4"/>
                <a:gd name="T1" fmla="*/ 4 h 4"/>
                <a:gd name="T2" fmla="*/ 1 w 4"/>
                <a:gd name="T3" fmla="*/ 0 h 4"/>
                <a:gd name="T4" fmla="*/ 2 w 4"/>
                <a:gd name="T5" fmla="*/ 4 h 4"/>
                <a:gd name="T6" fmla="*/ 2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0" y="4"/>
                    <a:pt x="1" y="1"/>
                    <a:pt x="1" y="0"/>
                  </a:cubicBezTo>
                  <a:cubicBezTo>
                    <a:pt x="2" y="0"/>
                    <a:pt x="4" y="4"/>
                    <a:pt x="2" y="4"/>
                  </a:cubicBezTo>
                  <a:cubicBezTo>
                    <a:pt x="1" y="4"/>
                    <a:pt x="4" y="4"/>
                    <a:pt x="2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834" name="Freeform 530" descr="" title=""/>
            <p:cNvSpPr>
              <a:spLocks/>
            </p:cNvSpPr>
            <p:nvPr/>
          </p:nvSpPr>
          <p:spPr bwMode="auto">
            <a:xfrm>
              <a:off x="8050689" y="7870374"/>
              <a:ext cx="20243" cy="20249"/>
            </a:xfrm>
            <a:custGeom>
              <a:avLst/>
              <a:gdLst>
                <a:gd name="T0" fmla="*/ 2 w 2"/>
                <a:gd name="T1" fmla="*/ 1 h 2"/>
                <a:gd name="T2" fmla="*/ 0 w 2"/>
                <a:gd name="T3" fmla="*/ 1 h 2"/>
                <a:gd name="T4" fmla="*/ 2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0"/>
                    <a:pt x="0" y="0"/>
                    <a:pt x="0" y="1"/>
                  </a:cubicBezTo>
                  <a:cubicBezTo>
                    <a:pt x="0" y="1"/>
                    <a:pt x="2" y="2"/>
                    <a:pt x="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835" name="Freeform 531" descr="" title=""/>
            <p:cNvSpPr>
              <a:spLocks/>
            </p:cNvSpPr>
            <p:nvPr/>
          </p:nvSpPr>
          <p:spPr bwMode="auto">
            <a:xfrm>
              <a:off x="8644471" y="6412529"/>
              <a:ext cx="57353" cy="101239"/>
            </a:xfrm>
            <a:custGeom>
              <a:avLst/>
              <a:gdLst>
                <a:gd name="T0" fmla="*/ 3 w 6"/>
                <a:gd name="T1" fmla="*/ 8 h 10"/>
                <a:gd name="T2" fmla="*/ 0 w 6"/>
                <a:gd name="T3" fmla="*/ 7 h 10"/>
                <a:gd name="T4" fmla="*/ 4 w 6"/>
                <a:gd name="T5" fmla="*/ 2 h 10"/>
                <a:gd name="T6" fmla="*/ 6 w 6"/>
                <a:gd name="T7" fmla="*/ 4 h 10"/>
                <a:gd name="T8" fmla="*/ 3 w 6"/>
                <a:gd name="T9" fmla="*/ 8 h 10"/>
                <a:gd name="T10" fmla="*/ 3 w 6"/>
                <a:gd name="T11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0">
                  <a:moveTo>
                    <a:pt x="3" y="8"/>
                  </a:moveTo>
                  <a:cubicBezTo>
                    <a:pt x="2" y="10"/>
                    <a:pt x="0" y="9"/>
                    <a:pt x="0" y="7"/>
                  </a:cubicBezTo>
                  <a:cubicBezTo>
                    <a:pt x="1" y="6"/>
                    <a:pt x="3" y="3"/>
                    <a:pt x="4" y="2"/>
                  </a:cubicBezTo>
                  <a:cubicBezTo>
                    <a:pt x="6" y="0"/>
                    <a:pt x="6" y="3"/>
                    <a:pt x="6" y="4"/>
                  </a:cubicBezTo>
                  <a:cubicBezTo>
                    <a:pt x="6" y="6"/>
                    <a:pt x="3" y="6"/>
                    <a:pt x="3" y="8"/>
                  </a:cubicBezTo>
                  <a:cubicBezTo>
                    <a:pt x="2" y="10"/>
                    <a:pt x="3" y="8"/>
                    <a:pt x="3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836" name="Freeform 532" descr="" title=""/>
            <p:cNvSpPr>
              <a:spLocks/>
            </p:cNvSpPr>
            <p:nvPr/>
          </p:nvSpPr>
          <p:spPr bwMode="auto">
            <a:xfrm>
              <a:off x="8671461" y="6463149"/>
              <a:ext cx="70849" cy="40496"/>
            </a:xfrm>
            <a:custGeom>
              <a:avLst/>
              <a:gdLst>
                <a:gd name="T0" fmla="*/ 3 w 7"/>
                <a:gd name="T1" fmla="*/ 4 h 4"/>
                <a:gd name="T2" fmla="*/ 5 w 7"/>
                <a:gd name="T3" fmla="*/ 1 h 4"/>
                <a:gd name="T4" fmla="*/ 3 w 7"/>
                <a:gd name="T5" fmla="*/ 4 h 4"/>
                <a:gd name="T6" fmla="*/ 3 w 7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3" y="4"/>
                  </a:moveTo>
                  <a:cubicBezTo>
                    <a:pt x="0" y="4"/>
                    <a:pt x="3" y="0"/>
                    <a:pt x="5" y="1"/>
                  </a:cubicBezTo>
                  <a:cubicBezTo>
                    <a:pt x="7" y="1"/>
                    <a:pt x="4" y="4"/>
                    <a:pt x="3" y="4"/>
                  </a:cubicBezTo>
                  <a:cubicBezTo>
                    <a:pt x="2" y="4"/>
                    <a:pt x="4" y="4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837" name="Freeform 533" descr="" title=""/>
            <p:cNvSpPr>
              <a:spLocks/>
            </p:cNvSpPr>
            <p:nvPr/>
          </p:nvSpPr>
          <p:spPr bwMode="auto">
            <a:xfrm>
              <a:off x="8475780" y="6422651"/>
              <a:ext cx="148445" cy="70867"/>
            </a:xfrm>
            <a:custGeom>
              <a:avLst/>
              <a:gdLst>
                <a:gd name="T0" fmla="*/ 11 w 15"/>
                <a:gd name="T1" fmla="*/ 6 h 7"/>
                <a:gd name="T2" fmla="*/ 10 w 15"/>
                <a:gd name="T3" fmla="*/ 5 h 7"/>
                <a:gd name="T4" fmla="*/ 7 w 15"/>
                <a:gd name="T5" fmla="*/ 5 h 7"/>
                <a:gd name="T6" fmla="*/ 3 w 15"/>
                <a:gd name="T7" fmla="*/ 0 h 7"/>
                <a:gd name="T8" fmla="*/ 6 w 15"/>
                <a:gd name="T9" fmla="*/ 2 h 7"/>
                <a:gd name="T10" fmla="*/ 8 w 15"/>
                <a:gd name="T11" fmla="*/ 3 h 7"/>
                <a:gd name="T12" fmla="*/ 15 w 15"/>
                <a:gd name="T13" fmla="*/ 3 h 7"/>
                <a:gd name="T14" fmla="*/ 11 w 15"/>
                <a:gd name="T15" fmla="*/ 6 h 7"/>
                <a:gd name="T16" fmla="*/ 11 w 15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7">
                  <a:moveTo>
                    <a:pt x="11" y="6"/>
                  </a:move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8" y="6"/>
                    <a:pt x="7" y="5"/>
                  </a:cubicBezTo>
                  <a:cubicBezTo>
                    <a:pt x="7" y="4"/>
                    <a:pt x="0" y="1"/>
                    <a:pt x="3" y="0"/>
                  </a:cubicBezTo>
                  <a:cubicBezTo>
                    <a:pt x="4" y="0"/>
                    <a:pt x="5" y="2"/>
                    <a:pt x="6" y="2"/>
                  </a:cubicBezTo>
                  <a:cubicBezTo>
                    <a:pt x="7" y="3"/>
                    <a:pt x="7" y="2"/>
                    <a:pt x="8" y="3"/>
                  </a:cubicBezTo>
                  <a:cubicBezTo>
                    <a:pt x="9" y="4"/>
                    <a:pt x="13" y="2"/>
                    <a:pt x="15" y="3"/>
                  </a:cubicBezTo>
                  <a:cubicBezTo>
                    <a:pt x="14" y="3"/>
                    <a:pt x="12" y="6"/>
                    <a:pt x="11" y="6"/>
                  </a:cubicBezTo>
                  <a:cubicBezTo>
                    <a:pt x="9" y="7"/>
                    <a:pt x="12" y="6"/>
                    <a:pt x="11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838" name="Freeform 534" descr="" title=""/>
            <p:cNvSpPr>
              <a:spLocks/>
            </p:cNvSpPr>
            <p:nvPr/>
          </p:nvSpPr>
          <p:spPr bwMode="auto">
            <a:xfrm>
              <a:off x="8506149" y="6226920"/>
              <a:ext cx="155190" cy="77618"/>
            </a:xfrm>
            <a:custGeom>
              <a:avLst/>
              <a:gdLst>
                <a:gd name="T0" fmla="*/ 13 w 16"/>
                <a:gd name="T1" fmla="*/ 6 h 8"/>
                <a:gd name="T2" fmla="*/ 0 w 16"/>
                <a:gd name="T3" fmla="*/ 2 h 8"/>
                <a:gd name="T4" fmla="*/ 13 w 16"/>
                <a:gd name="T5" fmla="*/ 6 h 8"/>
                <a:gd name="T6" fmla="*/ 13 w 16"/>
                <a:gd name="T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">
                  <a:moveTo>
                    <a:pt x="13" y="6"/>
                  </a:moveTo>
                  <a:cubicBezTo>
                    <a:pt x="11" y="8"/>
                    <a:pt x="1" y="4"/>
                    <a:pt x="0" y="2"/>
                  </a:cubicBezTo>
                  <a:cubicBezTo>
                    <a:pt x="0" y="0"/>
                    <a:pt x="16" y="4"/>
                    <a:pt x="13" y="6"/>
                  </a:cubicBezTo>
                  <a:cubicBezTo>
                    <a:pt x="12" y="7"/>
                    <a:pt x="14" y="5"/>
                    <a:pt x="13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839" name="Freeform 535" descr="" title=""/>
            <p:cNvSpPr>
              <a:spLocks/>
            </p:cNvSpPr>
            <p:nvPr/>
          </p:nvSpPr>
          <p:spPr bwMode="auto">
            <a:xfrm>
              <a:off x="8752432" y="6125683"/>
              <a:ext cx="317135" cy="307091"/>
            </a:xfrm>
            <a:custGeom>
              <a:avLst/>
              <a:gdLst>
                <a:gd name="T0" fmla="*/ 19 w 32"/>
                <a:gd name="T1" fmla="*/ 1 h 31"/>
                <a:gd name="T2" fmla="*/ 17 w 32"/>
                <a:gd name="T3" fmla="*/ 0 h 31"/>
                <a:gd name="T4" fmla="*/ 14 w 32"/>
                <a:gd name="T5" fmla="*/ 2 h 31"/>
                <a:gd name="T6" fmla="*/ 11 w 32"/>
                <a:gd name="T7" fmla="*/ 5 h 31"/>
                <a:gd name="T8" fmla="*/ 9 w 32"/>
                <a:gd name="T9" fmla="*/ 7 h 31"/>
                <a:gd name="T10" fmla="*/ 7 w 32"/>
                <a:gd name="T11" fmla="*/ 13 h 31"/>
                <a:gd name="T12" fmla="*/ 5 w 32"/>
                <a:gd name="T13" fmla="*/ 17 h 31"/>
                <a:gd name="T14" fmla="*/ 2 w 32"/>
                <a:gd name="T15" fmla="*/ 19 h 31"/>
                <a:gd name="T16" fmla="*/ 4 w 32"/>
                <a:gd name="T17" fmla="*/ 21 h 31"/>
                <a:gd name="T18" fmla="*/ 0 w 32"/>
                <a:gd name="T19" fmla="*/ 25 h 31"/>
                <a:gd name="T20" fmla="*/ 4 w 32"/>
                <a:gd name="T21" fmla="*/ 25 h 31"/>
                <a:gd name="T22" fmla="*/ 10 w 32"/>
                <a:gd name="T23" fmla="*/ 26 h 31"/>
                <a:gd name="T24" fmla="*/ 19 w 32"/>
                <a:gd name="T25" fmla="*/ 27 h 31"/>
                <a:gd name="T26" fmla="*/ 22 w 32"/>
                <a:gd name="T27" fmla="*/ 26 h 31"/>
                <a:gd name="T28" fmla="*/ 19 w 32"/>
                <a:gd name="T29" fmla="*/ 30 h 31"/>
                <a:gd name="T30" fmla="*/ 22 w 32"/>
                <a:gd name="T31" fmla="*/ 28 h 31"/>
                <a:gd name="T32" fmla="*/ 27 w 32"/>
                <a:gd name="T33" fmla="*/ 26 h 31"/>
                <a:gd name="T34" fmla="*/ 32 w 32"/>
                <a:gd name="T35" fmla="*/ 20 h 31"/>
                <a:gd name="T36" fmla="*/ 29 w 32"/>
                <a:gd name="T37" fmla="*/ 20 h 31"/>
                <a:gd name="T38" fmla="*/ 26 w 32"/>
                <a:gd name="T39" fmla="*/ 18 h 31"/>
                <a:gd name="T40" fmla="*/ 29 w 32"/>
                <a:gd name="T41" fmla="*/ 15 h 31"/>
                <a:gd name="T42" fmla="*/ 26 w 32"/>
                <a:gd name="T43" fmla="*/ 15 h 31"/>
                <a:gd name="T44" fmla="*/ 24 w 32"/>
                <a:gd name="T45" fmla="*/ 13 h 31"/>
                <a:gd name="T46" fmla="*/ 21 w 32"/>
                <a:gd name="T47" fmla="*/ 16 h 31"/>
                <a:gd name="T48" fmla="*/ 18 w 32"/>
                <a:gd name="T49" fmla="*/ 13 h 31"/>
                <a:gd name="T50" fmla="*/ 19 w 32"/>
                <a:gd name="T51" fmla="*/ 11 h 31"/>
                <a:gd name="T52" fmla="*/ 16 w 32"/>
                <a:gd name="T53" fmla="*/ 9 h 31"/>
                <a:gd name="T54" fmla="*/ 14 w 32"/>
                <a:gd name="T55" fmla="*/ 12 h 31"/>
                <a:gd name="T56" fmla="*/ 16 w 32"/>
                <a:gd name="T57" fmla="*/ 7 h 31"/>
                <a:gd name="T58" fmla="*/ 18 w 32"/>
                <a:gd name="T59" fmla="*/ 4 h 31"/>
                <a:gd name="T60" fmla="*/ 18 w 32"/>
                <a:gd name="T61" fmla="*/ 2 h 31"/>
                <a:gd name="T62" fmla="*/ 19 w 32"/>
                <a:gd name="T63" fmla="*/ 1 h 31"/>
                <a:gd name="T64" fmla="*/ 19 w 32"/>
                <a:gd name="T6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31">
                  <a:moveTo>
                    <a:pt x="19" y="1"/>
                  </a:moveTo>
                  <a:cubicBezTo>
                    <a:pt x="20" y="0"/>
                    <a:pt x="17" y="0"/>
                    <a:pt x="17" y="0"/>
                  </a:cubicBezTo>
                  <a:cubicBezTo>
                    <a:pt x="16" y="0"/>
                    <a:pt x="15" y="1"/>
                    <a:pt x="14" y="2"/>
                  </a:cubicBezTo>
                  <a:cubicBezTo>
                    <a:pt x="13" y="3"/>
                    <a:pt x="12" y="4"/>
                    <a:pt x="11" y="5"/>
                  </a:cubicBezTo>
                  <a:cubicBezTo>
                    <a:pt x="11" y="6"/>
                    <a:pt x="10" y="7"/>
                    <a:pt x="9" y="7"/>
                  </a:cubicBezTo>
                  <a:cubicBezTo>
                    <a:pt x="9" y="9"/>
                    <a:pt x="8" y="11"/>
                    <a:pt x="7" y="13"/>
                  </a:cubicBezTo>
                  <a:cubicBezTo>
                    <a:pt x="7" y="15"/>
                    <a:pt x="6" y="16"/>
                    <a:pt x="5" y="17"/>
                  </a:cubicBezTo>
                  <a:cubicBezTo>
                    <a:pt x="4" y="18"/>
                    <a:pt x="2" y="19"/>
                    <a:pt x="2" y="19"/>
                  </a:cubicBezTo>
                  <a:cubicBezTo>
                    <a:pt x="2" y="20"/>
                    <a:pt x="4" y="20"/>
                    <a:pt x="4" y="21"/>
                  </a:cubicBezTo>
                  <a:cubicBezTo>
                    <a:pt x="4" y="22"/>
                    <a:pt x="0" y="24"/>
                    <a:pt x="0" y="25"/>
                  </a:cubicBezTo>
                  <a:cubicBezTo>
                    <a:pt x="0" y="27"/>
                    <a:pt x="3" y="26"/>
                    <a:pt x="4" y="25"/>
                  </a:cubicBezTo>
                  <a:cubicBezTo>
                    <a:pt x="6" y="25"/>
                    <a:pt x="8" y="26"/>
                    <a:pt x="10" y="26"/>
                  </a:cubicBezTo>
                  <a:cubicBezTo>
                    <a:pt x="13" y="27"/>
                    <a:pt x="16" y="26"/>
                    <a:pt x="19" y="27"/>
                  </a:cubicBezTo>
                  <a:cubicBezTo>
                    <a:pt x="19" y="27"/>
                    <a:pt x="22" y="25"/>
                    <a:pt x="22" y="26"/>
                  </a:cubicBezTo>
                  <a:cubicBezTo>
                    <a:pt x="22" y="27"/>
                    <a:pt x="19" y="30"/>
                    <a:pt x="19" y="30"/>
                  </a:cubicBezTo>
                  <a:cubicBezTo>
                    <a:pt x="20" y="31"/>
                    <a:pt x="22" y="28"/>
                    <a:pt x="22" y="28"/>
                  </a:cubicBezTo>
                  <a:cubicBezTo>
                    <a:pt x="24" y="27"/>
                    <a:pt x="26" y="27"/>
                    <a:pt x="27" y="26"/>
                  </a:cubicBezTo>
                  <a:cubicBezTo>
                    <a:pt x="27" y="25"/>
                    <a:pt x="32" y="20"/>
                    <a:pt x="32" y="20"/>
                  </a:cubicBezTo>
                  <a:cubicBezTo>
                    <a:pt x="31" y="19"/>
                    <a:pt x="30" y="20"/>
                    <a:pt x="29" y="20"/>
                  </a:cubicBezTo>
                  <a:cubicBezTo>
                    <a:pt x="29" y="20"/>
                    <a:pt x="26" y="18"/>
                    <a:pt x="26" y="18"/>
                  </a:cubicBezTo>
                  <a:cubicBezTo>
                    <a:pt x="26" y="17"/>
                    <a:pt x="30" y="16"/>
                    <a:pt x="29" y="15"/>
                  </a:cubicBezTo>
                  <a:cubicBezTo>
                    <a:pt x="29" y="14"/>
                    <a:pt x="27" y="15"/>
                    <a:pt x="26" y="15"/>
                  </a:cubicBezTo>
                  <a:cubicBezTo>
                    <a:pt x="25" y="15"/>
                    <a:pt x="25" y="13"/>
                    <a:pt x="24" y="13"/>
                  </a:cubicBezTo>
                  <a:cubicBezTo>
                    <a:pt x="24" y="13"/>
                    <a:pt x="21" y="16"/>
                    <a:pt x="21" y="16"/>
                  </a:cubicBezTo>
                  <a:cubicBezTo>
                    <a:pt x="20" y="14"/>
                    <a:pt x="20" y="14"/>
                    <a:pt x="18" y="13"/>
                  </a:cubicBezTo>
                  <a:cubicBezTo>
                    <a:pt x="16" y="12"/>
                    <a:pt x="19" y="12"/>
                    <a:pt x="19" y="11"/>
                  </a:cubicBezTo>
                  <a:cubicBezTo>
                    <a:pt x="19" y="11"/>
                    <a:pt x="17" y="9"/>
                    <a:pt x="16" y="9"/>
                  </a:cubicBezTo>
                  <a:cubicBezTo>
                    <a:pt x="16" y="10"/>
                    <a:pt x="14" y="13"/>
                    <a:pt x="14" y="12"/>
                  </a:cubicBezTo>
                  <a:cubicBezTo>
                    <a:pt x="12" y="11"/>
                    <a:pt x="15" y="7"/>
                    <a:pt x="16" y="7"/>
                  </a:cubicBezTo>
                  <a:cubicBezTo>
                    <a:pt x="17" y="6"/>
                    <a:pt x="17" y="5"/>
                    <a:pt x="18" y="4"/>
                  </a:cubicBezTo>
                  <a:cubicBezTo>
                    <a:pt x="18" y="3"/>
                    <a:pt x="18" y="2"/>
                    <a:pt x="18" y="2"/>
                  </a:cubicBezTo>
                  <a:cubicBezTo>
                    <a:pt x="18" y="2"/>
                    <a:pt x="19" y="1"/>
                    <a:pt x="19" y="1"/>
                  </a:cubicBezTo>
                  <a:cubicBezTo>
                    <a:pt x="20" y="0"/>
                    <a:pt x="19" y="1"/>
                    <a:pt x="19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840" name="Freeform 536" descr="" title=""/>
            <p:cNvSpPr>
              <a:spLocks/>
            </p:cNvSpPr>
            <p:nvPr/>
          </p:nvSpPr>
          <p:spPr bwMode="auto">
            <a:xfrm>
              <a:off x="9008839" y="6345032"/>
              <a:ext cx="80970" cy="97864"/>
            </a:xfrm>
            <a:custGeom>
              <a:avLst/>
              <a:gdLst>
                <a:gd name="T0" fmla="*/ 6 w 8"/>
                <a:gd name="T1" fmla="*/ 1 h 10"/>
                <a:gd name="T2" fmla="*/ 1 w 8"/>
                <a:gd name="T3" fmla="*/ 9 h 10"/>
                <a:gd name="T4" fmla="*/ 4 w 8"/>
                <a:gd name="T5" fmla="*/ 7 h 10"/>
                <a:gd name="T6" fmla="*/ 3 w 8"/>
                <a:gd name="T7" fmla="*/ 10 h 10"/>
                <a:gd name="T8" fmla="*/ 6 w 8"/>
                <a:gd name="T9" fmla="*/ 8 h 10"/>
                <a:gd name="T10" fmla="*/ 8 w 8"/>
                <a:gd name="T11" fmla="*/ 4 h 10"/>
                <a:gd name="T12" fmla="*/ 5 w 8"/>
                <a:gd name="T13" fmla="*/ 4 h 10"/>
                <a:gd name="T14" fmla="*/ 6 w 8"/>
                <a:gd name="T15" fmla="*/ 1 h 10"/>
                <a:gd name="T16" fmla="*/ 6 w 8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0">
                  <a:moveTo>
                    <a:pt x="6" y="1"/>
                  </a:moveTo>
                  <a:cubicBezTo>
                    <a:pt x="5" y="2"/>
                    <a:pt x="0" y="6"/>
                    <a:pt x="1" y="9"/>
                  </a:cubicBezTo>
                  <a:cubicBezTo>
                    <a:pt x="1" y="9"/>
                    <a:pt x="3" y="6"/>
                    <a:pt x="4" y="7"/>
                  </a:cubicBezTo>
                  <a:cubicBezTo>
                    <a:pt x="4" y="7"/>
                    <a:pt x="3" y="10"/>
                    <a:pt x="3" y="10"/>
                  </a:cubicBezTo>
                  <a:cubicBezTo>
                    <a:pt x="4" y="10"/>
                    <a:pt x="6" y="9"/>
                    <a:pt x="6" y="8"/>
                  </a:cubicBezTo>
                  <a:cubicBezTo>
                    <a:pt x="6" y="7"/>
                    <a:pt x="7" y="6"/>
                    <a:pt x="8" y="4"/>
                  </a:cubicBezTo>
                  <a:cubicBezTo>
                    <a:pt x="8" y="2"/>
                    <a:pt x="6" y="4"/>
                    <a:pt x="5" y="4"/>
                  </a:cubicBezTo>
                  <a:cubicBezTo>
                    <a:pt x="6" y="4"/>
                    <a:pt x="6" y="0"/>
                    <a:pt x="6" y="1"/>
                  </a:cubicBezTo>
                  <a:cubicBezTo>
                    <a:pt x="5" y="1"/>
                    <a:pt x="7" y="0"/>
                    <a:pt x="6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841" name="Freeform 537" descr="" title=""/>
            <p:cNvSpPr>
              <a:spLocks/>
            </p:cNvSpPr>
            <p:nvPr/>
          </p:nvSpPr>
          <p:spPr bwMode="auto">
            <a:xfrm>
              <a:off x="8455544" y="5393383"/>
              <a:ext cx="30363" cy="57368"/>
            </a:xfrm>
            <a:custGeom>
              <a:avLst/>
              <a:gdLst>
                <a:gd name="T0" fmla="*/ 3 w 3"/>
                <a:gd name="T1" fmla="*/ 4 h 6"/>
                <a:gd name="T2" fmla="*/ 1 w 3"/>
                <a:gd name="T3" fmla="*/ 1 h 6"/>
                <a:gd name="T4" fmla="*/ 1 w 3"/>
                <a:gd name="T5" fmla="*/ 2 h 6"/>
                <a:gd name="T6" fmla="*/ 0 w 3"/>
                <a:gd name="T7" fmla="*/ 2 h 6"/>
                <a:gd name="T8" fmla="*/ 3 w 3"/>
                <a:gd name="T9" fmla="*/ 4 h 6"/>
                <a:gd name="T10" fmla="*/ 3 w 3"/>
                <a:gd name="T1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4"/>
                  </a:moveTo>
                  <a:cubicBezTo>
                    <a:pt x="3" y="3"/>
                    <a:pt x="1" y="0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3" y="6"/>
                    <a:pt x="3" y="4"/>
                  </a:cubicBezTo>
                  <a:cubicBezTo>
                    <a:pt x="3" y="3"/>
                    <a:pt x="3" y="6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842" name="Freeform 538" descr="" title=""/>
            <p:cNvSpPr>
              <a:spLocks/>
            </p:cNvSpPr>
            <p:nvPr/>
          </p:nvSpPr>
          <p:spPr bwMode="auto">
            <a:xfrm>
              <a:off x="8307098" y="5491250"/>
              <a:ext cx="30363" cy="30371"/>
            </a:xfrm>
            <a:custGeom>
              <a:avLst/>
              <a:gdLst>
                <a:gd name="T0" fmla="*/ 2 w 3"/>
                <a:gd name="T1" fmla="*/ 1 h 3"/>
                <a:gd name="T2" fmla="*/ 0 w 3"/>
                <a:gd name="T3" fmla="*/ 2 h 3"/>
                <a:gd name="T4" fmla="*/ 2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2" y="0"/>
                    <a:pt x="0" y="2"/>
                    <a:pt x="0" y="2"/>
                  </a:cubicBezTo>
                  <a:cubicBezTo>
                    <a:pt x="1" y="3"/>
                    <a:pt x="3" y="2"/>
                    <a:pt x="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843" name="Freeform 539" descr="" title=""/>
            <p:cNvSpPr>
              <a:spLocks/>
            </p:cNvSpPr>
            <p:nvPr/>
          </p:nvSpPr>
          <p:spPr bwMode="auto">
            <a:xfrm>
              <a:off x="7625594" y="6017695"/>
              <a:ext cx="67476" cy="40496"/>
            </a:xfrm>
            <a:custGeom>
              <a:avLst/>
              <a:gdLst>
                <a:gd name="T0" fmla="*/ 7 w 7"/>
                <a:gd name="T1" fmla="*/ 3 h 4"/>
                <a:gd name="T2" fmla="*/ 1 w 7"/>
                <a:gd name="T3" fmla="*/ 1 h 4"/>
                <a:gd name="T4" fmla="*/ 7 w 7"/>
                <a:gd name="T5" fmla="*/ 3 h 4"/>
                <a:gd name="T6" fmla="*/ 7 w 7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7" y="3"/>
                  </a:moveTo>
                  <a:cubicBezTo>
                    <a:pt x="7" y="0"/>
                    <a:pt x="3" y="0"/>
                    <a:pt x="1" y="1"/>
                  </a:cubicBezTo>
                  <a:cubicBezTo>
                    <a:pt x="0" y="1"/>
                    <a:pt x="7" y="4"/>
                    <a:pt x="7" y="3"/>
                  </a:cubicBezTo>
                  <a:cubicBezTo>
                    <a:pt x="7" y="0"/>
                    <a:pt x="7" y="4"/>
                    <a:pt x="7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844" name="Freeform 540" descr="" title=""/>
            <p:cNvSpPr>
              <a:spLocks/>
            </p:cNvSpPr>
            <p:nvPr/>
          </p:nvSpPr>
          <p:spPr bwMode="auto">
            <a:xfrm>
              <a:off x="7733553" y="5778096"/>
              <a:ext cx="60726" cy="60742"/>
            </a:xfrm>
            <a:custGeom>
              <a:avLst/>
              <a:gdLst>
                <a:gd name="T0" fmla="*/ 3 w 6"/>
                <a:gd name="T1" fmla="*/ 5 h 6"/>
                <a:gd name="T2" fmla="*/ 0 w 6"/>
                <a:gd name="T3" fmla="*/ 3 h 6"/>
                <a:gd name="T4" fmla="*/ 4 w 6"/>
                <a:gd name="T5" fmla="*/ 2 h 6"/>
                <a:gd name="T6" fmla="*/ 3 w 6"/>
                <a:gd name="T7" fmla="*/ 5 h 6"/>
                <a:gd name="T8" fmla="*/ 3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3" y="5"/>
                  </a:moveTo>
                  <a:cubicBezTo>
                    <a:pt x="2" y="4"/>
                    <a:pt x="1" y="4"/>
                    <a:pt x="0" y="3"/>
                  </a:cubicBezTo>
                  <a:cubicBezTo>
                    <a:pt x="1" y="3"/>
                    <a:pt x="3" y="0"/>
                    <a:pt x="4" y="2"/>
                  </a:cubicBezTo>
                  <a:cubicBezTo>
                    <a:pt x="6" y="3"/>
                    <a:pt x="5" y="6"/>
                    <a:pt x="3" y="5"/>
                  </a:cubicBezTo>
                  <a:cubicBezTo>
                    <a:pt x="2" y="4"/>
                    <a:pt x="4" y="6"/>
                    <a:pt x="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845" name="Freeform 541" descr="" title=""/>
            <p:cNvSpPr>
              <a:spLocks/>
            </p:cNvSpPr>
            <p:nvPr/>
          </p:nvSpPr>
          <p:spPr bwMode="auto">
            <a:xfrm>
              <a:off x="7703190" y="5352887"/>
              <a:ext cx="60726" cy="70867"/>
            </a:xfrm>
            <a:custGeom>
              <a:avLst/>
              <a:gdLst>
                <a:gd name="T0" fmla="*/ 3 w 6"/>
                <a:gd name="T1" fmla="*/ 6 h 7"/>
                <a:gd name="T2" fmla="*/ 4 w 6"/>
                <a:gd name="T3" fmla="*/ 1 h 7"/>
                <a:gd name="T4" fmla="*/ 3 w 6"/>
                <a:gd name="T5" fmla="*/ 6 h 7"/>
                <a:gd name="T6" fmla="*/ 3 w 6"/>
                <a:gd name="T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3" y="6"/>
                  </a:moveTo>
                  <a:cubicBezTo>
                    <a:pt x="0" y="7"/>
                    <a:pt x="1" y="0"/>
                    <a:pt x="4" y="1"/>
                  </a:cubicBezTo>
                  <a:cubicBezTo>
                    <a:pt x="6" y="1"/>
                    <a:pt x="5" y="6"/>
                    <a:pt x="3" y="6"/>
                  </a:cubicBezTo>
                  <a:cubicBezTo>
                    <a:pt x="2" y="6"/>
                    <a:pt x="6" y="6"/>
                    <a:pt x="3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846" name="Freeform 542" descr="" title=""/>
            <p:cNvSpPr>
              <a:spLocks/>
            </p:cNvSpPr>
            <p:nvPr/>
          </p:nvSpPr>
          <p:spPr bwMode="auto">
            <a:xfrm>
              <a:off x="7534502" y="5312393"/>
              <a:ext cx="118082" cy="60742"/>
            </a:xfrm>
            <a:custGeom>
              <a:avLst/>
              <a:gdLst>
                <a:gd name="T0" fmla="*/ 4 w 12"/>
                <a:gd name="T1" fmla="*/ 6 h 6"/>
                <a:gd name="T2" fmla="*/ 1 w 12"/>
                <a:gd name="T3" fmla="*/ 3 h 6"/>
                <a:gd name="T4" fmla="*/ 8 w 12"/>
                <a:gd name="T5" fmla="*/ 0 h 6"/>
                <a:gd name="T6" fmla="*/ 4 w 12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6">
                  <a:moveTo>
                    <a:pt x="4" y="6"/>
                  </a:moveTo>
                  <a:cubicBezTo>
                    <a:pt x="2" y="6"/>
                    <a:pt x="0" y="5"/>
                    <a:pt x="1" y="3"/>
                  </a:cubicBezTo>
                  <a:cubicBezTo>
                    <a:pt x="2" y="1"/>
                    <a:pt x="5" y="1"/>
                    <a:pt x="8" y="0"/>
                  </a:cubicBezTo>
                  <a:cubicBezTo>
                    <a:pt x="12" y="0"/>
                    <a:pt x="6" y="6"/>
                    <a:pt x="4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847" name="Freeform 543" descr="" title=""/>
            <p:cNvSpPr>
              <a:spLocks/>
            </p:cNvSpPr>
            <p:nvPr/>
          </p:nvSpPr>
          <p:spPr bwMode="auto">
            <a:xfrm>
              <a:off x="7784160" y="5275270"/>
              <a:ext cx="67476" cy="26997"/>
            </a:xfrm>
            <a:custGeom>
              <a:avLst/>
              <a:gdLst>
                <a:gd name="T0" fmla="*/ 5 w 7"/>
                <a:gd name="T1" fmla="*/ 3 h 3"/>
                <a:gd name="T2" fmla="*/ 3 w 7"/>
                <a:gd name="T3" fmla="*/ 0 h 3"/>
                <a:gd name="T4" fmla="*/ 7 w 7"/>
                <a:gd name="T5" fmla="*/ 1 h 3"/>
                <a:gd name="T6" fmla="*/ 5 w 7"/>
                <a:gd name="T7" fmla="*/ 3 h 3"/>
                <a:gd name="T8" fmla="*/ 5 w 7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">
                  <a:moveTo>
                    <a:pt x="5" y="3"/>
                  </a:moveTo>
                  <a:cubicBezTo>
                    <a:pt x="4" y="3"/>
                    <a:pt x="0" y="0"/>
                    <a:pt x="3" y="0"/>
                  </a:cubicBezTo>
                  <a:cubicBezTo>
                    <a:pt x="4" y="0"/>
                    <a:pt x="6" y="0"/>
                    <a:pt x="7" y="1"/>
                  </a:cubicBezTo>
                  <a:cubicBezTo>
                    <a:pt x="7" y="1"/>
                    <a:pt x="6" y="3"/>
                    <a:pt x="5" y="3"/>
                  </a:cubicBezTo>
                  <a:cubicBezTo>
                    <a:pt x="4" y="3"/>
                    <a:pt x="7" y="3"/>
                    <a:pt x="5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848" name="Freeform 544" descr="" title=""/>
            <p:cNvSpPr>
              <a:spLocks/>
            </p:cNvSpPr>
            <p:nvPr/>
          </p:nvSpPr>
          <p:spPr bwMode="auto">
            <a:xfrm>
              <a:off x="7365812" y="5076168"/>
              <a:ext cx="337379" cy="236227"/>
            </a:xfrm>
            <a:custGeom>
              <a:avLst/>
              <a:gdLst>
                <a:gd name="T0" fmla="*/ 31 w 34"/>
                <a:gd name="T1" fmla="*/ 21 h 24"/>
                <a:gd name="T2" fmla="*/ 25 w 34"/>
                <a:gd name="T3" fmla="*/ 18 h 24"/>
                <a:gd name="T4" fmla="*/ 24 w 34"/>
                <a:gd name="T5" fmla="*/ 16 h 24"/>
                <a:gd name="T6" fmla="*/ 22 w 34"/>
                <a:gd name="T7" fmla="*/ 17 h 24"/>
                <a:gd name="T8" fmla="*/ 18 w 34"/>
                <a:gd name="T9" fmla="*/ 16 h 24"/>
                <a:gd name="T10" fmla="*/ 16 w 34"/>
                <a:gd name="T11" fmla="*/ 19 h 24"/>
                <a:gd name="T12" fmla="*/ 11 w 34"/>
                <a:gd name="T13" fmla="*/ 23 h 24"/>
                <a:gd name="T14" fmla="*/ 8 w 34"/>
                <a:gd name="T15" fmla="*/ 19 h 24"/>
                <a:gd name="T16" fmla="*/ 2 w 34"/>
                <a:gd name="T17" fmla="*/ 19 h 24"/>
                <a:gd name="T18" fmla="*/ 4 w 34"/>
                <a:gd name="T19" fmla="*/ 16 h 24"/>
                <a:gd name="T20" fmla="*/ 5 w 34"/>
                <a:gd name="T21" fmla="*/ 10 h 24"/>
                <a:gd name="T22" fmla="*/ 6 w 34"/>
                <a:gd name="T23" fmla="*/ 3 h 24"/>
                <a:gd name="T24" fmla="*/ 11 w 34"/>
                <a:gd name="T25" fmla="*/ 3 h 24"/>
                <a:gd name="T26" fmla="*/ 12 w 34"/>
                <a:gd name="T27" fmla="*/ 5 h 24"/>
                <a:gd name="T28" fmla="*/ 14 w 34"/>
                <a:gd name="T29" fmla="*/ 4 h 24"/>
                <a:gd name="T30" fmla="*/ 17 w 34"/>
                <a:gd name="T31" fmla="*/ 6 h 24"/>
                <a:gd name="T32" fmla="*/ 20 w 34"/>
                <a:gd name="T33" fmla="*/ 7 h 24"/>
                <a:gd name="T34" fmla="*/ 25 w 34"/>
                <a:gd name="T35" fmla="*/ 10 h 24"/>
                <a:gd name="T36" fmla="*/ 28 w 34"/>
                <a:gd name="T37" fmla="*/ 15 h 24"/>
                <a:gd name="T38" fmla="*/ 30 w 34"/>
                <a:gd name="T39" fmla="*/ 15 h 24"/>
                <a:gd name="T40" fmla="*/ 33 w 34"/>
                <a:gd name="T41" fmla="*/ 17 h 24"/>
                <a:gd name="T42" fmla="*/ 34 w 34"/>
                <a:gd name="T43" fmla="*/ 18 h 24"/>
                <a:gd name="T44" fmla="*/ 31 w 34"/>
                <a:gd name="T45" fmla="*/ 21 h 24"/>
                <a:gd name="T46" fmla="*/ 31 w 34"/>
                <a:gd name="T47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24">
                  <a:moveTo>
                    <a:pt x="31" y="21"/>
                  </a:moveTo>
                  <a:cubicBezTo>
                    <a:pt x="30" y="20"/>
                    <a:pt x="27" y="19"/>
                    <a:pt x="25" y="18"/>
                  </a:cubicBezTo>
                  <a:cubicBezTo>
                    <a:pt x="24" y="18"/>
                    <a:pt x="25" y="17"/>
                    <a:pt x="24" y="16"/>
                  </a:cubicBezTo>
                  <a:cubicBezTo>
                    <a:pt x="24" y="16"/>
                    <a:pt x="22" y="17"/>
                    <a:pt x="22" y="17"/>
                  </a:cubicBezTo>
                  <a:cubicBezTo>
                    <a:pt x="20" y="17"/>
                    <a:pt x="20" y="15"/>
                    <a:pt x="18" y="16"/>
                  </a:cubicBezTo>
                  <a:cubicBezTo>
                    <a:pt x="18" y="17"/>
                    <a:pt x="17" y="18"/>
                    <a:pt x="16" y="19"/>
                  </a:cubicBezTo>
                  <a:cubicBezTo>
                    <a:pt x="14" y="20"/>
                    <a:pt x="13" y="22"/>
                    <a:pt x="11" y="23"/>
                  </a:cubicBezTo>
                  <a:cubicBezTo>
                    <a:pt x="8" y="24"/>
                    <a:pt x="10" y="20"/>
                    <a:pt x="8" y="19"/>
                  </a:cubicBezTo>
                  <a:cubicBezTo>
                    <a:pt x="8" y="18"/>
                    <a:pt x="3" y="19"/>
                    <a:pt x="2" y="19"/>
                  </a:cubicBezTo>
                  <a:cubicBezTo>
                    <a:pt x="0" y="19"/>
                    <a:pt x="4" y="16"/>
                    <a:pt x="4" y="16"/>
                  </a:cubicBezTo>
                  <a:cubicBezTo>
                    <a:pt x="6" y="14"/>
                    <a:pt x="5" y="12"/>
                    <a:pt x="5" y="10"/>
                  </a:cubicBezTo>
                  <a:cubicBezTo>
                    <a:pt x="5" y="8"/>
                    <a:pt x="5" y="5"/>
                    <a:pt x="6" y="3"/>
                  </a:cubicBezTo>
                  <a:cubicBezTo>
                    <a:pt x="7" y="0"/>
                    <a:pt x="10" y="0"/>
                    <a:pt x="11" y="3"/>
                  </a:cubicBezTo>
                  <a:cubicBezTo>
                    <a:pt x="11" y="4"/>
                    <a:pt x="11" y="6"/>
                    <a:pt x="12" y="5"/>
                  </a:cubicBezTo>
                  <a:cubicBezTo>
                    <a:pt x="13" y="5"/>
                    <a:pt x="13" y="4"/>
                    <a:pt x="14" y="4"/>
                  </a:cubicBezTo>
                  <a:cubicBezTo>
                    <a:pt x="15" y="5"/>
                    <a:pt x="16" y="6"/>
                    <a:pt x="17" y="6"/>
                  </a:cubicBezTo>
                  <a:cubicBezTo>
                    <a:pt x="18" y="7"/>
                    <a:pt x="19" y="7"/>
                    <a:pt x="20" y="7"/>
                  </a:cubicBezTo>
                  <a:cubicBezTo>
                    <a:pt x="21" y="8"/>
                    <a:pt x="23" y="9"/>
                    <a:pt x="25" y="10"/>
                  </a:cubicBezTo>
                  <a:cubicBezTo>
                    <a:pt x="28" y="11"/>
                    <a:pt x="28" y="12"/>
                    <a:pt x="28" y="15"/>
                  </a:cubicBezTo>
                  <a:cubicBezTo>
                    <a:pt x="28" y="16"/>
                    <a:pt x="30" y="16"/>
                    <a:pt x="30" y="15"/>
                  </a:cubicBezTo>
                  <a:cubicBezTo>
                    <a:pt x="32" y="15"/>
                    <a:pt x="32" y="16"/>
                    <a:pt x="33" y="17"/>
                  </a:cubicBezTo>
                  <a:cubicBezTo>
                    <a:pt x="34" y="17"/>
                    <a:pt x="34" y="17"/>
                    <a:pt x="34" y="18"/>
                  </a:cubicBezTo>
                  <a:cubicBezTo>
                    <a:pt x="33" y="19"/>
                    <a:pt x="33" y="21"/>
                    <a:pt x="31" y="21"/>
                  </a:cubicBezTo>
                  <a:cubicBezTo>
                    <a:pt x="30" y="20"/>
                    <a:pt x="33" y="21"/>
                    <a:pt x="31" y="2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849" name="Freeform 545" descr="" title=""/>
            <p:cNvSpPr>
              <a:spLocks/>
            </p:cNvSpPr>
            <p:nvPr/>
          </p:nvSpPr>
          <p:spPr bwMode="auto">
            <a:xfrm>
              <a:off x="7497392" y="5055917"/>
              <a:ext cx="67476" cy="50621"/>
            </a:xfrm>
            <a:custGeom>
              <a:avLst/>
              <a:gdLst>
                <a:gd name="T0" fmla="*/ 5 w 7"/>
                <a:gd name="T1" fmla="*/ 4 h 5"/>
                <a:gd name="T2" fmla="*/ 1 w 7"/>
                <a:gd name="T3" fmla="*/ 0 h 5"/>
                <a:gd name="T4" fmla="*/ 5 w 7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5" y="4"/>
                  </a:moveTo>
                  <a:cubicBezTo>
                    <a:pt x="3" y="5"/>
                    <a:pt x="0" y="0"/>
                    <a:pt x="1" y="0"/>
                  </a:cubicBezTo>
                  <a:cubicBezTo>
                    <a:pt x="2" y="1"/>
                    <a:pt x="7" y="3"/>
                    <a:pt x="5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850" name="Freeform 546" descr="" title=""/>
            <p:cNvSpPr>
              <a:spLocks/>
            </p:cNvSpPr>
            <p:nvPr/>
          </p:nvSpPr>
          <p:spPr bwMode="auto">
            <a:xfrm>
              <a:off x="7477148" y="5066041"/>
              <a:ext cx="37112" cy="50621"/>
            </a:xfrm>
            <a:custGeom>
              <a:avLst/>
              <a:gdLst>
                <a:gd name="T0" fmla="*/ 3 w 4"/>
                <a:gd name="T1" fmla="*/ 4 h 5"/>
                <a:gd name="T2" fmla="*/ 0 w 4"/>
                <a:gd name="T3" fmla="*/ 1 h 5"/>
                <a:gd name="T4" fmla="*/ 3 w 4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3" y="4"/>
                  </a:moveTo>
                  <a:cubicBezTo>
                    <a:pt x="1" y="5"/>
                    <a:pt x="0" y="2"/>
                    <a:pt x="0" y="1"/>
                  </a:cubicBezTo>
                  <a:cubicBezTo>
                    <a:pt x="1" y="0"/>
                    <a:pt x="4" y="3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851" name="Freeform 547" descr="" title=""/>
            <p:cNvSpPr>
              <a:spLocks/>
            </p:cNvSpPr>
            <p:nvPr/>
          </p:nvSpPr>
          <p:spPr bwMode="auto">
            <a:xfrm>
              <a:off x="7386056" y="4877064"/>
              <a:ext cx="30363" cy="60742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2 h 6"/>
                <a:gd name="T4" fmla="*/ 1 w 3"/>
                <a:gd name="T5" fmla="*/ 1 h 6"/>
                <a:gd name="T6" fmla="*/ 1 w 3"/>
                <a:gd name="T7" fmla="*/ 4 h 6"/>
                <a:gd name="T8" fmla="*/ 3 w 3"/>
                <a:gd name="T9" fmla="*/ 5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cubicBezTo>
                    <a:pt x="3" y="4"/>
                    <a:pt x="3" y="3"/>
                    <a:pt x="3" y="2"/>
                  </a:cubicBezTo>
                  <a:cubicBezTo>
                    <a:pt x="3" y="2"/>
                    <a:pt x="1" y="0"/>
                    <a:pt x="1" y="1"/>
                  </a:cubicBezTo>
                  <a:cubicBezTo>
                    <a:pt x="1" y="2"/>
                    <a:pt x="0" y="4"/>
                    <a:pt x="1" y="4"/>
                  </a:cubicBezTo>
                  <a:cubicBezTo>
                    <a:pt x="1" y="5"/>
                    <a:pt x="2" y="6"/>
                    <a:pt x="3" y="5"/>
                  </a:cubicBezTo>
                  <a:cubicBezTo>
                    <a:pt x="3" y="4"/>
                    <a:pt x="2" y="6"/>
                    <a:pt x="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852" name="Freeform 548" descr="" title=""/>
            <p:cNvSpPr>
              <a:spLocks/>
            </p:cNvSpPr>
            <p:nvPr/>
          </p:nvSpPr>
          <p:spPr bwMode="auto">
            <a:xfrm>
              <a:off x="7237610" y="4360745"/>
              <a:ext cx="1423730" cy="1042763"/>
            </a:xfrm>
            <a:custGeom>
              <a:avLst/>
              <a:gdLst>
                <a:gd name="T0" fmla="*/ 63 w 144"/>
                <a:gd name="T1" fmla="*/ 86 h 105"/>
                <a:gd name="T2" fmla="*/ 81 w 144"/>
                <a:gd name="T3" fmla="*/ 76 h 105"/>
                <a:gd name="T4" fmla="*/ 91 w 144"/>
                <a:gd name="T5" fmla="*/ 67 h 105"/>
                <a:gd name="T6" fmla="*/ 103 w 144"/>
                <a:gd name="T7" fmla="*/ 68 h 105"/>
                <a:gd name="T8" fmla="*/ 87 w 144"/>
                <a:gd name="T9" fmla="*/ 66 h 105"/>
                <a:gd name="T10" fmla="*/ 80 w 144"/>
                <a:gd name="T11" fmla="*/ 48 h 105"/>
                <a:gd name="T12" fmla="*/ 67 w 144"/>
                <a:gd name="T13" fmla="*/ 49 h 105"/>
                <a:gd name="T14" fmla="*/ 64 w 144"/>
                <a:gd name="T15" fmla="*/ 40 h 105"/>
                <a:gd name="T16" fmla="*/ 54 w 144"/>
                <a:gd name="T17" fmla="*/ 32 h 105"/>
                <a:gd name="T18" fmla="*/ 53 w 144"/>
                <a:gd name="T19" fmla="*/ 38 h 105"/>
                <a:gd name="T20" fmla="*/ 52 w 144"/>
                <a:gd name="T21" fmla="*/ 39 h 105"/>
                <a:gd name="T22" fmla="*/ 37 w 144"/>
                <a:gd name="T23" fmla="*/ 38 h 105"/>
                <a:gd name="T24" fmla="*/ 5 w 144"/>
                <a:gd name="T25" fmla="*/ 32 h 105"/>
                <a:gd name="T26" fmla="*/ 8 w 144"/>
                <a:gd name="T27" fmla="*/ 26 h 105"/>
                <a:gd name="T28" fmla="*/ 16 w 144"/>
                <a:gd name="T29" fmla="*/ 2 h 105"/>
                <a:gd name="T30" fmla="*/ 18 w 144"/>
                <a:gd name="T31" fmla="*/ 18 h 105"/>
                <a:gd name="T32" fmla="*/ 26 w 144"/>
                <a:gd name="T33" fmla="*/ 29 h 105"/>
                <a:gd name="T34" fmla="*/ 20 w 144"/>
                <a:gd name="T35" fmla="*/ 19 h 105"/>
                <a:gd name="T36" fmla="*/ 22 w 144"/>
                <a:gd name="T37" fmla="*/ 13 h 105"/>
                <a:gd name="T38" fmla="*/ 25 w 144"/>
                <a:gd name="T39" fmla="*/ 7 h 105"/>
                <a:gd name="T40" fmla="*/ 34 w 144"/>
                <a:gd name="T41" fmla="*/ 3 h 105"/>
                <a:gd name="T42" fmla="*/ 43 w 144"/>
                <a:gd name="T43" fmla="*/ 16 h 105"/>
                <a:gd name="T44" fmla="*/ 52 w 144"/>
                <a:gd name="T45" fmla="*/ 16 h 105"/>
                <a:gd name="T46" fmla="*/ 54 w 144"/>
                <a:gd name="T47" fmla="*/ 15 h 105"/>
                <a:gd name="T48" fmla="*/ 66 w 144"/>
                <a:gd name="T49" fmla="*/ 13 h 105"/>
                <a:gd name="T50" fmla="*/ 70 w 144"/>
                <a:gd name="T51" fmla="*/ 21 h 105"/>
                <a:gd name="T52" fmla="*/ 76 w 144"/>
                <a:gd name="T53" fmla="*/ 22 h 105"/>
                <a:gd name="T54" fmla="*/ 81 w 144"/>
                <a:gd name="T55" fmla="*/ 23 h 105"/>
                <a:gd name="T56" fmla="*/ 86 w 144"/>
                <a:gd name="T57" fmla="*/ 23 h 105"/>
                <a:gd name="T58" fmla="*/ 92 w 144"/>
                <a:gd name="T59" fmla="*/ 28 h 105"/>
                <a:gd name="T60" fmla="*/ 94 w 144"/>
                <a:gd name="T61" fmla="*/ 31 h 105"/>
                <a:gd name="T62" fmla="*/ 100 w 144"/>
                <a:gd name="T63" fmla="*/ 29 h 105"/>
                <a:gd name="T64" fmla="*/ 99 w 144"/>
                <a:gd name="T65" fmla="*/ 38 h 105"/>
                <a:gd name="T66" fmla="*/ 104 w 144"/>
                <a:gd name="T67" fmla="*/ 38 h 105"/>
                <a:gd name="T68" fmla="*/ 109 w 144"/>
                <a:gd name="T69" fmla="*/ 40 h 105"/>
                <a:gd name="T70" fmla="*/ 106 w 144"/>
                <a:gd name="T71" fmla="*/ 45 h 105"/>
                <a:gd name="T72" fmla="*/ 118 w 144"/>
                <a:gd name="T73" fmla="*/ 54 h 105"/>
                <a:gd name="T74" fmla="*/ 124 w 144"/>
                <a:gd name="T75" fmla="*/ 55 h 105"/>
                <a:gd name="T76" fmla="*/ 128 w 144"/>
                <a:gd name="T77" fmla="*/ 60 h 105"/>
                <a:gd name="T78" fmla="*/ 141 w 144"/>
                <a:gd name="T79" fmla="*/ 64 h 105"/>
                <a:gd name="T80" fmla="*/ 139 w 144"/>
                <a:gd name="T81" fmla="*/ 69 h 105"/>
                <a:gd name="T82" fmla="*/ 133 w 144"/>
                <a:gd name="T83" fmla="*/ 73 h 105"/>
                <a:gd name="T84" fmla="*/ 128 w 144"/>
                <a:gd name="T85" fmla="*/ 77 h 105"/>
                <a:gd name="T86" fmla="*/ 125 w 144"/>
                <a:gd name="T87" fmla="*/ 74 h 105"/>
                <a:gd name="T88" fmla="*/ 120 w 144"/>
                <a:gd name="T89" fmla="*/ 72 h 105"/>
                <a:gd name="T90" fmla="*/ 113 w 144"/>
                <a:gd name="T91" fmla="*/ 67 h 105"/>
                <a:gd name="T92" fmla="*/ 108 w 144"/>
                <a:gd name="T93" fmla="*/ 70 h 105"/>
                <a:gd name="T94" fmla="*/ 118 w 144"/>
                <a:gd name="T95" fmla="*/ 80 h 105"/>
                <a:gd name="T96" fmla="*/ 123 w 144"/>
                <a:gd name="T97" fmla="*/ 82 h 105"/>
                <a:gd name="T98" fmla="*/ 128 w 144"/>
                <a:gd name="T99" fmla="*/ 93 h 105"/>
                <a:gd name="T100" fmla="*/ 126 w 144"/>
                <a:gd name="T101" fmla="*/ 95 h 105"/>
                <a:gd name="T102" fmla="*/ 118 w 144"/>
                <a:gd name="T103" fmla="*/ 96 h 105"/>
                <a:gd name="T104" fmla="*/ 110 w 144"/>
                <a:gd name="T105" fmla="*/ 93 h 105"/>
                <a:gd name="T106" fmla="*/ 109 w 144"/>
                <a:gd name="T107" fmla="*/ 94 h 105"/>
                <a:gd name="T108" fmla="*/ 103 w 144"/>
                <a:gd name="T109" fmla="*/ 99 h 105"/>
                <a:gd name="T110" fmla="*/ 91 w 144"/>
                <a:gd name="T111" fmla="*/ 90 h 105"/>
                <a:gd name="T112" fmla="*/ 77 w 144"/>
                <a:gd name="T113" fmla="*/ 8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4" h="105">
                  <a:moveTo>
                    <a:pt x="77" y="83"/>
                  </a:moveTo>
                  <a:cubicBezTo>
                    <a:pt x="76" y="86"/>
                    <a:pt x="74" y="83"/>
                    <a:pt x="71" y="84"/>
                  </a:cubicBezTo>
                  <a:cubicBezTo>
                    <a:pt x="70" y="84"/>
                    <a:pt x="69" y="85"/>
                    <a:pt x="68" y="86"/>
                  </a:cubicBezTo>
                  <a:cubicBezTo>
                    <a:pt x="66" y="87"/>
                    <a:pt x="65" y="86"/>
                    <a:pt x="63" y="86"/>
                  </a:cubicBezTo>
                  <a:cubicBezTo>
                    <a:pt x="60" y="85"/>
                    <a:pt x="56" y="83"/>
                    <a:pt x="60" y="80"/>
                  </a:cubicBezTo>
                  <a:cubicBezTo>
                    <a:pt x="62" y="78"/>
                    <a:pt x="62" y="76"/>
                    <a:pt x="65" y="76"/>
                  </a:cubicBezTo>
                  <a:cubicBezTo>
                    <a:pt x="68" y="77"/>
                    <a:pt x="71" y="78"/>
                    <a:pt x="75" y="77"/>
                  </a:cubicBezTo>
                  <a:cubicBezTo>
                    <a:pt x="77" y="77"/>
                    <a:pt x="79" y="76"/>
                    <a:pt x="81" y="76"/>
                  </a:cubicBezTo>
                  <a:cubicBezTo>
                    <a:pt x="82" y="76"/>
                    <a:pt x="81" y="75"/>
                    <a:pt x="81" y="74"/>
                  </a:cubicBezTo>
                  <a:cubicBezTo>
                    <a:pt x="78" y="72"/>
                    <a:pt x="77" y="71"/>
                    <a:pt x="80" y="69"/>
                  </a:cubicBezTo>
                  <a:cubicBezTo>
                    <a:pt x="82" y="66"/>
                    <a:pt x="84" y="66"/>
                    <a:pt x="87" y="66"/>
                  </a:cubicBezTo>
                  <a:cubicBezTo>
                    <a:pt x="88" y="66"/>
                    <a:pt x="90" y="66"/>
                    <a:pt x="91" y="67"/>
                  </a:cubicBezTo>
                  <a:cubicBezTo>
                    <a:pt x="93" y="68"/>
                    <a:pt x="93" y="69"/>
                    <a:pt x="93" y="71"/>
                  </a:cubicBezTo>
                  <a:cubicBezTo>
                    <a:pt x="94" y="73"/>
                    <a:pt x="95" y="70"/>
                    <a:pt x="96" y="70"/>
                  </a:cubicBezTo>
                  <a:cubicBezTo>
                    <a:pt x="96" y="69"/>
                    <a:pt x="99" y="70"/>
                    <a:pt x="99" y="70"/>
                  </a:cubicBezTo>
                  <a:cubicBezTo>
                    <a:pt x="100" y="70"/>
                    <a:pt x="103" y="70"/>
                    <a:pt x="103" y="68"/>
                  </a:cubicBezTo>
                  <a:cubicBezTo>
                    <a:pt x="103" y="67"/>
                    <a:pt x="100" y="66"/>
                    <a:pt x="99" y="66"/>
                  </a:cubicBezTo>
                  <a:cubicBezTo>
                    <a:pt x="97" y="65"/>
                    <a:pt x="96" y="64"/>
                    <a:pt x="95" y="63"/>
                  </a:cubicBezTo>
                  <a:cubicBezTo>
                    <a:pt x="94" y="63"/>
                    <a:pt x="93" y="65"/>
                    <a:pt x="93" y="66"/>
                  </a:cubicBezTo>
                  <a:cubicBezTo>
                    <a:pt x="92" y="67"/>
                    <a:pt x="88" y="66"/>
                    <a:pt x="87" y="66"/>
                  </a:cubicBezTo>
                  <a:cubicBezTo>
                    <a:pt x="81" y="65"/>
                    <a:pt x="89" y="63"/>
                    <a:pt x="88" y="61"/>
                  </a:cubicBezTo>
                  <a:cubicBezTo>
                    <a:pt x="87" y="58"/>
                    <a:pt x="86" y="54"/>
                    <a:pt x="84" y="52"/>
                  </a:cubicBezTo>
                  <a:cubicBezTo>
                    <a:pt x="83" y="52"/>
                    <a:pt x="81" y="53"/>
                    <a:pt x="81" y="52"/>
                  </a:cubicBezTo>
                  <a:cubicBezTo>
                    <a:pt x="81" y="51"/>
                    <a:pt x="81" y="49"/>
                    <a:pt x="80" y="48"/>
                  </a:cubicBezTo>
                  <a:cubicBezTo>
                    <a:pt x="79" y="47"/>
                    <a:pt x="78" y="53"/>
                    <a:pt x="79" y="53"/>
                  </a:cubicBezTo>
                  <a:cubicBezTo>
                    <a:pt x="78" y="53"/>
                    <a:pt x="75" y="46"/>
                    <a:pt x="75" y="46"/>
                  </a:cubicBezTo>
                  <a:cubicBezTo>
                    <a:pt x="73" y="46"/>
                    <a:pt x="72" y="47"/>
                    <a:pt x="71" y="48"/>
                  </a:cubicBezTo>
                  <a:cubicBezTo>
                    <a:pt x="70" y="48"/>
                    <a:pt x="67" y="50"/>
                    <a:pt x="67" y="49"/>
                  </a:cubicBezTo>
                  <a:cubicBezTo>
                    <a:pt x="67" y="46"/>
                    <a:pt x="66" y="46"/>
                    <a:pt x="69" y="46"/>
                  </a:cubicBezTo>
                  <a:cubicBezTo>
                    <a:pt x="70" y="46"/>
                    <a:pt x="71" y="45"/>
                    <a:pt x="71" y="44"/>
                  </a:cubicBezTo>
                  <a:cubicBezTo>
                    <a:pt x="72" y="43"/>
                    <a:pt x="69" y="43"/>
                    <a:pt x="69" y="43"/>
                  </a:cubicBezTo>
                  <a:cubicBezTo>
                    <a:pt x="68" y="42"/>
                    <a:pt x="64" y="40"/>
                    <a:pt x="64" y="40"/>
                  </a:cubicBezTo>
                  <a:cubicBezTo>
                    <a:pt x="64" y="37"/>
                    <a:pt x="63" y="39"/>
                    <a:pt x="62" y="39"/>
                  </a:cubicBezTo>
                  <a:cubicBezTo>
                    <a:pt x="61" y="39"/>
                    <a:pt x="62" y="34"/>
                    <a:pt x="60" y="35"/>
                  </a:cubicBezTo>
                  <a:cubicBezTo>
                    <a:pt x="59" y="35"/>
                    <a:pt x="59" y="36"/>
                    <a:pt x="57" y="34"/>
                  </a:cubicBezTo>
                  <a:cubicBezTo>
                    <a:pt x="56" y="34"/>
                    <a:pt x="55" y="32"/>
                    <a:pt x="54" y="32"/>
                  </a:cubicBezTo>
                  <a:cubicBezTo>
                    <a:pt x="54" y="32"/>
                    <a:pt x="55" y="33"/>
                    <a:pt x="55" y="33"/>
                  </a:cubicBezTo>
                  <a:cubicBezTo>
                    <a:pt x="55" y="33"/>
                    <a:pt x="52" y="33"/>
                    <a:pt x="52" y="34"/>
                  </a:cubicBezTo>
                  <a:cubicBezTo>
                    <a:pt x="53" y="35"/>
                    <a:pt x="55" y="34"/>
                    <a:pt x="56" y="36"/>
                  </a:cubicBezTo>
                  <a:cubicBezTo>
                    <a:pt x="56" y="38"/>
                    <a:pt x="54" y="38"/>
                    <a:pt x="53" y="38"/>
                  </a:cubicBezTo>
                  <a:cubicBezTo>
                    <a:pt x="51" y="39"/>
                    <a:pt x="46" y="35"/>
                    <a:pt x="44" y="37"/>
                  </a:cubicBezTo>
                  <a:cubicBezTo>
                    <a:pt x="43" y="37"/>
                    <a:pt x="45" y="38"/>
                    <a:pt x="46" y="39"/>
                  </a:cubicBezTo>
                  <a:cubicBezTo>
                    <a:pt x="46" y="40"/>
                    <a:pt x="47" y="39"/>
                    <a:pt x="48" y="39"/>
                  </a:cubicBezTo>
                  <a:cubicBezTo>
                    <a:pt x="49" y="39"/>
                    <a:pt x="52" y="38"/>
                    <a:pt x="52" y="39"/>
                  </a:cubicBezTo>
                  <a:cubicBezTo>
                    <a:pt x="52" y="40"/>
                    <a:pt x="51" y="41"/>
                    <a:pt x="50" y="42"/>
                  </a:cubicBezTo>
                  <a:cubicBezTo>
                    <a:pt x="50" y="42"/>
                    <a:pt x="39" y="35"/>
                    <a:pt x="37" y="36"/>
                  </a:cubicBezTo>
                  <a:cubicBezTo>
                    <a:pt x="38" y="36"/>
                    <a:pt x="39" y="37"/>
                    <a:pt x="40" y="37"/>
                  </a:cubicBezTo>
                  <a:cubicBezTo>
                    <a:pt x="42" y="39"/>
                    <a:pt x="37" y="38"/>
                    <a:pt x="37" y="38"/>
                  </a:cubicBezTo>
                  <a:cubicBezTo>
                    <a:pt x="34" y="36"/>
                    <a:pt x="30" y="38"/>
                    <a:pt x="27" y="37"/>
                  </a:cubicBezTo>
                  <a:cubicBezTo>
                    <a:pt x="23" y="36"/>
                    <a:pt x="20" y="37"/>
                    <a:pt x="17" y="34"/>
                  </a:cubicBezTo>
                  <a:cubicBezTo>
                    <a:pt x="14" y="32"/>
                    <a:pt x="12" y="35"/>
                    <a:pt x="9" y="34"/>
                  </a:cubicBezTo>
                  <a:cubicBezTo>
                    <a:pt x="8" y="33"/>
                    <a:pt x="6" y="33"/>
                    <a:pt x="5" y="32"/>
                  </a:cubicBezTo>
                  <a:cubicBezTo>
                    <a:pt x="5" y="31"/>
                    <a:pt x="2" y="28"/>
                    <a:pt x="4" y="28"/>
                  </a:cubicBezTo>
                  <a:cubicBezTo>
                    <a:pt x="7" y="28"/>
                    <a:pt x="11" y="31"/>
                    <a:pt x="14" y="29"/>
                  </a:cubicBezTo>
                  <a:cubicBezTo>
                    <a:pt x="15" y="28"/>
                    <a:pt x="13" y="27"/>
                    <a:pt x="13" y="27"/>
                  </a:cubicBezTo>
                  <a:cubicBezTo>
                    <a:pt x="11" y="26"/>
                    <a:pt x="9" y="26"/>
                    <a:pt x="8" y="26"/>
                  </a:cubicBezTo>
                  <a:cubicBezTo>
                    <a:pt x="5" y="26"/>
                    <a:pt x="0" y="26"/>
                    <a:pt x="0" y="23"/>
                  </a:cubicBezTo>
                  <a:cubicBezTo>
                    <a:pt x="0" y="19"/>
                    <a:pt x="0" y="16"/>
                    <a:pt x="2" y="12"/>
                  </a:cubicBezTo>
                  <a:cubicBezTo>
                    <a:pt x="3" y="9"/>
                    <a:pt x="6" y="7"/>
                    <a:pt x="9" y="5"/>
                  </a:cubicBezTo>
                  <a:cubicBezTo>
                    <a:pt x="11" y="3"/>
                    <a:pt x="13" y="3"/>
                    <a:pt x="16" y="2"/>
                  </a:cubicBezTo>
                  <a:cubicBezTo>
                    <a:pt x="18" y="2"/>
                    <a:pt x="24" y="0"/>
                    <a:pt x="25" y="3"/>
                  </a:cubicBezTo>
                  <a:cubicBezTo>
                    <a:pt x="25" y="2"/>
                    <a:pt x="20" y="7"/>
                    <a:pt x="19" y="7"/>
                  </a:cubicBezTo>
                  <a:cubicBezTo>
                    <a:pt x="17" y="9"/>
                    <a:pt x="15" y="11"/>
                    <a:pt x="17" y="13"/>
                  </a:cubicBezTo>
                  <a:cubicBezTo>
                    <a:pt x="19" y="15"/>
                    <a:pt x="17" y="16"/>
                    <a:pt x="18" y="18"/>
                  </a:cubicBezTo>
                  <a:cubicBezTo>
                    <a:pt x="18" y="20"/>
                    <a:pt x="20" y="21"/>
                    <a:pt x="21" y="22"/>
                  </a:cubicBezTo>
                  <a:cubicBezTo>
                    <a:pt x="22" y="23"/>
                    <a:pt x="24" y="24"/>
                    <a:pt x="25" y="25"/>
                  </a:cubicBezTo>
                  <a:cubicBezTo>
                    <a:pt x="26" y="26"/>
                    <a:pt x="22" y="26"/>
                    <a:pt x="22" y="27"/>
                  </a:cubicBezTo>
                  <a:cubicBezTo>
                    <a:pt x="22" y="26"/>
                    <a:pt x="26" y="29"/>
                    <a:pt x="26" y="29"/>
                  </a:cubicBezTo>
                  <a:cubicBezTo>
                    <a:pt x="27" y="28"/>
                    <a:pt x="26" y="26"/>
                    <a:pt x="26" y="25"/>
                  </a:cubicBezTo>
                  <a:cubicBezTo>
                    <a:pt x="26" y="25"/>
                    <a:pt x="28" y="24"/>
                    <a:pt x="27" y="23"/>
                  </a:cubicBezTo>
                  <a:cubicBezTo>
                    <a:pt x="26" y="22"/>
                    <a:pt x="22" y="21"/>
                    <a:pt x="21" y="20"/>
                  </a:cubicBezTo>
                  <a:cubicBezTo>
                    <a:pt x="20" y="20"/>
                    <a:pt x="19" y="19"/>
                    <a:pt x="20" y="19"/>
                  </a:cubicBezTo>
                  <a:cubicBezTo>
                    <a:pt x="22" y="19"/>
                    <a:pt x="22" y="18"/>
                    <a:pt x="23" y="17"/>
                  </a:cubicBezTo>
                  <a:cubicBezTo>
                    <a:pt x="25" y="16"/>
                    <a:pt x="28" y="18"/>
                    <a:pt x="29" y="19"/>
                  </a:cubicBezTo>
                  <a:cubicBezTo>
                    <a:pt x="28" y="18"/>
                    <a:pt x="27" y="17"/>
                    <a:pt x="27" y="16"/>
                  </a:cubicBezTo>
                  <a:cubicBezTo>
                    <a:pt x="27" y="14"/>
                    <a:pt x="22" y="15"/>
                    <a:pt x="22" y="13"/>
                  </a:cubicBezTo>
                  <a:cubicBezTo>
                    <a:pt x="20" y="7"/>
                    <a:pt x="29" y="12"/>
                    <a:pt x="29" y="12"/>
                  </a:cubicBezTo>
                  <a:cubicBezTo>
                    <a:pt x="29" y="11"/>
                    <a:pt x="23" y="9"/>
                    <a:pt x="23" y="9"/>
                  </a:cubicBezTo>
                  <a:cubicBezTo>
                    <a:pt x="23" y="8"/>
                    <a:pt x="28" y="9"/>
                    <a:pt x="28" y="9"/>
                  </a:cubicBezTo>
                  <a:cubicBezTo>
                    <a:pt x="28" y="8"/>
                    <a:pt x="25" y="7"/>
                    <a:pt x="25" y="7"/>
                  </a:cubicBezTo>
                  <a:cubicBezTo>
                    <a:pt x="24" y="6"/>
                    <a:pt x="25" y="6"/>
                    <a:pt x="26" y="6"/>
                  </a:cubicBezTo>
                  <a:cubicBezTo>
                    <a:pt x="27" y="7"/>
                    <a:pt x="27" y="6"/>
                    <a:pt x="28" y="6"/>
                  </a:cubicBezTo>
                  <a:cubicBezTo>
                    <a:pt x="30" y="5"/>
                    <a:pt x="30" y="6"/>
                    <a:pt x="32" y="6"/>
                  </a:cubicBezTo>
                  <a:cubicBezTo>
                    <a:pt x="29" y="5"/>
                    <a:pt x="33" y="3"/>
                    <a:pt x="34" y="3"/>
                  </a:cubicBezTo>
                  <a:cubicBezTo>
                    <a:pt x="36" y="2"/>
                    <a:pt x="42" y="2"/>
                    <a:pt x="43" y="4"/>
                  </a:cubicBezTo>
                  <a:cubicBezTo>
                    <a:pt x="44" y="5"/>
                    <a:pt x="44" y="6"/>
                    <a:pt x="44" y="7"/>
                  </a:cubicBezTo>
                  <a:cubicBezTo>
                    <a:pt x="45" y="8"/>
                    <a:pt x="46" y="9"/>
                    <a:pt x="47" y="10"/>
                  </a:cubicBezTo>
                  <a:cubicBezTo>
                    <a:pt x="48" y="12"/>
                    <a:pt x="43" y="16"/>
                    <a:pt x="43" y="16"/>
                  </a:cubicBezTo>
                  <a:cubicBezTo>
                    <a:pt x="44" y="17"/>
                    <a:pt x="46" y="14"/>
                    <a:pt x="47" y="14"/>
                  </a:cubicBezTo>
                  <a:cubicBezTo>
                    <a:pt x="47" y="14"/>
                    <a:pt x="45" y="20"/>
                    <a:pt x="46" y="19"/>
                  </a:cubicBezTo>
                  <a:cubicBezTo>
                    <a:pt x="47" y="19"/>
                    <a:pt x="47" y="17"/>
                    <a:pt x="48" y="17"/>
                  </a:cubicBezTo>
                  <a:cubicBezTo>
                    <a:pt x="50" y="17"/>
                    <a:pt x="50" y="18"/>
                    <a:pt x="52" y="16"/>
                  </a:cubicBezTo>
                  <a:cubicBezTo>
                    <a:pt x="53" y="15"/>
                    <a:pt x="53" y="16"/>
                    <a:pt x="54" y="17"/>
                  </a:cubicBezTo>
                  <a:cubicBezTo>
                    <a:pt x="55" y="18"/>
                    <a:pt x="54" y="18"/>
                    <a:pt x="54" y="19"/>
                  </a:cubicBezTo>
                  <a:cubicBezTo>
                    <a:pt x="54" y="20"/>
                    <a:pt x="59" y="21"/>
                    <a:pt x="60" y="21"/>
                  </a:cubicBezTo>
                  <a:cubicBezTo>
                    <a:pt x="60" y="21"/>
                    <a:pt x="55" y="16"/>
                    <a:pt x="54" y="15"/>
                  </a:cubicBezTo>
                  <a:cubicBezTo>
                    <a:pt x="54" y="15"/>
                    <a:pt x="63" y="18"/>
                    <a:pt x="63" y="17"/>
                  </a:cubicBezTo>
                  <a:cubicBezTo>
                    <a:pt x="63" y="17"/>
                    <a:pt x="57" y="16"/>
                    <a:pt x="57" y="14"/>
                  </a:cubicBezTo>
                  <a:cubicBezTo>
                    <a:pt x="57" y="13"/>
                    <a:pt x="60" y="12"/>
                    <a:pt x="61" y="12"/>
                  </a:cubicBezTo>
                  <a:cubicBezTo>
                    <a:pt x="63" y="11"/>
                    <a:pt x="64" y="12"/>
                    <a:pt x="66" y="13"/>
                  </a:cubicBezTo>
                  <a:cubicBezTo>
                    <a:pt x="69" y="14"/>
                    <a:pt x="73" y="13"/>
                    <a:pt x="74" y="17"/>
                  </a:cubicBezTo>
                  <a:cubicBezTo>
                    <a:pt x="74" y="17"/>
                    <a:pt x="67" y="17"/>
                    <a:pt x="68" y="20"/>
                  </a:cubicBezTo>
                  <a:cubicBezTo>
                    <a:pt x="68" y="19"/>
                    <a:pt x="71" y="18"/>
                    <a:pt x="71" y="18"/>
                  </a:cubicBezTo>
                  <a:cubicBezTo>
                    <a:pt x="73" y="18"/>
                    <a:pt x="70" y="20"/>
                    <a:pt x="70" y="21"/>
                  </a:cubicBezTo>
                  <a:cubicBezTo>
                    <a:pt x="70" y="21"/>
                    <a:pt x="73" y="19"/>
                    <a:pt x="73" y="19"/>
                  </a:cubicBezTo>
                  <a:cubicBezTo>
                    <a:pt x="73" y="18"/>
                    <a:pt x="77" y="18"/>
                    <a:pt x="78" y="19"/>
                  </a:cubicBezTo>
                  <a:cubicBezTo>
                    <a:pt x="82" y="19"/>
                    <a:pt x="73" y="22"/>
                    <a:pt x="74" y="23"/>
                  </a:cubicBezTo>
                  <a:cubicBezTo>
                    <a:pt x="74" y="23"/>
                    <a:pt x="76" y="21"/>
                    <a:pt x="76" y="22"/>
                  </a:cubicBezTo>
                  <a:cubicBezTo>
                    <a:pt x="76" y="23"/>
                    <a:pt x="74" y="25"/>
                    <a:pt x="75" y="26"/>
                  </a:cubicBezTo>
                  <a:cubicBezTo>
                    <a:pt x="74" y="25"/>
                    <a:pt x="78" y="21"/>
                    <a:pt x="79" y="22"/>
                  </a:cubicBezTo>
                  <a:cubicBezTo>
                    <a:pt x="79" y="24"/>
                    <a:pt x="78" y="26"/>
                    <a:pt x="79" y="27"/>
                  </a:cubicBezTo>
                  <a:cubicBezTo>
                    <a:pt x="79" y="27"/>
                    <a:pt x="79" y="23"/>
                    <a:pt x="81" y="23"/>
                  </a:cubicBezTo>
                  <a:cubicBezTo>
                    <a:pt x="83" y="24"/>
                    <a:pt x="80" y="27"/>
                    <a:pt x="81" y="28"/>
                  </a:cubicBezTo>
                  <a:cubicBezTo>
                    <a:pt x="81" y="28"/>
                    <a:pt x="82" y="25"/>
                    <a:pt x="83" y="25"/>
                  </a:cubicBezTo>
                  <a:cubicBezTo>
                    <a:pt x="83" y="25"/>
                    <a:pt x="82" y="28"/>
                    <a:pt x="83" y="28"/>
                  </a:cubicBezTo>
                  <a:cubicBezTo>
                    <a:pt x="82" y="28"/>
                    <a:pt x="85" y="24"/>
                    <a:pt x="86" y="23"/>
                  </a:cubicBezTo>
                  <a:cubicBezTo>
                    <a:pt x="87" y="22"/>
                    <a:pt x="90" y="23"/>
                    <a:pt x="91" y="24"/>
                  </a:cubicBezTo>
                  <a:cubicBezTo>
                    <a:pt x="93" y="25"/>
                    <a:pt x="94" y="27"/>
                    <a:pt x="91" y="27"/>
                  </a:cubicBezTo>
                  <a:cubicBezTo>
                    <a:pt x="90" y="27"/>
                    <a:pt x="86" y="27"/>
                    <a:pt x="86" y="30"/>
                  </a:cubicBezTo>
                  <a:cubicBezTo>
                    <a:pt x="86" y="29"/>
                    <a:pt x="92" y="27"/>
                    <a:pt x="92" y="28"/>
                  </a:cubicBezTo>
                  <a:cubicBezTo>
                    <a:pt x="92" y="28"/>
                    <a:pt x="88" y="30"/>
                    <a:pt x="88" y="31"/>
                  </a:cubicBezTo>
                  <a:cubicBezTo>
                    <a:pt x="88" y="30"/>
                    <a:pt x="92" y="30"/>
                    <a:pt x="92" y="30"/>
                  </a:cubicBezTo>
                  <a:cubicBezTo>
                    <a:pt x="93" y="29"/>
                    <a:pt x="95" y="26"/>
                    <a:pt x="96" y="27"/>
                  </a:cubicBezTo>
                  <a:cubicBezTo>
                    <a:pt x="97" y="29"/>
                    <a:pt x="96" y="31"/>
                    <a:pt x="94" y="31"/>
                  </a:cubicBezTo>
                  <a:cubicBezTo>
                    <a:pt x="93" y="32"/>
                    <a:pt x="92" y="33"/>
                    <a:pt x="91" y="34"/>
                  </a:cubicBezTo>
                  <a:cubicBezTo>
                    <a:pt x="91" y="34"/>
                    <a:pt x="93" y="32"/>
                    <a:pt x="94" y="32"/>
                  </a:cubicBezTo>
                  <a:cubicBezTo>
                    <a:pt x="94" y="32"/>
                    <a:pt x="93" y="36"/>
                    <a:pt x="93" y="36"/>
                  </a:cubicBezTo>
                  <a:cubicBezTo>
                    <a:pt x="92" y="34"/>
                    <a:pt x="99" y="27"/>
                    <a:pt x="100" y="29"/>
                  </a:cubicBezTo>
                  <a:cubicBezTo>
                    <a:pt x="101" y="30"/>
                    <a:pt x="99" y="31"/>
                    <a:pt x="98" y="31"/>
                  </a:cubicBezTo>
                  <a:cubicBezTo>
                    <a:pt x="99" y="31"/>
                    <a:pt x="102" y="31"/>
                    <a:pt x="103" y="31"/>
                  </a:cubicBezTo>
                  <a:cubicBezTo>
                    <a:pt x="104" y="31"/>
                    <a:pt x="106" y="31"/>
                    <a:pt x="107" y="32"/>
                  </a:cubicBezTo>
                  <a:cubicBezTo>
                    <a:pt x="108" y="35"/>
                    <a:pt x="98" y="35"/>
                    <a:pt x="99" y="38"/>
                  </a:cubicBezTo>
                  <a:cubicBezTo>
                    <a:pt x="99" y="38"/>
                    <a:pt x="102" y="35"/>
                    <a:pt x="103" y="35"/>
                  </a:cubicBezTo>
                  <a:cubicBezTo>
                    <a:pt x="104" y="35"/>
                    <a:pt x="106" y="35"/>
                    <a:pt x="106" y="36"/>
                  </a:cubicBezTo>
                  <a:cubicBezTo>
                    <a:pt x="107" y="37"/>
                    <a:pt x="101" y="39"/>
                    <a:pt x="101" y="39"/>
                  </a:cubicBezTo>
                  <a:cubicBezTo>
                    <a:pt x="101" y="39"/>
                    <a:pt x="104" y="38"/>
                    <a:pt x="104" y="38"/>
                  </a:cubicBezTo>
                  <a:cubicBezTo>
                    <a:pt x="105" y="38"/>
                    <a:pt x="107" y="37"/>
                    <a:pt x="108" y="36"/>
                  </a:cubicBezTo>
                  <a:cubicBezTo>
                    <a:pt x="109" y="36"/>
                    <a:pt x="108" y="35"/>
                    <a:pt x="109" y="34"/>
                  </a:cubicBezTo>
                  <a:cubicBezTo>
                    <a:pt x="110" y="34"/>
                    <a:pt x="112" y="36"/>
                    <a:pt x="112" y="37"/>
                  </a:cubicBezTo>
                  <a:cubicBezTo>
                    <a:pt x="116" y="40"/>
                    <a:pt x="112" y="39"/>
                    <a:pt x="109" y="40"/>
                  </a:cubicBezTo>
                  <a:cubicBezTo>
                    <a:pt x="109" y="40"/>
                    <a:pt x="102" y="42"/>
                    <a:pt x="102" y="41"/>
                  </a:cubicBezTo>
                  <a:cubicBezTo>
                    <a:pt x="102" y="42"/>
                    <a:pt x="118" y="42"/>
                    <a:pt x="117" y="44"/>
                  </a:cubicBezTo>
                  <a:cubicBezTo>
                    <a:pt x="116" y="45"/>
                    <a:pt x="111" y="45"/>
                    <a:pt x="110" y="44"/>
                  </a:cubicBezTo>
                  <a:cubicBezTo>
                    <a:pt x="110" y="44"/>
                    <a:pt x="106" y="45"/>
                    <a:pt x="106" y="45"/>
                  </a:cubicBezTo>
                  <a:cubicBezTo>
                    <a:pt x="107" y="46"/>
                    <a:pt x="110" y="45"/>
                    <a:pt x="110" y="46"/>
                  </a:cubicBezTo>
                  <a:cubicBezTo>
                    <a:pt x="111" y="46"/>
                    <a:pt x="107" y="47"/>
                    <a:pt x="107" y="48"/>
                  </a:cubicBezTo>
                  <a:cubicBezTo>
                    <a:pt x="107" y="50"/>
                    <a:pt x="111" y="51"/>
                    <a:pt x="112" y="51"/>
                  </a:cubicBezTo>
                  <a:cubicBezTo>
                    <a:pt x="114" y="52"/>
                    <a:pt x="117" y="52"/>
                    <a:pt x="118" y="54"/>
                  </a:cubicBezTo>
                  <a:cubicBezTo>
                    <a:pt x="119" y="55"/>
                    <a:pt x="119" y="56"/>
                    <a:pt x="120" y="56"/>
                  </a:cubicBezTo>
                  <a:cubicBezTo>
                    <a:pt x="120" y="56"/>
                    <a:pt x="122" y="55"/>
                    <a:pt x="122" y="55"/>
                  </a:cubicBezTo>
                  <a:cubicBezTo>
                    <a:pt x="122" y="55"/>
                    <a:pt x="122" y="57"/>
                    <a:pt x="123" y="57"/>
                  </a:cubicBezTo>
                  <a:cubicBezTo>
                    <a:pt x="123" y="57"/>
                    <a:pt x="123" y="55"/>
                    <a:pt x="124" y="55"/>
                  </a:cubicBezTo>
                  <a:cubicBezTo>
                    <a:pt x="124" y="55"/>
                    <a:pt x="124" y="57"/>
                    <a:pt x="124" y="57"/>
                  </a:cubicBezTo>
                  <a:cubicBezTo>
                    <a:pt x="124" y="58"/>
                    <a:pt x="126" y="57"/>
                    <a:pt x="127" y="57"/>
                  </a:cubicBezTo>
                  <a:cubicBezTo>
                    <a:pt x="127" y="57"/>
                    <a:pt x="129" y="58"/>
                    <a:pt x="129" y="59"/>
                  </a:cubicBezTo>
                  <a:cubicBezTo>
                    <a:pt x="129" y="60"/>
                    <a:pt x="128" y="59"/>
                    <a:pt x="128" y="60"/>
                  </a:cubicBezTo>
                  <a:cubicBezTo>
                    <a:pt x="129" y="59"/>
                    <a:pt x="138" y="62"/>
                    <a:pt x="138" y="62"/>
                  </a:cubicBezTo>
                  <a:cubicBezTo>
                    <a:pt x="137" y="63"/>
                    <a:pt x="137" y="63"/>
                    <a:pt x="137" y="63"/>
                  </a:cubicBezTo>
                  <a:cubicBezTo>
                    <a:pt x="137" y="64"/>
                    <a:pt x="139" y="63"/>
                    <a:pt x="139" y="63"/>
                  </a:cubicBezTo>
                  <a:cubicBezTo>
                    <a:pt x="140" y="62"/>
                    <a:pt x="140" y="63"/>
                    <a:pt x="141" y="64"/>
                  </a:cubicBezTo>
                  <a:cubicBezTo>
                    <a:pt x="142" y="64"/>
                    <a:pt x="144" y="66"/>
                    <a:pt x="143" y="67"/>
                  </a:cubicBezTo>
                  <a:cubicBezTo>
                    <a:pt x="143" y="67"/>
                    <a:pt x="141" y="67"/>
                    <a:pt x="141" y="67"/>
                  </a:cubicBezTo>
                  <a:cubicBezTo>
                    <a:pt x="141" y="68"/>
                    <a:pt x="143" y="68"/>
                    <a:pt x="142" y="69"/>
                  </a:cubicBezTo>
                  <a:cubicBezTo>
                    <a:pt x="142" y="69"/>
                    <a:pt x="139" y="69"/>
                    <a:pt x="139" y="69"/>
                  </a:cubicBezTo>
                  <a:cubicBezTo>
                    <a:pt x="137" y="70"/>
                    <a:pt x="139" y="70"/>
                    <a:pt x="139" y="71"/>
                  </a:cubicBezTo>
                  <a:cubicBezTo>
                    <a:pt x="140" y="73"/>
                    <a:pt x="136" y="71"/>
                    <a:pt x="135" y="71"/>
                  </a:cubicBezTo>
                  <a:cubicBezTo>
                    <a:pt x="136" y="72"/>
                    <a:pt x="138" y="73"/>
                    <a:pt x="137" y="74"/>
                  </a:cubicBezTo>
                  <a:cubicBezTo>
                    <a:pt x="136" y="74"/>
                    <a:pt x="132" y="74"/>
                    <a:pt x="133" y="73"/>
                  </a:cubicBezTo>
                  <a:cubicBezTo>
                    <a:pt x="132" y="74"/>
                    <a:pt x="135" y="76"/>
                    <a:pt x="134" y="77"/>
                  </a:cubicBezTo>
                  <a:cubicBezTo>
                    <a:pt x="133" y="77"/>
                    <a:pt x="133" y="75"/>
                    <a:pt x="132" y="76"/>
                  </a:cubicBezTo>
                  <a:cubicBezTo>
                    <a:pt x="131" y="77"/>
                    <a:pt x="135" y="82"/>
                    <a:pt x="131" y="79"/>
                  </a:cubicBezTo>
                  <a:cubicBezTo>
                    <a:pt x="131" y="79"/>
                    <a:pt x="128" y="77"/>
                    <a:pt x="128" y="77"/>
                  </a:cubicBezTo>
                  <a:cubicBezTo>
                    <a:pt x="127" y="78"/>
                    <a:pt x="127" y="79"/>
                    <a:pt x="126" y="79"/>
                  </a:cubicBezTo>
                  <a:cubicBezTo>
                    <a:pt x="126" y="78"/>
                    <a:pt x="127" y="77"/>
                    <a:pt x="127" y="76"/>
                  </a:cubicBezTo>
                  <a:cubicBezTo>
                    <a:pt x="127" y="77"/>
                    <a:pt x="125" y="77"/>
                    <a:pt x="125" y="77"/>
                  </a:cubicBezTo>
                  <a:cubicBezTo>
                    <a:pt x="124" y="76"/>
                    <a:pt x="126" y="75"/>
                    <a:pt x="125" y="74"/>
                  </a:cubicBezTo>
                  <a:cubicBezTo>
                    <a:pt x="125" y="74"/>
                    <a:pt x="123" y="75"/>
                    <a:pt x="123" y="75"/>
                  </a:cubicBezTo>
                  <a:cubicBezTo>
                    <a:pt x="122" y="74"/>
                    <a:pt x="123" y="72"/>
                    <a:pt x="123" y="72"/>
                  </a:cubicBezTo>
                  <a:cubicBezTo>
                    <a:pt x="124" y="72"/>
                    <a:pt x="128" y="70"/>
                    <a:pt x="127" y="70"/>
                  </a:cubicBezTo>
                  <a:cubicBezTo>
                    <a:pt x="126" y="69"/>
                    <a:pt x="122" y="73"/>
                    <a:pt x="120" y="72"/>
                  </a:cubicBezTo>
                  <a:cubicBezTo>
                    <a:pt x="120" y="72"/>
                    <a:pt x="123" y="69"/>
                    <a:pt x="122" y="69"/>
                  </a:cubicBezTo>
                  <a:cubicBezTo>
                    <a:pt x="121" y="69"/>
                    <a:pt x="120" y="71"/>
                    <a:pt x="119" y="70"/>
                  </a:cubicBezTo>
                  <a:cubicBezTo>
                    <a:pt x="118" y="69"/>
                    <a:pt x="117" y="69"/>
                    <a:pt x="116" y="68"/>
                  </a:cubicBezTo>
                  <a:cubicBezTo>
                    <a:pt x="115" y="67"/>
                    <a:pt x="114" y="66"/>
                    <a:pt x="113" y="67"/>
                  </a:cubicBezTo>
                  <a:cubicBezTo>
                    <a:pt x="113" y="68"/>
                    <a:pt x="113" y="68"/>
                    <a:pt x="113" y="69"/>
                  </a:cubicBezTo>
                  <a:cubicBezTo>
                    <a:pt x="113" y="69"/>
                    <a:pt x="112" y="69"/>
                    <a:pt x="112" y="69"/>
                  </a:cubicBezTo>
                  <a:cubicBezTo>
                    <a:pt x="112" y="70"/>
                    <a:pt x="116" y="72"/>
                    <a:pt x="112" y="72"/>
                  </a:cubicBezTo>
                  <a:cubicBezTo>
                    <a:pt x="111" y="72"/>
                    <a:pt x="107" y="71"/>
                    <a:pt x="108" y="70"/>
                  </a:cubicBezTo>
                  <a:cubicBezTo>
                    <a:pt x="107" y="72"/>
                    <a:pt x="111" y="74"/>
                    <a:pt x="112" y="75"/>
                  </a:cubicBezTo>
                  <a:cubicBezTo>
                    <a:pt x="114" y="75"/>
                    <a:pt x="114" y="78"/>
                    <a:pt x="115" y="79"/>
                  </a:cubicBezTo>
                  <a:cubicBezTo>
                    <a:pt x="116" y="80"/>
                    <a:pt x="116" y="81"/>
                    <a:pt x="117" y="81"/>
                  </a:cubicBezTo>
                  <a:cubicBezTo>
                    <a:pt x="118" y="81"/>
                    <a:pt x="117" y="80"/>
                    <a:pt x="118" y="80"/>
                  </a:cubicBezTo>
                  <a:cubicBezTo>
                    <a:pt x="118" y="80"/>
                    <a:pt x="119" y="81"/>
                    <a:pt x="119" y="82"/>
                  </a:cubicBezTo>
                  <a:cubicBezTo>
                    <a:pt x="120" y="83"/>
                    <a:pt x="120" y="82"/>
                    <a:pt x="121" y="81"/>
                  </a:cubicBezTo>
                  <a:cubicBezTo>
                    <a:pt x="122" y="81"/>
                    <a:pt x="121" y="85"/>
                    <a:pt x="122" y="84"/>
                  </a:cubicBezTo>
                  <a:cubicBezTo>
                    <a:pt x="123" y="84"/>
                    <a:pt x="122" y="83"/>
                    <a:pt x="123" y="82"/>
                  </a:cubicBezTo>
                  <a:cubicBezTo>
                    <a:pt x="123" y="82"/>
                    <a:pt x="123" y="84"/>
                    <a:pt x="123" y="85"/>
                  </a:cubicBezTo>
                  <a:cubicBezTo>
                    <a:pt x="123" y="86"/>
                    <a:pt x="123" y="86"/>
                    <a:pt x="124" y="87"/>
                  </a:cubicBezTo>
                  <a:cubicBezTo>
                    <a:pt x="125" y="87"/>
                    <a:pt x="126" y="88"/>
                    <a:pt x="126" y="89"/>
                  </a:cubicBezTo>
                  <a:cubicBezTo>
                    <a:pt x="127" y="89"/>
                    <a:pt x="128" y="93"/>
                    <a:pt x="128" y="93"/>
                  </a:cubicBezTo>
                  <a:cubicBezTo>
                    <a:pt x="127" y="92"/>
                    <a:pt x="127" y="91"/>
                    <a:pt x="127" y="91"/>
                  </a:cubicBezTo>
                  <a:cubicBezTo>
                    <a:pt x="126" y="91"/>
                    <a:pt x="127" y="95"/>
                    <a:pt x="127" y="95"/>
                  </a:cubicBezTo>
                  <a:cubicBezTo>
                    <a:pt x="127" y="95"/>
                    <a:pt x="125" y="91"/>
                    <a:pt x="124" y="90"/>
                  </a:cubicBezTo>
                  <a:cubicBezTo>
                    <a:pt x="124" y="90"/>
                    <a:pt x="125" y="94"/>
                    <a:pt x="126" y="95"/>
                  </a:cubicBezTo>
                  <a:cubicBezTo>
                    <a:pt x="126" y="98"/>
                    <a:pt x="124" y="95"/>
                    <a:pt x="124" y="96"/>
                  </a:cubicBezTo>
                  <a:cubicBezTo>
                    <a:pt x="123" y="97"/>
                    <a:pt x="128" y="99"/>
                    <a:pt x="128" y="100"/>
                  </a:cubicBezTo>
                  <a:cubicBezTo>
                    <a:pt x="128" y="101"/>
                    <a:pt x="119" y="95"/>
                    <a:pt x="118" y="95"/>
                  </a:cubicBezTo>
                  <a:cubicBezTo>
                    <a:pt x="118" y="95"/>
                    <a:pt x="118" y="96"/>
                    <a:pt x="118" y="96"/>
                  </a:cubicBezTo>
                  <a:cubicBezTo>
                    <a:pt x="118" y="97"/>
                    <a:pt x="116" y="93"/>
                    <a:pt x="115" y="93"/>
                  </a:cubicBezTo>
                  <a:cubicBezTo>
                    <a:pt x="115" y="93"/>
                    <a:pt x="116" y="95"/>
                    <a:pt x="116" y="95"/>
                  </a:cubicBezTo>
                  <a:cubicBezTo>
                    <a:pt x="115" y="96"/>
                    <a:pt x="113" y="92"/>
                    <a:pt x="112" y="91"/>
                  </a:cubicBezTo>
                  <a:cubicBezTo>
                    <a:pt x="111" y="90"/>
                    <a:pt x="111" y="92"/>
                    <a:pt x="110" y="93"/>
                  </a:cubicBezTo>
                  <a:cubicBezTo>
                    <a:pt x="110" y="94"/>
                    <a:pt x="108" y="90"/>
                    <a:pt x="108" y="90"/>
                  </a:cubicBezTo>
                  <a:cubicBezTo>
                    <a:pt x="108" y="90"/>
                    <a:pt x="105" y="90"/>
                    <a:pt x="105" y="90"/>
                  </a:cubicBezTo>
                  <a:cubicBezTo>
                    <a:pt x="105" y="91"/>
                    <a:pt x="106" y="92"/>
                    <a:pt x="107" y="92"/>
                  </a:cubicBezTo>
                  <a:cubicBezTo>
                    <a:pt x="108" y="93"/>
                    <a:pt x="108" y="93"/>
                    <a:pt x="109" y="94"/>
                  </a:cubicBezTo>
                  <a:cubicBezTo>
                    <a:pt x="110" y="95"/>
                    <a:pt x="112" y="96"/>
                    <a:pt x="114" y="97"/>
                  </a:cubicBezTo>
                  <a:cubicBezTo>
                    <a:pt x="116" y="99"/>
                    <a:pt x="117" y="100"/>
                    <a:pt x="118" y="102"/>
                  </a:cubicBezTo>
                  <a:cubicBezTo>
                    <a:pt x="120" y="105"/>
                    <a:pt x="120" y="105"/>
                    <a:pt x="117" y="104"/>
                  </a:cubicBezTo>
                  <a:cubicBezTo>
                    <a:pt x="113" y="102"/>
                    <a:pt x="106" y="103"/>
                    <a:pt x="103" y="99"/>
                  </a:cubicBezTo>
                  <a:cubicBezTo>
                    <a:pt x="102" y="97"/>
                    <a:pt x="99" y="99"/>
                    <a:pt x="97" y="97"/>
                  </a:cubicBezTo>
                  <a:cubicBezTo>
                    <a:pt x="96" y="96"/>
                    <a:pt x="90" y="94"/>
                    <a:pt x="90" y="93"/>
                  </a:cubicBezTo>
                  <a:cubicBezTo>
                    <a:pt x="90" y="92"/>
                    <a:pt x="93" y="93"/>
                    <a:pt x="93" y="92"/>
                  </a:cubicBezTo>
                  <a:cubicBezTo>
                    <a:pt x="94" y="91"/>
                    <a:pt x="91" y="90"/>
                    <a:pt x="91" y="90"/>
                  </a:cubicBezTo>
                  <a:cubicBezTo>
                    <a:pt x="88" y="89"/>
                    <a:pt x="86" y="87"/>
                    <a:pt x="84" y="86"/>
                  </a:cubicBezTo>
                  <a:cubicBezTo>
                    <a:pt x="83" y="85"/>
                    <a:pt x="84" y="84"/>
                    <a:pt x="82" y="84"/>
                  </a:cubicBezTo>
                  <a:cubicBezTo>
                    <a:pt x="82" y="83"/>
                    <a:pt x="77" y="83"/>
                    <a:pt x="77" y="83"/>
                  </a:cubicBezTo>
                  <a:cubicBezTo>
                    <a:pt x="77" y="84"/>
                    <a:pt x="78" y="82"/>
                    <a:pt x="77" y="8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853" name="Freeform 549" descr="" title=""/>
            <p:cNvSpPr>
              <a:spLocks/>
            </p:cNvSpPr>
            <p:nvPr/>
          </p:nvSpPr>
          <p:spPr bwMode="auto">
            <a:xfrm>
              <a:off x="8158648" y="5332642"/>
              <a:ext cx="60726" cy="20249"/>
            </a:xfrm>
            <a:custGeom>
              <a:avLst/>
              <a:gdLst>
                <a:gd name="T0" fmla="*/ 5 w 6"/>
                <a:gd name="T1" fmla="*/ 1 h 2"/>
                <a:gd name="T2" fmla="*/ 1 w 6"/>
                <a:gd name="T3" fmla="*/ 0 h 2"/>
                <a:gd name="T4" fmla="*/ 5 w 6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">
                  <a:moveTo>
                    <a:pt x="5" y="1"/>
                  </a:moveTo>
                  <a:cubicBezTo>
                    <a:pt x="5" y="2"/>
                    <a:pt x="0" y="0"/>
                    <a:pt x="1" y="0"/>
                  </a:cubicBezTo>
                  <a:cubicBezTo>
                    <a:pt x="3" y="0"/>
                    <a:pt x="6" y="0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854" name="Freeform 550" descr="" title=""/>
            <p:cNvSpPr>
              <a:spLocks/>
            </p:cNvSpPr>
            <p:nvPr/>
          </p:nvSpPr>
          <p:spPr bwMode="auto">
            <a:xfrm>
              <a:off x="7979840" y="4897313"/>
              <a:ext cx="80970" cy="20249"/>
            </a:xfrm>
            <a:custGeom>
              <a:avLst/>
              <a:gdLst>
                <a:gd name="T0" fmla="*/ 7 w 8"/>
                <a:gd name="T1" fmla="*/ 1 h 2"/>
                <a:gd name="T2" fmla="*/ 2 w 8"/>
                <a:gd name="T3" fmla="*/ 2 h 2"/>
                <a:gd name="T4" fmla="*/ 3 w 8"/>
                <a:gd name="T5" fmla="*/ 0 h 2"/>
                <a:gd name="T6" fmla="*/ 7 w 8"/>
                <a:gd name="T7" fmla="*/ 1 h 2"/>
                <a:gd name="T8" fmla="*/ 7 w 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">
                  <a:moveTo>
                    <a:pt x="7" y="1"/>
                  </a:moveTo>
                  <a:cubicBezTo>
                    <a:pt x="8" y="2"/>
                    <a:pt x="3" y="2"/>
                    <a:pt x="2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7" y="0"/>
                    <a:pt x="7" y="1"/>
                  </a:cubicBezTo>
                  <a:cubicBezTo>
                    <a:pt x="8" y="2"/>
                    <a:pt x="7" y="0"/>
                    <a:pt x="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855" name="Freeform 551" descr="" title=""/>
            <p:cNvSpPr>
              <a:spLocks/>
            </p:cNvSpPr>
            <p:nvPr/>
          </p:nvSpPr>
          <p:spPr bwMode="auto">
            <a:xfrm>
              <a:off x="7861758" y="4877064"/>
              <a:ext cx="118082" cy="97864"/>
            </a:xfrm>
            <a:custGeom>
              <a:avLst/>
              <a:gdLst>
                <a:gd name="T0" fmla="*/ 10 w 12"/>
                <a:gd name="T1" fmla="*/ 7 h 10"/>
                <a:gd name="T2" fmla="*/ 3 w 12"/>
                <a:gd name="T3" fmla="*/ 9 h 10"/>
                <a:gd name="T4" fmla="*/ 2 w 12"/>
                <a:gd name="T5" fmla="*/ 2 h 10"/>
                <a:gd name="T6" fmla="*/ 9 w 12"/>
                <a:gd name="T7" fmla="*/ 0 h 10"/>
                <a:gd name="T8" fmla="*/ 10 w 12"/>
                <a:gd name="T9" fmla="*/ 7 h 10"/>
                <a:gd name="T10" fmla="*/ 10 w 12"/>
                <a:gd name="T11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0">
                  <a:moveTo>
                    <a:pt x="10" y="7"/>
                  </a:moveTo>
                  <a:cubicBezTo>
                    <a:pt x="8" y="8"/>
                    <a:pt x="6" y="10"/>
                    <a:pt x="3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7" y="0"/>
                    <a:pt x="9" y="0"/>
                  </a:cubicBezTo>
                  <a:cubicBezTo>
                    <a:pt x="11" y="0"/>
                    <a:pt x="12" y="5"/>
                    <a:pt x="10" y="7"/>
                  </a:cubicBezTo>
                  <a:cubicBezTo>
                    <a:pt x="9" y="8"/>
                    <a:pt x="12" y="6"/>
                    <a:pt x="10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856" name="Freeform 552" descr="" title=""/>
            <p:cNvSpPr>
              <a:spLocks/>
            </p:cNvSpPr>
            <p:nvPr/>
          </p:nvSpPr>
          <p:spPr bwMode="auto">
            <a:xfrm>
              <a:off x="7753797" y="4789322"/>
              <a:ext cx="67476" cy="37121"/>
            </a:xfrm>
            <a:custGeom>
              <a:avLst/>
              <a:gdLst>
                <a:gd name="T0" fmla="*/ 1 w 7"/>
                <a:gd name="T1" fmla="*/ 4 h 4"/>
                <a:gd name="T2" fmla="*/ 5 w 7"/>
                <a:gd name="T3" fmla="*/ 0 h 4"/>
                <a:gd name="T4" fmla="*/ 1 w 7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">
                  <a:moveTo>
                    <a:pt x="1" y="4"/>
                  </a:moveTo>
                  <a:cubicBezTo>
                    <a:pt x="0" y="4"/>
                    <a:pt x="4" y="0"/>
                    <a:pt x="5" y="0"/>
                  </a:cubicBezTo>
                  <a:cubicBezTo>
                    <a:pt x="7" y="1"/>
                    <a:pt x="3" y="4"/>
                    <a:pt x="1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857" name="Freeform 553" descr="" title=""/>
            <p:cNvSpPr>
              <a:spLocks/>
            </p:cNvSpPr>
            <p:nvPr/>
          </p:nvSpPr>
          <p:spPr bwMode="auto">
            <a:xfrm>
              <a:off x="7851638" y="4779198"/>
              <a:ext cx="60726" cy="30371"/>
            </a:xfrm>
            <a:custGeom>
              <a:avLst/>
              <a:gdLst>
                <a:gd name="T0" fmla="*/ 2 w 6"/>
                <a:gd name="T1" fmla="*/ 3 h 3"/>
                <a:gd name="T2" fmla="*/ 2 w 6"/>
                <a:gd name="T3" fmla="*/ 1 h 3"/>
                <a:gd name="T4" fmla="*/ 2 w 6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2" y="3"/>
                  </a:moveTo>
                  <a:cubicBezTo>
                    <a:pt x="2" y="3"/>
                    <a:pt x="0" y="1"/>
                    <a:pt x="2" y="1"/>
                  </a:cubicBezTo>
                  <a:cubicBezTo>
                    <a:pt x="3" y="0"/>
                    <a:pt x="6" y="3"/>
                    <a:pt x="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858" name="Freeform 554" descr="" title=""/>
            <p:cNvSpPr>
              <a:spLocks/>
            </p:cNvSpPr>
            <p:nvPr/>
          </p:nvSpPr>
          <p:spPr bwMode="auto">
            <a:xfrm>
              <a:off x="7794282" y="4758952"/>
              <a:ext cx="47232" cy="20249"/>
            </a:xfrm>
            <a:custGeom>
              <a:avLst/>
              <a:gdLst>
                <a:gd name="T0" fmla="*/ 0 w 5"/>
                <a:gd name="T1" fmla="*/ 1 h 2"/>
                <a:gd name="T2" fmla="*/ 4 w 5"/>
                <a:gd name="T3" fmla="*/ 0 h 2"/>
                <a:gd name="T4" fmla="*/ 0 w 5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0" y="1"/>
                  </a:moveTo>
                  <a:cubicBezTo>
                    <a:pt x="2" y="2"/>
                    <a:pt x="5" y="1"/>
                    <a:pt x="4" y="0"/>
                  </a:cubicBezTo>
                  <a:cubicBezTo>
                    <a:pt x="2" y="0"/>
                    <a:pt x="0" y="1"/>
                    <a:pt x="0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859" name="Freeform 555" descr="" title=""/>
            <p:cNvSpPr>
              <a:spLocks/>
            </p:cNvSpPr>
            <p:nvPr/>
          </p:nvSpPr>
          <p:spPr bwMode="auto">
            <a:xfrm>
              <a:off x="7672827" y="4380990"/>
              <a:ext cx="259780" cy="111364"/>
            </a:xfrm>
            <a:custGeom>
              <a:avLst/>
              <a:gdLst>
                <a:gd name="T0" fmla="*/ 25 w 26"/>
                <a:gd name="T1" fmla="*/ 9 h 11"/>
                <a:gd name="T2" fmla="*/ 18 w 26"/>
                <a:gd name="T3" fmla="*/ 8 h 11"/>
                <a:gd name="T4" fmla="*/ 10 w 26"/>
                <a:gd name="T5" fmla="*/ 10 h 11"/>
                <a:gd name="T6" fmla="*/ 3 w 26"/>
                <a:gd name="T7" fmla="*/ 6 h 11"/>
                <a:gd name="T8" fmla="*/ 2 w 26"/>
                <a:gd name="T9" fmla="*/ 1 h 11"/>
                <a:gd name="T10" fmla="*/ 8 w 26"/>
                <a:gd name="T11" fmla="*/ 2 h 11"/>
                <a:gd name="T12" fmla="*/ 17 w 26"/>
                <a:gd name="T13" fmla="*/ 2 h 11"/>
                <a:gd name="T14" fmla="*/ 22 w 26"/>
                <a:gd name="T15" fmla="*/ 5 h 11"/>
                <a:gd name="T16" fmla="*/ 25 w 26"/>
                <a:gd name="T17" fmla="*/ 9 h 11"/>
                <a:gd name="T18" fmla="*/ 25 w 26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1">
                  <a:moveTo>
                    <a:pt x="25" y="9"/>
                  </a:moveTo>
                  <a:cubicBezTo>
                    <a:pt x="22" y="9"/>
                    <a:pt x="20" y="8"/>
                    <a:pt x="18" y="8"/>
                  </a:cubicBezTo>
                  <a:cubicBezTo>
                    <a:pt x="15" y="8"/>
                    <a:pt x="13" y="10"/>
                    <a:pt x="10" y="10"/>
                  </a:cubicBezTo>
                  <a:cubicBezTo>
                    <a:pt x="7" y="11"/>
                    <a:pt x="6" y="7"/>
                    <a:pt x="3" y="6"/>
                  </a:cubicBezTo>
                  <a:cubicBezTo>
                    <a:pt x="2" y="5"/>
                    <a:pt x="0" y="3"/>
                    <a:pt x="2" y="1"/>
                  </a:cubicBezTo>
                  <a:cubicBezTo>
                    <a:pt x="3" y="0"/>
                    <a:pt x="7" y="2"/>
                    <a:pt x="8" y="2"/>
                  </a:cubicBezTo>
                  <a:cubicBezTo>
                    <a:pt x="11" y="3"/>
                    <a:pt x="14" y="1"/>
                    <a:pt x="17" y="2"/>
                  </a:cubicBezTo>
                  <a:cubicBezTo>
                    <a:pt x="19" y="2"/>
                    <a:pt x="20" y="4"/>
                    <a:pt x="22" y="5"/>
                  </a:cubicBezTo>
                  <a:cubicBezTo>
                    <a:pt x="22" y="6"/>
                    <a:pt x="25" y="9"/>
                    <a:pt x="25" y="9"/>
                  </a:cubicBezTo>
                  <a:cubicBezTo>
                    <a:pt x="23" y="9"/>
                    <a:pt x="26" y="9"/>
                    <a:pt x="25" y="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860" name="Freeform 556" descr="" title=""/>
            <p:cNvSpPr>
              <a:spLocks/>
            </p:cNvSpPr>
            <p:nvPr/>
          </p:nvSpPr>
          <p:spPr bwMode="auto">
            <a:xfrm>
              <a:off x="5338179" y="6176303"/>
              <a:ext cx="286770" cy="188983"/>
            </a:xfrm>
            <a:custGeom>
              <a:avLst/>
              <a:gdLst>
                <a:gd name="T0" fmla="*/ 27 w 29"/>
                <a:gd name="T1" fmla="*/ 16 h 19"/>
                <a:gd name="T2" fmla="*/ 24 w 29"/>
                <a:gd name="T3" fmla="*/ 12 h 19"/>
                <a:gd name="T4" fmla="*/ 19 w 29"/>
                <a:gd name="T5" fmla="*/ 10 h 19"/>
                <a:gd name="T6" fmla="*/ 14 w 29"/>
                <a:gd name="T7" fmla="*/ 3 h 19"/>
                <a:gd name="T8" fmla="*/ 8 w 29"/>
                <a:gd name="T9" fmla="*/ 2 h 19"/>
                <a:gd name="T10" fmla="*/ 2 w 29"/>
                <a:gd name="T11" fmla="*/ 0 h 19"/>
                <a:gd name="T12" fmla="*/ 3 w 29"/>
                <a:gd name="T13" fmla="*/ 2 h 19"/>
                <a:gd name="T14" fmla="*/ 5 w 29"/>
                <a:gd name="T15" fmla="*/ 3 h 19"/>
                <a:gd name="T16" fmla="*/ 6 w 29"/>
                <a:gd name="T17" fmla="*/ 4 h 19"/>
                <a:gd name="T18" fmla="*/ 4 w 29"/>
                <a:gd name="T19" fmla="*/ 2 h 19"/>
                <a:gd name="T20" fmla="*/ 4 w 29"/>
                <a:gd name="T21" fmla="*/ 4 h 19"/>
                <a:gd name="T22" fmla="*/ 7 w 29"/>
                <a:gd name="T23" fmla="*/ 6 h 19"/>
                <a:gd name="T24" fmla="*/ 12 w 29"/>
                <a:gd name="T25" fmla="*/ 9 h 19"/>
                <a:gd name="T26" fmla="*/ 10 w 29"/>
                <a:gd name="T27" fmla="*/ 10 h 19"/>
                <a:gd name="T28" fmla="*/ 14 w 29"/>
                <a:gd name="T29" fmla="*/ 10 h 19"/>
                <a:gd name="T30" fmla="*/ 14 w 29"/>
                <a:gd name="T31" fmla="*/ 12 h 19"/>
                <a:gd name="T32" fmla="*/ 19 w 29"/>
                <a:gd name="T33" fmla="*/ 12 h 19"/>
                <a:gd name="T34" fmla="*/ 27 w 29"/>
                <a:gd name="T35" fmla="*/ 16 h 19"/>
                <a:gd name="T36" fmla="*/ 27 w 29"/>
                <a:gd name="T37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" h="19">
                  <a:moveTo>
                    <a:pt x="27" y="16"/>
                  </a:moveTo>
                  <a:cubicBezTo>
                    <a:pt x="26" y="15"/>
                    <a:pt x="25" y="13"/>
                    <a:pt x="24" y="12"/>
                  </a:cubicBezTo>
                  <a:cubicBezTo>
                    <a:pt x="23" y="10"/>
                    <a:pt x="21" y="10"/>
                    <a:pt x="19" y="10"/>
                  </a:cubicBezTo>
                  <a:cubicBezTo>
                    <a:pt x="17" y="8"/>
                    <a:pt x="17" y="4"/>
                    <a:pt x="14" y="3"/>
                  </a:cubicBezTo>
                  <a:cubicBezTo>
                    <a:pt x="13" y="3"/>
                    <a:pt x="10" y="3"/>
                    <a:pt x="8" y="2"/>
                  </a:cubicBezTo>
                  <a:cubicBezTo>
                    <a:pt x="7" y="1"/>
                    <a:pt x="5" y="0"/>
                    <a:pt x="2" y="0"/>
                  </a:cubicBezTo>
                  <a:cubicBezTo>
                    <a:pt x="0" y="0"/>
                    <a:pt x="1" y="2"/>
                    <a:pt x="3" y="2"/>
                  </a:cubicBezTo>
                  <a:cubicBezTo>
                    <a:pt x="4" y="2"/>
                    <a:pt x="4" y="2"/>
                    <a:pt x="5" y="3"/>
                  </a:cubicBezTo>
                  <a:cubicBezTo>
                    <a:pt x="5" y="3"/>
                    <a:pt x="6" y="4"/>
                    <a:pt x="6" y="4"/>
                  </a:cubicBezTo>
                  <a:cubicBezTo>
                    <a:pt x="5" y="4"/>
                    <a:pt x="4" y="3"/>
                    <a:pt x="4" y="2"/>
                  </a:cubicBezTo>
                  <a:cubicBezTo>
                    <a:pt x="4" y="2"/>
                    <a:pt x="4" y="4"/>
                    <a:pt x="4" y="4"/>
                  </a:cubicBezTo>
                  <a:cubicBezTo>
                    <a:pt x="4" y="6"/>
                    <a:pt x="6" y="6"/>
                    <a:pt x="7" y="6"/>
                  </a:cubicBezTo>
                  <a:cubicBezTo>
                    <a:pt x="7" y="6"/>
                    <a:pt x="12" y="9"/>
                    <a:pt x="12" y="9"/>
                  </a:cubicBezTo>
                  <a:cubicBezTo>
                    <a:pt x="12" y="9"/>
                    <a:pt x="11" y="9"/>
                    <a:pt x="10" y="10"/>
                  </a:cubicBezTo>
                  <a:cubicBezTo>
                    <a:pt x="10" y="10"/>
                    <a:pt x="14" y="10"/>
                    <a:pt x="14" y="10"/>
                  </a:cubicBezTo>
                  <a:cubicBezTo>
                    <a:pt x="16" y="11"/>
                    <a:pt x="14" y="12"/>
                    <a:pt x="14" y="12"/>
                  </a:cubicBezTo>
                  <a:cubicBezTo>
                    <a:pt x="15" y="13"/>
                    <a:pt x="18" y="12"/>
                    <a:pt x="19" y="12"/>
                  </a:cubicBezTo>
                  <a:cubicBezTo>
                    <a:pt x="14" y="13"/>
                    <a:pt x="29" y="19"/>
                    <a:pt x="27" y="16"/>
                  </a:cubicBezTo>
                  <a:cubicBezTo>
                    <a:pt x="26" y="15"/>
                    <a:pt x="28" y="18"/>
                    <a:pt x="27" y="1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861" name="Freeform 557" descr="" title=""/>
            <p:cNvSpPr>
              <a:spLocks/>
            </p:cNvSpPr>
            <p:nvPr/>
          </p:nvSpPr>
          <p:spPr bwMode="auto">
            <a:xfrm>
              <a:off x="5112138" y="5956951"/>
              <a:ext cx="128202" cy="138361"/>
            </a:xfrm>
            <a:custGeom>
              <a:avLst/>
              <a:gdLst>
                <a:gd name="T0" fmla="*/ 11 w 13"/>
                <a:gd name="T1" fmla="*/ 14 h 14"/>
                <a:gd name="T2" fmla="*/ 11 w 13"/>
                <a:gd name="T3" fmla="*/ 14 h 14"/>
                <a:gd name="T4" fmla="*/ 8 w 13"/>
                <a:gd name="T5" fmla="*/ 11 h 14"/>
                <a:gd name="T6" fmla="*/ 7 w 13"/>
                <a:gd name="T7" fmla="*/ 7 h 14"/>
                <a:gd name="T8" fmla="*/ 6 w 13"/>
                <a:gd name="T9" fmla="*/ 5 h 14"/>
                <a:gd name="T10" fmla="*/ 7 w 13"/>
                <a:gd name="T11" fmla="*/ 2 h 14"/>
                <a:gd name="T12" fmla="*/ 4 w 13"/>
                <a:gd name="T13" fmla="*/ 4 h 14"/>
                <a:gd name="T14" fmla="*/ 6 w 13"/>
                <a:gd name="T15" fmla="*/ 1 h 14"/>
                <a:gd name="T16" fmla="*/ 1 w 13"/>
                <a:gd name="T17" fmla="*/ 0 h 14"/>
                <a:gd name="T18" fmla="*/ 3 w 13"/>
                <a:gd name="T19" fmla="*/ 6 h 14"/>
                <a:gd name="T20" fmla="*/ 11 w 13"/>
                <a:gd name="T21" fmla="*/ 14 h 14"/>
                <a:gd name="T22" fmla="*/ 11 w 13"/>
                <a:gd name="T2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4">
                  <a:moveTo>
                    <a:pt x="11" y="14"/>
                  </a:moveTo>
                  <a:cubicBezTo>
                    <a:pt x="11" y="14"/>
                    <a:pt x="11" y="14"/>
                    <a:pt x="11" y="14"/>
                  </a:cubicBezTo>
                  <a:cubicBezTo>
                    <a:pt x="11" y="13"/>
                    <a:pt x="9" y="11"/>
                    <a:pt x="8" y="11"/>
                  </a:cubicBezTo>
                  <a:cubicBezTo>
                    <a:pt x="7" y="9"/>
                    <a:pt x="8" y="8"/>
                    <a:pt x="7" y="7"/>
                  </a:cubicBezTo>
                  <a:cubicBezTo>
                    <a:pt x="6" y="6"/>
                    <a:pt x="6" y="6"/>
                    <a:pt x="6" y="5"/>
                  </a:cubicBezTo>
                  <a:cubicBezTo>
                    <a:pt x="5" y="3"/>
                    <a:pt x="6" y="3"/>
                    <a:pt x="7" y="2"/>
                  </a:cubicBezTo>
                  <a:cubicBezTo>
                    <a:pt x="9" y="0"/>
                    <a:pt x="3" y="3"/>
                    <a:pt x="4" y="4"/>
                  </a:cubicBezTo>
                  <a:cubicBezTo>
                    <a:pt x="3" y="3"/>
                    <a:pt x="6" y="1"/>
                    <a:pt x="6" y="1"/>
                  </a:cubicBezTo>
                  <a:cubicBezTo>
                    <a:pt x="5" y="0"/>
                    <a:pt x="1" y="0"/>
                    <a:pt x="1" y="0"/>
                  </a:cubicBezTo>
                  <a:cubicBezTo>
                    <a:pt x="0" y="1"/>
                    <a:pt x="2" y="5"/>
                    <a:pt x="3" y="6"/>
                  </a:cubicBezTo>
                  <a:cubicBezTo>
                    <a:pt x="5" y="8"/>
                    <a:pt x="8" y="13"/>
                    <a:pt x="11" y="14"/>
                  </a:cubicBezTo>
                  <a:cubicBezTo>
                    <a:pt x="13" y="14"/>
                    <a:pt x="8" y="13"/>
                    <a:pt x="11" y="1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862" name="Freeform 558" descr="" title=""/>
            <p:cNvSpPr>
              <a:spLocks/>
            </p:cNvSpPr>
            <p:nvPr/>
          </p:nvSpPr>
          <p:spPr bwMode="auto">
            <a:xfrm>
              <a:off x="5122261" y="5798341"/>
              <a:ext cx="40485" cy="40496"/>
            </a:xfrm>
            <a:custGeom>
              <a:avLst/>
              <a:gdLst>
                <a:gd name="T0" fmla="*/ 3 w 4"/>
                <a:gd name="T1" fmla="*/ 3 h 4"/>
                <a:gd name="T2" fmla="*/ 2 w 4"/>
                <a:gd name="T3" fmla="*/ 1 h 4"/>
                <a:gd name="T4" fmla="*/ 3 w 4"/>
                <a:gd name="T5" fmla="*/ 3 h 4"/>
                <a:gd name="T6" fmla="*/ 3 w 4"/>
                <a:gd name="T7" fmla="*/ 3 h 4"/>
                <a:gd name="T8" fmla="*/ 3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cubicBezTo>
                    <a:pt x="2" y="2"/>
                    <a:pt x="0" y="2"/>
                    <a:pt x="2" y="1"/>
                  </a:cubicBezTo>
                  <a:cubicBezTo>
                    <a:pt x="3" y="0"/>
                    <a:pt x="4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2"/>
                    <a:pt x="4" y="4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863" name="Freeform 559" descr="" title=""/>
            <p:cNvSpPr>
              <a:spLocks/>
            </p:cNvSpPr>
            <p:nvPr/>
          </p:nvSpPr>
          <p:spPr bwMode="auto">
            <a:xfrm>
              <a:off x="5071652" y="5751099"/>
              <a:ext cx="60726" cy="57368"/>
            </a:xfrm>
            <a:custGeom>
              <a:avLst/>
              <a:gdLst>
                <a:gd name="T0" fmla="*/ 5 w 6"/>
                <a:gd name="T1" fmla="*/ 2 h 6"/>
                <a:gd name="T2" fmla="*/ 0 w 6"/>
                <a:gd name="T3" fmla="*/ 1 h 6"/>
                <a:gd name="T4" fmla="*/ 1 w 6"/>
                <a:gd name="T5" fmla="*/ 3 h 6"/>
                <a:gd name="T6" fmla="*/ 1 w 6"/>
                <a:gd name="T7" fmla="*/ 6 h 6"/>
                <a:gd name="T8" fmla="*/ 5 w 6"/>
                <a:gd name="T9" fmla="*/ 5 h 6"/>
                <a:gd name="T10" fmla="*/ 3 w 6"/>
                <a:gd name="T11" fmla="*/ 3 h 6"/>
                <a:gd name="T12" fmla="*/ 5 w 6"/>
                <a:gd name="T13" fmla="*/ 2 h 6"/>
                <a:gd name="T14" fmla="*/ 5 w 6"/>
                <a:gd name="T1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5" y="2"/>
                  </a:moveTo>
                  <a:cubicBezTo>
                    <a:pt x="4" y="2"/>
                    <a:pt x="1" y="0"/>
                    <a:pt x="0" y="1"/>
                  </a:cubicBezTo>
                  <a:cubicBezTo>
                    <a:pt x="1" y="0"/>
                    <a:pt x="2" y="4"/>
                    <a:pt x="1" y="3"/>
                  </a:cubicBezTo>
                  <a:cubicBezTo>
                    <a:pt x="1" y="4"/>
                    <a:pt x="1" y="5"/>
                    <a:pt x="1" y="6"/>
                  </a:cubicBezTo>
                  <a:cubicBezTo>
                    <a:pt x="1" y="5"/>
                    <a:pt x="5" y="4"/>
                    <a:pt x="5" y="5"/>
                  </a:cubicBezTo>
                  <a:cubicBezTo>
                    <a:pt x="5" y="4"/>
                    <a:pt x="4" y="4"/>
                    <a:pt x="3" y="3"/>
                  </a:cubicBezTo>
                  <a:cubicBezTo>
                    <a:pt x="4" y="4"/>
                    <a:pt x="6" y="2"/>
                    <a:pt x="5" y="2"/>
                  </a:cubicBezTo>
                  <a:cubicBezTo>
                    <a:pt x="4" y="2"/>
                    <a:pt x="6" y="2"/>
                    <a:pt x="5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864" name="Freeform 560" descr="" title=""/>
            <p:cNvSpPr>
              <a:spLocks/>
            </p:cNvSpPr>
            <p:nvPr/>
          </p:nvSpPr>
          <p:spPr bwMode="auto">
            <a:xfrm>
              <a:off x="5044663" y="5767971"/>
              <a:ext cx="37112" cy="60742"/>
            </a:xfrm>
            <a:custGeom>
              <a:avLst/>
              <a:gdLst>
                <a:gd name="T0" fmla="*/ 2 w 4"/>
                <a:gd name="T1" fmla="*/ 0 h 6"/>
                <a:gd name="T2" fmla="*/ 2 w 4"/>
                <a:gd name="T3" fmla="*/ 2 h 6"/>
                <a:gd name="T4" fmla="*/ 2 w 4"/>
                <a:gd name="T5" fmla="*/ 5 h 6"/>
                <a:gd name="T6" fmla="*/ 3 w 4"/>
                <a:gd name="T7" fmla="*/ 3 h 6"/>
                <a:gd name="T8" fmla="*/ 2 w 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cubicBezTo>
                    <a:pt x="0" y="0"/>
                    <a:pt x="2" y="1"/>
                    <a:pt x="2" y="2"/>
                  </a:cubicBezTo>
                  <a:cubicBezTo>
                    <a:pt x="2" y="3"/>
                    <a:pt x="1" y="5"/>
                    <a:pt x="2" y="5"/>
                  </a:cubicBezTo>
                  <a:cubicBezTo>
                    <a:pt x="3" y="6"/>
                    <a:pt x="3" y="3"/>
                    <a:pt x="3" y="3"/>
                  </a:cubicBezTo>
                  <a:cubicBezTo>
                    <a:pt x="3" y="2"/>
                    <a:pt x="4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865" name="Freeform 561" descr="" title=""/>
            <p:cNvSpPr>
              <a:spLocks/>
            </p:cNvSpPr>
            <p:nvPr/>
          </p:nvSpPr>
          <p:spPr bwMode="auto">
            <a:xfrm>
              <a:off x="4983934" y="5710600"/>
              <a:ext cx="50607" cy="107986"/>
            </a:xfrm>
            <a:custGeom>
              <a:avLst/>
              <a:gdLst>
                <a:gd name="T0" fmla="*/ 4 w 5"/>
                <a:gd name="T1" fmla="*/ 10 h 11"/>
                <a:gd name="T2" fmla="*/ 2 w 5"/>
                <a:gd name="T3" fmla="*/ 6 h 11"/>
                <a:gd name="T4" fmla="*/ 1 w 5"/>
                <a:gd name="T5" fmla="*/ 3 h 11"/>
                <a:gd name="T6" fmla="*/ 5 w 5"/>
                <a:gd name="T7" fmla="*/ 5 h 11"/>
                <a:gd name="T8" fmla="*/ 4 w 5"/>
                <a:gd name="T9" fmla="*/ 10 h 11"/>
                <a:gd name="T10" fmla="*/ 4 w 5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1">
                  <a:moveTo>
                    <a:pt x="4" y="10"/>
                  </a:moveTo>
                  <a:cubicBezTo>
                    <a:pt x="4" y="9"/>
                    <a:pt x="2" y="6"/>
                    <a:pt x="2" y="6"/>
                  </a:cubicBezTo>
                  <a:cubicBezTo>
                    <a:pt x="4" y="4"/>
                    <a:pt x="0" y="4"/>
                    <a:pt x="1" y="3"/>
                  </a:cubicBezTo>
                  <a:cubicBezTo>
                    <a:pt x="2" y="0"/>
                    <a:pt x="5" y="5"/>
                    <a:pt x="5" y="5"/>
                  </a:cubicBezTo>
                  <a:cubicBezTo>
                    <a:pt x="5" y="6"/>
                    <a:pt x="5" y="11"/>
                    <a:pt x="4" y="10"/>
                  </a:cubicBezTo>
                  <a:cubicBezTo>
                    <a:pt x="4" y="9"/>
                    <a:pt x="5" y="11"/>
                    <a:pt x="4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866" name="Freeform 562" descr="" title=""/>
            <p:cNvSpPr>
              <a:spLocks/>
            </p:cNvSpPr>
            <p:nvPr/>
          </p:nvSpPr>
          <p:spPr bwMode="auto">
            <a:xfrm>
              <a:off x="4943448" y="5670104"/>
              <a:ext cx="70849" cy="70867"/>
            </a:xfrm>
            <a:custGeom>
              <a:avLst/>
              <a:gdLst>
                <a:gd name="T0" fmla="*/ 4 w 7"/>
                <a:gd name="T1" fmla="*/ 6 h 7"/>
                <a:gd name="T2" fmla="*/ 2 w 7"/>
                <a:gd name="T3" fmla="*/ 3 h 7"/>
                <a:gd name="T4" fmla="*/ 0 w 7"/>
                <a:gd name="T5" fmla="*/ 2 h 7"/>
                <a:gd name="T6" fmla="*/ 5 w 7"/>
                <a:gd name="T7" fmla="*/ 1 h 7"/>
                <a:gd name="T8" fmla="*/ 4 w 7"/>
                <a:gd name="T9" fmla="*/ 3 h 7"/>
                <a:gd name="T10" fmla="*/ 7 w 7"/>
                <a:gd name="T11" fmla="*/ 4 h 7"/>
                <a:gd name="T12" fmla="*/ 5 w 7"/>
                <a:gd name="T13" fmla="*/ 5 h 7"/>
                <a:gd name="T14" fmla="*/ 4 w 7"/>
                <a:gd name="T15" fmla="*/ 6 h 7"/>
                <a:gd name="T16" fmla="*/ 4 w 7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">
                  <a:moveTo>
                    <a:pt x="4" y="6"/>
                  </a:moveTo>
                  <a:cubicBezTo>
                    <a:pt x="2" y="4"/>
                    <a:pt x="1" y="4"/>
                    <a:pt x="2" y="3"/>
                  </a:cubicBezTo>
                  <a:cubicBezTo>
                    <a:pt x="2" y="2"/>
                    <a:pt x="0" y="2"/>
                    <a:pt x="0" y="2"/>
                  </a:cubicBezTo>
                  <a:cubicBezTo>
                    <a:pt x="0" y="1"/>
                    <a:pt x="4" y="0"/>
                    <a:pt x="5" y="1"/>
                  </a:cubicBezTo>
                  <a:cubicBezTo>
                    <a:pt x="5" y="1"/>
                    <a:pt x="3" y="2"/>
                    <a:pt x="4" y="3"/>
                  </a:cubicBezTo>
                  <a:cubicBezTo>
                    <a:pt x="5" y="3"/>
                    <a:pt x="7" y="4"/>
                    <a:pt x="7" y="4"/>
                  </a:cubicBezTo>
                  <a:cubicBezTo>
                    <a:pt x="7" y="5"/>
                    <a:pt x="5" y="5"/>
                    <a:pt x="5" y="5"/>
                  </a:cubicBezTo>
                  <a:cubicBezTo>
                    <a:pt x="4" y="5"/>
                    <a:pt x="5" y="7"/>
                    <a:pt x="4" y="6"/>
                  </a:cubicBezTo>
                  <a:cubicBezTo>
                    <a:pt x="2" y="5"/>
                    <a:pt x="4" y="6"/>
                    <a:pt x="4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867" name="Freeform 563" descr="" title=""/>
            <p:cNvSpPr>
              <a:spLocks/>
            </p:cNvSpPr>
            <p:nvPr/>
          </p:nvSpPr>
          <p:spPr bwMode="auto">
            <a:xfrm>
              <a:off x="5014296" y="5670104"/>
              <a:ext cx="67476" cy="91115"/>
            </a:xfrm>
            <a:custGeom>
              <a:avLst/>
              <a:gdLst>
                <a:gd name="T0" fmla="*/ 3 w 7"/>
                <a:gd name="T1" fmla="*/ 8 h 9"/>
                <a:gd name="T2" fmla="*/ 4 w 7"/>
                <a:gd name="T3" fmla="*/ 6 h 9"/>
                <a:gd name="T4" fmla="*/ 2 w 7"/>
                <a:gd name="T5" fmla="*/ 4 h 9"/>
                <a:gd name="T6" fmla="*/ 3 w 7"/>
                <a:gd name="T7" fmla="*/ 1 h 9"/>
                <a:gd name="T8" fmla="*/ 6 w 7"/>
                <a:gd name="T9" fmla="*/ 5 h 9"/>
                <a:gd name="T10" fmla="*/ 3 w 7"/>
                <a:gd name="T11" fmla="*/ 8 h 9"/>
                <a:gd name="T12" fmla="*/ 3 w 7"/>
                <a:gd name="T13" fmla="*/ 8 h 9"/>
                <a:gd name="T14" fmla="*/ 3 w 7"/>
                <a:gd name="T15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9">
                  <a:moveTo>
                    <a:pt x="3" y="8"/>
                  </a:moveTo>
                  <a:cubicBezTo>
                    <a:pt x="4" y="7"/>
                    <a:pt x="5" y="7"/>
                    <a:pt x="4" y="6"/>
                  </a:cubicBezTo>
                  <a:cubicBezTo>
                    <a:pt x="4" y="5"/>
                    <a:pt x="2" y="5"/>
                    <a:pt x="2" y="4"/>
                  </a:cubicBezTo>
                  <a:cubicBezTo>
                    <a:pt x="3" y="3"/>
                    <a:pt x="0" y="0"/>
                    <a:pt x="3" y="1"/>
                  </a:cubicBezTo>
                  <a:cubicBezTo>
                    <a:pt x="6" y="2"/>
                    <a:pt x="6" y="3"/>
                    <a:pt x="6" y="5"/>
                  </a:cubicBezTo>
                  <a:cubicBezTo>
                    <a:pt x="7" y="7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7"/>
                    <a:pt x="2" y="9"/>
                    <a:pt x="3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868" name="Freeform 564" descr="" title=""/>
            <p:cNvSpPr>
              <a:spLocks/>
            </p:cNvSpPr>
            <p:nvPr/>
          </p:nvSpPr>
          <p:spPr bwMode="auto">
            <a:xfrm>
              <a:off x="4994054" y="5690352"/>
              <a:ext cx="30363" cy="10123"/>
            </a:xfrm>
            <a:custGeom>
              <a:avLst/>
              <a:gdLst>
                <a:gd name="T0" fmla="*/ 2 w 3"/>
                <a:gd name="T1" fmla="*/ 1 h 1"/>
                <a:gd name="T2" fmla="*/ 0 w 3"/>
                <a:gd name="T3" fmla="*/ 0 h 1"/>
                <a:gd name="T4" fmla="*/ 3 w 3"/>
                <a:gd name="T5" fmla="*/ 0 h 1"/>
                <a:gd name="T6" fmla="*/ 2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2" y="1"/>
                  </a:move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2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869" name="Freeform 565" descr="" title=""/>
            <p:cNvSpPr>
              <a:spLocks/>
            </p:cNvSpPr>
            <p:nvPr/>
          </p:nvSpPr>
          <p:spPr bwMode="auto">
            <a:xfrm>
              <a:off x="4042653" y="5700477"/>
              <a:ext cx="131574" cy="67493"/>
            </a:xfrm>
            <a:custGeom>
              <a:avLst/>
              <a:gdLst>
                <a:gd name="T0" fmla="*/ 10 w 13"/>
                <a:gd name="T1" fmla="*/ 1 h 7"/>
                <a:gd name="T2" fmla="*/ 7 w 13"/>
                <a:gd name="T3" fmla="*/ 1 h 7"/>
                <a:gd name="T4" fmla="*/ 5 w 13"/>
                <a:gd name="T5" fmla="*/ 1 h 7"/>
                <a:gd name="T6" fmla="*/ 5 w 13"/>
                <a:gd name="T7" fmla="*/ 4 h 7"/>
                <a:gd name="T8" fmla="*/ 1 w 13"/>
                <a:gd name="T9" fmla="*/ 3 h 7"/>
                <a:gd name="T10" fmla="*/ 1 w 13"/>
                <a:gd name="T11" fmla="*/ 6 h 7"/>
                <a:gd name="T12" fmla="*/ 11 w 13"/>
                <a:gd name="T13" fmla="*/ 4 h 7"/>
                <a:gd name="T14" fmla="*/ 9 w 13"/>
                <a:gd name="T15" fmla="*/ 3 h 7"/>
                <a:gd name="T16" fmla="*/ 12 w 13"/>
                <a:gd name="T17" fmla="*/ 3 h 7"/>
                <a:gd name="T18" fmla="*/ 10 w 13"/>
                <a:gd name="T19" fmla="*/ 1 h 7"/>
                <a:gd name="T20" fmla="*/ 10 w 13"/>
                <a:gd name="T2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7">
                  <a:moveTo>
                    <a:pt x="10" y="1"/>
                  </a:moveTo>
                  <a:cubicBezTo>
                    <a:pt x="9" y="1"/>
                    <a:pt x="8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4" y="4"/>
                    <a:pt x="5" y="4"/>
                  </a:cubicBezTo>
                  <a:cubicBezTo>
                    <a:pt x="4" y="4"/>
                    <a:pt x="2" y="1"/>
                    <a:pt x="1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2" y="7"/>
                    <a:pt x="10" y="5"/>
                    <a:pt x="11" y="4"/>
                  </a:cubicBezTo>
                  <a:cubicBezTo>
                    <a:pt x="11" y="4"/>
                    <a:pt x="10" y="3"/>
                    <a:pt x="9" y="3"/>
                  </a:cubicBezTo>
                  <a:cubicBezTo>
                    <a:pt x="10" y="3"/>
                    <a:pt x="12" y="3"/>
                    <a:pt x="12" y="3"/>
                  </a:cubicBezTo>
                  <a:cubicBezTo>
                    <a:pt x="13" y="2"/>
                    <a:pt x="11" y="0"/>
                    <a:pt x="10" y="1"/>
                  </a:cubicBezTo>
                  <a:cubicBezTo>
                    <a:pt x="9" y="1"/>
                    <a:pt x="11" y="0"/>
                    <a:pt x="10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870" name="Freeform 566" descr="" title=""/>
            <p:cNvSpPr>
              <a:spLocks/>
            </p:cNvSpPr>
            <p:nvPr/>
          </p:nvSpPr>
          <p:spPr bwMode="auto">
            <a:xfrm>
              <a:off x="4093259" y="5639733"/>
              <a:ext cx="80970" cy="70867"/>
            </a:xfrm>
            <a:custGeom>
              <a:avLst/>
              <a:gdLst>
                <a:gd name="T0" fmla="*/ 2 w 8"/>
                <a:gd name="T1" fmla="*/ 6 h 7"/>
                <a:gd name="T2" fmla="*/ 5 w 8"/>
                <a:gd name="T3" fmla="*/ 4 h 7"/>
                <a:gd name="T4" fmla="*/ 8 w 8"/>
                <a:gd name="T5" fmla="*/ 4 h 7"/>
                <a:gd name="T6" fmla="*/ 5 w 8"/>
                <a:gd name="T7" fmla="*/ 2 h 7"/>
                <a:gd name="T8" fmla="*/ 2 w 8"/>
                <a:gd name="T9" fmla="*/ 6 h 7"/>
                <a:gd name="T10" fmla="*/ 2 w 8"/>
                <a:gd name="T11" fmla="*/ 6 h 7"/>
                <a:gd name="T12" fmla="*/ 2 w 8"/>
                <a:gd name="T1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7">
                  <a:moveTo>
                    <a:pt x="2" y="6"/>
                  </a:moveTo>
                  <a:cubicBezTo>
                    <a:pt x="3" y="5"/>
                    <a:pt x="4" y="5"/>
                    <a:pt x="5" y="4"/>
                  </a:cubicBezTo>
                  <a:cubicBezTo>
                    <a:pt x="6" y="4"/>
                    <a:pt x="8" y="4"/>
                    <a:pt x="8" y="4"/>
                  </a:cubicBezTo>
                  <a:cubicBezTo>
                    <a:pt x="8" y="4"/>
                    <a:pt x="7" y="0"/>
                    <a:pt x="5" y="2"/>
                  </a:cubicBezTo>
                  <a:cubicBezTo>
                    <a:pt x="5" y="2"/>
                    <a:pt x="1" y="5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4" y="5"/>
                    <a:pt x="0" y="7"/>
                    <a:pt x="2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871" name="Freeform 567" descr="" title=""/>
            <p:cNvSpPr>
              <a:spLocks/>
            </p:cNvSpPr>
            <p:nvPr/>
          </p:nvSpPr>
          <p:spPr bwMode="auto">
            <a:xfrm>
              <a:off x="3529840" y="5909702"/>
              <a:ext cx="97839" cy="37121"/>
            </a:xfrm>
            <a:custGeom>
              <a:avLst/>
              <a:gdLst>
                <a:gd name="T0" fmla="*/ 9 w 10"/>
                <a:gd name="T1" fmla="*/ 2 h 4"/>
                <a:gd name="T2" fmla="*/ 9 w 10"/>
                <a:gd name="T3" fmla="*/ 1 h 4"/>
                <a:gd name="T4" fmla="*/ 6 w 10"/>
                <a:gd name="T5" fmla="*/ 0 h 4"/>
                <a:gd name="T6" fmla="*/ 2 w 10"/>
                <a:gd name="T7" fmla="*/ 2 h 4"/>
                <a:gd name="T8" fmla="*/ 3 w 10"/>
                <a:gd name="T9" fmla="*/ 4 h 4"/>
                <a:gd name="T10" fmla="*/ 9 w 10"/>
                <a:gd name="T11" fmla="*/ 2 h 4"/>
                <a:gd name="T12" fmla="*/ 9 w 10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4">
                  <a:moveTo>
                    <a:pt x="9" y="2"/>
                  </a:moveTo>
                  <a:cubicBezTo>
                    <a:pt x="10" y="2"/>
                    <a:pt x="8" y="1"/>
                    <a:pt x="9" y="1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5" y="1"/>
                    <a:pt x="3" y="1"/>
                    <a:pt x="2" y="2"/>
                  </a:cubicBezTo>
                  <a:cubicBezTo>
                    <a:pt x="0" y="3"/>
                    <a:pt x="2" y="4"/>
                    <a:pt x="3" y="4"/>
                  </a:cubicBezTo>
                  <a:cubicBezTo>
                    <a:pt x="5" y="4"/>
                    <a:pt x="7" y="1"/>
                    <a:pt x="9" y="2"/>
                  </a:cubicBezTo>
                  <a:cubicBezTo>
                    <a:pt x="10" y="2"/>
                    <a:pt x="7" y="1"/>
                    <a:pt x="9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872" name="Freeform 568" descr="" title=""/>
            <p:cNvSpPr>
              <a:spLocks/>
            </p:cNvSpPr>
            <p:nvPr/>
          </p:nvSpPr>
          <p:spPr bwMode="auto">
            <a:xfrm>
              <a:off x="3411759" y="5967073"/>
              <a:ext cx="57353" cy="50621"/>
            </a:xfrm>
            <a:custGeom>
              <a:avLst/>
              <a:gdLst>
                <a:gd name="T0" fmla="*/ 6 w 6"/>
                <a:gd name="T1" fmla="*/ 2 h 5"/>
                <a:gd name="T2" fmla="*/ 3 w 6"/>
                <a:gd name="T3" fmla="*/ 2 h 5"/>
                <a:gd name="T4" fmla="*/ 3 w 6"/>
                <a:gd name="T5" fmla="*/ 4 h 5"/>
                <a:gd name="T6" fmla="*/ 0 w 6"/>
                <a:gd name="T7" fmla="*/ 5 h 5"/>
                <a:gd name="T8" fmla="*/ 6 w 6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6" y="2"/>
                  </a:moveTo>
                  <a:cubicBezTo>
                    <a:pt x="6" y="0"/>
                    <a:pt x="4" y="1"/>
                    <a:pt x="3" y="2"/>
                  </a:cubicBezTo>
                  <a:cubicBezTo>
                    <a:pt x="3" y="2"/>
                    <a:pt x="3" y="3"/>
                    <a:pt x="3" y="4"/>
                  </a:cubicBezTo>
                  <a:cubicBezTo>
                    <a:pt x="2" y="4"/>
                    <a:pt x="0" y="5"/>
                    <a:pt x="0" y="5"/>
                  </a:cubicBezTo>
                  <a:cubicBezTo>
                    <a:pt x="0" y="5"/>
                    <a:pt x="6" y="5"/>
                    <a:pt x="6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873" name="Freeform 569" descr="" title=""/>
            <p:cNvSpPr>
              <a:spLocks/>
            </p:cNvSpPr>
            <p:nvPr/>
          </p:nvSpPr>
          <p:spPr bwMode="auto">
            <a:xfrm>
              <a:off x="6775403" y="4738702"/>
              <a:ext cx="205800" cy="128235"/>
            </a:xfrm>
            <a:custGeom>
              <a:avLst/>
              <a:gdLst>
                <a:gd name="T0" fmla="*/ 19 w 21"/>
                <a:gd name="T1" fmla="*/ 9 h 13"/>
                <a:gd name="T2" fmla="*/ 18 w 21"/>
                <a:gd name="T3" fmla="*/ 7 h 13"/>
                <a:gd name="T4" fmla="*/ 14 w 21"/>
                <a:gd name="T5" fmla="*/ 4 h 13"/>
                <a:gd name="T6" fmla="*/ 8 w 21"/>
                <a:gd name="T7" fmla="*/ 1 h 13"/>
                <a:gd name="T8" fmla="*/ 5 w 21"/>
                <a:gd name="T9" fmla="*/ 6 h 13"/>
                <a:gd name="T10" fmla="*/ 0 w 21"/>
                <a:gd name="T11" fmla="*/ 8 h 13"/>
                <a:gd name="T12" fmla="*/ 7 w 21"/>
                <a:gd name="T13" fmla="*/ 11 h 13"/>
                <a:gd name="T14" fmla="*/ 15 w 21"/>
                <a:gd name="T15" fmla="*/ 12 h 13"/>
                <a:gd name="T16" fmla="*/ 20 w 21"/>
                <a:gd name="T17" fmla="*/ 9 h 13"/>
                <a:gd name="T18" fmla="*/ 19 w 21"/>
                <a:gd name="T19" fmla="*/ 9 h 13"/>
                <a:gd name="T20" fmla="*/ 19 w 21"/>
                <a:gd name="T21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3">
                  <a:moveTo>
                    <a:pt x="19" y="9"/>
                  </a:moveTo>
                  <a:cubicBezTo>
                    <a:pt x="15" y="10"/>
                    <a:pt x="19" y="8"/>
                    <a:pt x="18" y="7"/>
                  </a:cubicBezTo>
                  <a:cubicBezTo>
                    <a:pt x="17" y="7"/>
                    <a:pt x="15" y="4"/>
                    <a:pt x="14" y="4"/>
                  </a:cubicBezTo>
                  <a:cubicBezTo>
                    <a:pt x="12" y="4"/>
                    <a:pt x="10" y="1"/>
                    <a:pt x="8" y="1"/>
                  </a:cubicBezTo>
                  <a:cubicBezTo>
                    <a:pt x="6" y="0"/>
                    <a:pt x="6" y="5"/>
                    <a:pt x="5" y="6"/>
                  </a:cubicBezTo>
                  <a:cubicBezTo>
                    <a:pt x="4" y="6"/>
                    <a:pt x="0" y="6"/>
                    <a:pt x="0" y="8"/>
                  </a:cubicBezTo>
                  <a:cubicBezTo>
                    <a:pt x="1" y="10"/>
                    <a:pt x="6" y="11"/>
                    <a:pt x="7" y="11"/>
                  </a:cubicBezTo>
                  <a:cubicBezTo>
                    <a:pt x="9" y="12"/>
                    <a:pt x="13" y="13"/>
                    <a:pt x="15" y="12"/>
                  </a:cubicBezTo>
                  <a:cubicBezTo>
                    <a:pt x="15" y="12"/>
                    <a:pt x="20" y="10"/>
                    <a:pt x="20" y="9"/>
                  </a:cubicBezTo>
                  <a:cubicBezTo>
                    <a:pt x="20" y="9"/>
                    <a:pt x="19" y="9"/>
                    <a:pt x="19" y="9"/>
                  </a:cubicBezTo>
                  <a:cubicBezTo>
                    <a:pt x="18" y="10"/>
                    <a:pt x="21" y="9"/>
                    <a:pt x="19" y="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874" name="Freeform 570" descr="" title=""/>
            <p:cNvSpPr>
              <a:spLocks/>
            </p:cNvSpPr>
            <p:nvPr/>
          </p:nvSpPr>
          <p:spPr bwMode="auto">
            <a:xfrm>
              <a:off x="6704556" y="4799447"/>
              <a:ext cx="50607" cy="37121"/>
            </a:xfrm>
            <a:custGeom>
              <a:avLst/>
              <a:gdLst>
                <a:gd name="T0" fmla="*/ 2 w 5"/>
                <a:gd name="T1" fmla="*/ 4 h 4"/>
                <a:gd name="T2" fmla="*/ 4 w 5"/>
                <a:gd name="T3" fmla="*/ 1 h 4"/>
                <a:gd name="T4" fmla="*/ 2 w 5"/>
                <a:gd name="T5" fmla="*/ 4 h 4"/>
                <a:gd name="T6" fmla="*/ 2 w 5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0" y="4"/>
                    <a:pt x="4" y="0"/>
                    <a:pt x="4" y="1"/>
                  </a:cubicBezTo>
                  <a:cubicBezTo>
                    <a:pt x="5" y="1"/>
                    <a:pt x="3" y="4"/>
                    <a:pt x="2" y="4"/>
                  </a:cubicBezTo>
                  <a:cubicBezTo>
                    <a:pt x="1" y="4"/>
                    <a:pt x="4" y="4"/>
                    <a:pt x="2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875" name="Freeform 571" descr="" title=""/>
            <p:cNvSpPr>
              <a:spLocks/>
            </p:cNvSpPr>
            <p:nvPr/>
          </p:nvSpPr>
          <p:spPr bwMode="auto">
            <a:xfrm>
              <a:off x="6643828" y="4836565"/>
              <a:ext cx="20243" cy="20249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0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2" y="2"/>
                    <a:pt x="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876" name="Freeform 572" descr="" title=""/>
            <p:cNvSpPr>
              <a:spLocks/>
            </p:cNvSpPr>
            <p:nvPr/>
          </p:nvSpPr>
          <p:spPr bwMode="auto">
            <a:xfrm>
              <a:off x="5793637" y="4421486"/>
              <a:ext cx="910918" cy="445453"/>
            </a:xfrm>
            <a:custGeom>
              <a:avLst/>
              <a:gdLst>
                <a:gd name="T0" fmla="*/ 76 w 92"/>
                <a:gd name="T1" fmla="*/ 41 h 45"/>
                <a:gd name="T2" fmla="*/ 71 w 92"/>
                <a:gd name="T3" fmla="*/ 39 h 45"/>
                <a:gd name="T4" fmla="*/ 61 w 92"/>
                <a:gd name="T5" fmla="*/ 38 h 45"/>
                <a:gd name="T6" fmla="*/ 45 w 92"/>
                <a:gd name="T7" fmla="*/ 43 h 45"/>
                <a:gd name="T8" fmla="*/ 29 w 92"/>
                <a:gd name="T9" fmla="*/ 41 h 45"/>
                <a:gd name="T10" fmla="*/ 21 w 92"/>
                <a:gd name="T11" fmla="*/ 38 h 45"/>
                <a:gd name="T12" fmla="*/ 10 w 92"/>
                <a:gd name="T13" fmla="*/ 31 h 45"/>
                <a:gd name="T14" fmla="*/ 40 w 92"/>
                <a:gd name="T15" fmla="*/ 29 h 45"/>
                <a:gd name="T16" fmla="*/ 9 w 92"/>
                <a:gd name="T17" fmla="*/ 26 h 45"/>
                <a:gd name="T18" fmla="*/ 16 w 92"/>
                <a:gd name="T19" fmla="*/ 19 h 45"/>
                <a:gd name="T20" fmla="*/ 14 w 92"/>
                <a:gd name="T21" fmla="*/ 18 h 45"/>
                <a:gd name="T22" fmla="*/ 7 w 92"/>
                <a:gd name="T23" fmla="*/ 17 h 45"/>
                <a:gd name="T24" fmla="*/ 4 w 92"/>
                <a:gd name="T25" fmla="*/ 11 h 45"/>
                <a:gd name="T26" fmla="*/ 8 w 92"/>
                <a:gd name="T27" fmla="*/ 7 h 45"/>
                <a:gd name="T28" fmla="*/ 24 w 92"/>
                <a:gd name="T29" fmla="*/ 1 h 45"/>
                <a:gd name="T30" fmla="*/ 29 w 92"/>
                <a:gd name="T31" fmla="*/ 7 h 45"/>
                <a:gd name="T32" fmla="*/ 39 w 92"/>
                <a:gd name="T33" fmla="*/ 6 h 45"/>
                <a:gd name="T34" fmla="*/ 43 w 92"/>
                <a:gd name="T35" fmla="*/ 8 h 45"/>
                <a:gd name="T36" fmla="*/ 47 w 92"/>
                <a:gd name="T37" fmla="*/ 9 h 45"/>
                <a:gd name="T38" fmla="*/ 43 w 92"/>
                <a:gd name="T39" fmla="*/ 4 h 45"/>
                <a:gd name="T40" fmla="*/ 54 w 92"/>
                <a:gd name="T41" fmla="*/ 10 h 45"/>
                <a:gd name="T42" fmla="*/ 60 w 92"/>
                <a:gd name="T43" fmla="*/ 14 h 45"/>
                <a:gd name="T44" fmla="*/ 59 w 92"/>
                <a:gd name="T45" fmla="*/ 1 h 45"/>
                <a:gd name="T46" fmla="*/ 69 w 92"/>
                <a:gd name="T47" fmla="*/ 6 h 45"/>
                <a:gd name="T48" fmla="*/ 74 w 92"/>
                <a:gd name="T49" fmla="*/ 19 h 45"/>
                <a:gd name="T50" fmla="*/ 82 w 92"/>
                <a:gd name="T51" fmla="*/ 26 h 45"/>
                <a:gd name="T52" fmla="*/ 92 w 92"/>
                <a:gd name="T53" fmla="*/ 33 h 45"/>
                <a:gd name="T54" fmla="*/ 83 w 92"/>
                <a:gd name="T55" fmla="*/ 35 h 45"/>
                <a:gd name="T56" fmla="*/ 81 w 92"/>
                <a:gd name="T57" fmla="*/ 36 h 45"/>
                <a:gd name="T58" fmla="*/ 85 w 92"/>
                <a:gd name="T59" fmla="*/ 36 h 45"/>
                <a:gd name="T60" fmla="*/ 89 w 92"/>
                <a:gd name="T61" fmla="*/ 39 h 45"/>
                <a:gd name="T62" fmla="*/ 83 w 92"/>
                <a:gd name="T63" fmla="*/ 4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2" h="45">
                  <a:moveTo>
                    <a:pt x="83" y="41"/>
                  </a:moveTo>
                  <a:cubicBezTo>
                    <a:pt x="81" y="41"/>
                    <a:pt x="79" y="41"/>
                    <a:pt x="76" y="41"/>
                  </a:cubicBezTo>
                  <a:cubicBezTo>
                    <a:pt x="75" y="41"/>
                    <a:pt x="74" y="41"/>
                    <a:pt x="73" y="41"/>
                  </a:cubicBezTo>
                  <a:cubicBezTo>
                    <a:pt x="72" y="41"/>
                    <a:pt x="72" y="40"/>
                    <a:pt x="71" y="39"/>
                  </a:cubicBezTo>
                  <a:cubicBezTo>
                    <a:pt x="70" y="39"/>
                    <a:pt x="66" y="40"/>
                    <a:pt x="65" y="38"/>
                  </a:cubicBezTo>
                  <a:cubicBezTo>
                    <a:pt x="65" y="35"/>
                    <a:pt x="63" y="37"/>
                    <a:pt x="61" y="38"/>
                  </a:cubicBezTo>
                  <a:cubicBezTo>
                    <a:pt x="58" y="40"/>
                    <a:pt x="56" y="39"/>
                    <a:pt x="54" y="40"/>
                  </a:cubicBezTo>
                  <a:cubicBezTo>
                    <a:pt x="51" y="41"/>
                    <a:pt x="48" y="42"/>
                    <a:pt x="45" y="43"/>
                  </a:cubicBezTo>
                  <a:cubicBezTo>
                    <a:pt x="41" y="43"/>
                    <a:pt x="35" y="45"/>
                    <a:pt x="31" y="43"/>
                  </a:cubicBezTo>
                  <a:cubicBezTo>
                    <a:pt x="31" y="43"/>
                    <a:pt x="29" y="42"/>
                    <a:pt x="29" y="41"/>
                  </a:cubicBezTo>
                  <a:cubicBezTo>
                    <a:pt x="29" y="40"/>
                    <a:pt x="29" y="38"/>
                    <a:pt x="27" y="38"/>
                  </a:cubicBezTo>
                  <a:cubicBezTo>
                    <a:pt x="25" y="38"/>
                    <a:pt x="23" y="38"/>
                    <a:pt x="21" y="38"/>
                  </a:cubicBezTo>
                  <a:cubicBezTo>
                    <a:pt x="19" y="38"/>
                    <a:pt x="17" y="38"/>
                    <a:pt x="15" y="36"/>
                  </a:cubicBezTo>
                  <a:cubicBezTo>
                    <a:pt x="14" y="36"/>
                    <a:pt x="9" y="32"/>
                    <a:pt x="10" y="31"/>
                  </a:cubicBezTo>
                  <a:cubicBezTo>
                    <a:pt x="16" y="28"/>
                    <a:pt x="23" y="29"/>
                    <a:pt x="28" y="29"/>
                  </a:cubicBezTo>
                  <a:cubicBezTo>
                    <a:pt x="29" y="29"/>
                    <a:pt x="40" y="29"/>
                    <a:pt x="40" y="29"/>
                  </a:cubicBezTo>
                  <a:cubicBezTo>
                    <a:pt x="40" y="27"/>
                    <a:pt x="26" y="25"/>
                    <a:pt x="25" y="25"/>
                  </a:cubicBezTo>
                  <a:cubicBezTo>
                    <a:pt x="20" y="25"/>
                    <a:pt x="14" y="28"/>
                    <a:pt x="9" y="26"/>
                  </a:cubicBezTo>
                  <a:cubicBezTo>
                    <a:pt x="7" y="25"/>
                    <a:pt x="3" y="23"/>
                    <a:pt x="7" y="21"/>
                  </a:cubicBezTo>
                  <a:cubicBezTo>
                    <a:pt x="10" y="20"/>
                    <a:pt x="13" y="19"/>
                    <a:pt x="16" y="19"/>
                  </a:cubicBezTo>
                  <a:cubicBezTo>
                    <a:pt x="18" y="18"/>
                    <a:pt x="20" y="18"/>
                    <a:pt x="21" y="18"/>
                  </a:cubicBezTo>
                  <a:cubicBezTo>
                    <a:pt x="19" y="19"/>
                    <a:pt x="16" y="18"/>
                    <a:pt x="14" y="18"/>
                  </a:cubicBezTo>
                  <a:cubicBezTo>
                    <a:pt x="13" y="18"/>
                    <a:pt x="7" y="19"/>
                    <a:pt x="6" y="18"/>
                  </a:cubicBezTo>
                  <a:cubicBezTo>
                    <a:pt x="6" y="18"/>
                    <a:pt x="7" y="17"/>
                    <a:pt x="7" y="17"/>
                  </a:cubicBezTo>
                  <a:cubicBezTo>
                    <a:pt x="7" y="16"/>
                    <a:pt x="0" y="17"/>
                    <a:pt x="1" y="15"/>
                  </a:cubicBezTo>
                  <a:cubicBezTo>
                    <a:pt x="2" y="14"/>
                    <a:pt x="3" y="12"/>
                    <a:pt x="4" y="11"/>
                  </a:cubicBezTo>
                  <a:cubicBezTo>
                    <a:pt x="8" y="10"/>
                    <a:pt x="4" y="10"/>
                    <a:pt x="4" y="9"/>
                  </a:cubicBezTo>
                  <a:cubicBezTo>
                    <a:pt x="4" y="9"/>
                    <a:pt x="7" y="7"/>
                    <a:pt x="8" y="7"/>
                  </a:cubicBezTo>
                  <a:cubicBezTo>
                    <a:pt x="10" y="6"/>
                    <a:pt x="11" y="5"/>
                    <a:pt x="13" y="4"/>
                  </a:cubicBezTo>
                  <a:cubicBezTo>
                    <a:pt x="17" y="2"/>
                    <a:pt x="20" y="1"/>
                    <a:pt x="24" y="1"/>
                  </a:cubicBezTo>
                  <a:cubicBezTo>
                    <a:pt x="29" y="1"/>
                    <a:pt x="24" y="7"/>
                    <a:pt x="24" y="7"/>
                  </a:cubicBezTo>
                  <a:cubicBezTo>
                    <a:pt x="26" y="8"/>
                    <a:pt x="28" y="8"/>
                    <a:pt x="29" y="7"/>
                  </a:cubicBezTo>
                  <a:cubicBezTo>
                    <a:pt x="30" y="7"/>
                    <a:pt x="30" y="4"/>
                    <a:pt x="31" y="4"/>
                  </a:cubicBezTo>
                  <a:cubicBezTo>
                    <a:pt x="33" y="4"/>
                    <a:pt x="37" y="4"/>
                    <a:pt x="39" y="6"/>
                  </a:cubicBezTo>
                  <a:cubicBezTo>
                    <a:pt x="42" y="8"/>
                    <a:pt x="35" y="11"/>
                    <a:pt x="40" y="10"/>
                  </a:cubicBezTo>
                  <a:cubicBezTo>
                    <a:pt x="41" y="10"/>
                    <a:pt x="42" y="9"/>
                    <a:pt x="43" y="8"/>
                  </a:cubicBezTo>
                  <a:cubicBezTo>
                    <a:pt x="44" y="8"/>
                    <a:pt x="44" y="8"/>
                    <a:pt x="45" y="8"/>
                  </a:cubicBezTo>
                  <a:cubicBezTo>
                    <a:pt x="46" y="8"/>
                    <a:pt x="46" y="8"/>
                    <a:pt x="47" y="9"/>
                  </a:cubicBezTo>
                  <a:cubicBezTo>
                    <a:pt x="48" y="9"/>
                    <a:pt x="48" y="7"/>
                    <a:pt x="48" y="6"/>
                  </a:cubicBezTo>
                  <a:cubicBezTo>
                    <a:pt x="47" y="6"/>
                    <a:pt x="44" y="4"/>
                    <a:pt x="43" y="4"/>
                  </a:cubicBezTo>
                  <a:cubicBezTo>
                    <a:pt x="45" y="3"/>
                    <a:pt x="49" y="5"/>
                    <a:pt x="50" y="6"/>
                  </a:cubicBezTo>
                  <a:cubicBezTo>
                    <a:pt x="53" y="7"/>
                    <a:pt x="53" y="8"/>
                    <a:pt x="54" y="10"/>
                  </a:cubicBezTo>
                  <a:cubicBezTo>
                    <a:pt x="54" y="11"/>
                    <a:pt x="54" y="16"/>
                    <a:pt x="56" y="16"/>
                  </a:cubicBezTo>
                  <a:cubicBezTo>
                    <a:pt x="57" y="16"/>
                    <a:pt x="61" y="16"/>
                    <a:pt x="60" y="14"/>
                  </a:cubicBezTo>
                  <a:cubicBezTo>
                    <a:pt x="59" y="10"/>
                    <a:pt x="57" y="7"/>
                    <a:pt x="56" y="3"/>
                  </a:cubicBezTo>
                  <a:cubicBezTo>
                    <a:pt x="55" y="0"/>
                    <a:pt x="58" y="1"/>
                    <a:pt x="59" y="1"/>
                  </a:cubicBezTo>
                  <a:cubicBezTo>
                    <a:pt x="62" y="2"/>
                    <a:pt x="62" y="0"/>
                    <a:pt x="64" y="1"/>
                  </a:cubicBezTo>
                  <a:cubicBezTo>
                    <a:pt x="66" y="3"/>
                    <a:pt x="69" y="4"/>
                    <a:pt x="69" y="6"/>
                  </a:cubicBezTo>
                  <a:cubicBezTo>
                    <a:pt x="70" y="9"/>
                    <a:pt x="71" y="11"/>
                    <a:pt x="73" y="13"/>
                  </a:cubicBezTo>
                  <a:cubicBezTo>
                    <a:pt x="74" y="16"/>
                    <a:pt x="75" y="17"/>
                    <a:pt x="74" y="19"/>
                  </a:cubicBezTo>
                  <a:cubicBezTo>
                    <a:pt x="73" y="22"/>
                    <a:pt x="76" y="25"/>
                    <a:pt x="78" y="26"/>
                  </a:cubicBezTo>
                  <a:cubicBezTo>
                    <a:pt x="79" y="26"/>
                    <a:pt x="81" y="26"/>
                    <a:pt x="82" y="26"/>
                  </a:cubicBezTo>
                  <a:cubicBezTo>
                    <a:pt x="83" y="27"/>
                    <a:pt x="84" y="28"/>
                    <a:pt x="85" y="28"/>
                  </a:cubicBezTo>
                  <a:cubicBezTo>
                    <a:pt x="88" y="29"/>
                    <a:pt x="92" y="29"/>
                    <a:pt x="92" y="33"/>
                  </a:cubicBezTo>
                  <a:cubicBezTo>
                    <a:pt x="92" y="35"/>
                    <a:pt x="83" y="32"/>
                    <a:pt x="83" y="32"/>
                  </a:cubicBezTo>
                  <a:cubicBezTo>
                    <a:pt x="83" y="33"/>
                    <a:pt x="83" y="34"/>
                    <a:pt x="83" y="35"/>
                  </a:cubicBezTo>
                  <a:cubicBezTo>
                    <a:pt x="83" y="35"/>
                    <a:pt x="80" y="35"/>
                    <a:pt x="80" y="35"/>
                  </a:cubicBezTo>
                  <a:cubicBezTo>
                    <a:pt x="81" y="35"/>
                    <a:pt x="81" y="36"/>
                    <a:pt x="81" y="36"/>
                  </a:cubicBezTo>
                  <a:cubicBezTo>
                    <a:pt x="81" y="37"/>
                    <a:pt x="81" y="38"/>
                    <a:pt x="81" y="38"/>
                  </a:cubicBezTo>
                  <a:cubicBezTo>
                    <a:pt x="81" y="38"/>
                    <a:pt x="85" y="36"/>
                    <a:pt x="85" y="36"/>
                  </a:cubicBezTo>
                  <a:cubicBezTo>
                    <a:pt x="87" y="36"/>
                    <a:pt x="86" y="37"/>
                    <a:pt x="86" y="38"/>
                  </a:cubicBezTo>
                  <a:cubicBezTo>
                    <a:pt x="86" y="38"/>
                    <a:pt x="88" y="38"/>
                    <a:pt x="89" y="39"/>
                  </a:cubicBezTo>
                  <a:cubicBezTo>
                    <a:pt x="89" y="39"/>
                    <a:pt x="83" y="41"/>
                    <a:pt x="83" y="41"/>
                  </a:cubicBezTo>
                  <a:cubicBezTo>
                    <a:pt x="81" y="41"/>
                    <a:pt x="86" y="41"/>
                    <a:pt x="83" y="4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877" name="Freeform 573" descr="" title=""/>
            <p:cNvSpPr>
              <a:spLocks/>
            </p:cNvSpPr>
            <p:nvPr/>
          </p:nvSpPr>
          <p:spPr bwMode="auto">
            <a:xfrm>
              <a:off x="6397544" y="4380990"/>
              <a:ext cx="138324" cy="91115"/>
            </a:xfrm>
            <a:custGeom>
              <a:avLst/>
              <a:gdLst>
                <a:gd name="T0" fmla="*/ 9 w 14"/>
                <a:gd name="T1" fmla="*/ 8 h 9"/>
                <a:gd name="T2" fmla="*/ 5 w 14"/>
                <a:gd name="T3" fmla="*/ 5 h 9"/>
                <a:gd name="T4" fmla="*/ 0 w 14"/>
                <a:gd name="T5" fmla="*/ 3 h 9"/>
                <a:gd name="T6" fmla="*/ 4 w 14"/>
                <a:gd name="T7" fmla="*/ 0 h 9"/>
                <a:gd name="T8" fmla="*/ 10 w 14"/>
                <a:gd name="T9" fmla="*/ 1 h 9"/>
                <a:gd name="T10" fmla="*/ 12 w 14"/>
                <a:gd name="T11" fmla="*/ 4 h 9"/>
                <a:gd name="T12" fmla="*/ 9 w 14"/>
                <a:gd name="T13" fmla="*/ 8 h 9"/>
                <a:gd name="T14" fmla="*/ 9 w 14"/>
                <a:gd name="T15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9">
                  <a:moveTo>
                    <a:pt x="9" y="8"/>
                  </a:moveTo>
                  <a:cubicBezTo>
                    <a:pt x="7" y="8"/>
                    <a:pt x="6" y="5"/>
                    <a:pt x="5" y="5"/>
                  </a:cubicBezTo>
                  <a:cubicBezTo>
                    <a:pt x="4" y="4"/>
                    <a:pt x="0" y="3"/>
                    <a:pt x="0" y="3"/>
                  </a:cubicBezTo>
                  <a:cubicBezTo>
                    <a:pt x="1" y="2"/>
                    <a:pt x="3" y="1"/>
                    <a:pt x="4" y="0"/>
                  </a:cubicBezTo>
                  <a:cubicBezTo>
                    <a:pt x="6" y="0"/>
                    <a:pt x="8" y="0"/>
                    <a:pt x="10" y="1"/>
                  </a:cubicBezTo>
                  <a:cubicBezTo>
                    <a:pt x="12" y="2"/>
                    <a:pt x="14" y="2"/>
                    <a:pt x="12" y="4"/>
                  </a:cubicBezTo>
                  <a:cubicBezTo>
                    <a:pt x="11" y="5"/>
                    <a:pt x="10" y="9"/>
                    <a:pt x="9" y="8"/>
                  </a:cubicBezTo>
                  <a:cubicBezTo>
                    <a:pt x="8" y="8"/>
                    <a:pt x="9" y="8"/>
                    <a:pt x="9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878" name="Freeform 574" descr="" title=""/>
            <p:cNvSpPr>
              <a:spLocks/>
            </p:cNvSpPr>
            <p:nvPr/>
          </p:nvSpPr>
          <p:spPr bwMode="auto">
            <a:xfrm>
              <a:off x="6616838" y="4340493"/>
              <a:ext cx="313759" cy="290221"/>
            </a:xfrm>
            <a:custGeom>
              <a:avLst/>
              <a:gdLst>
                <a:gd name="T0" fmla="*/ 18 w 32"/>
                <a:gd name="T1" fmla="*/ 27 h 29"/>
                <a:gd name="T2" fmla="*/ 10 w 32"/>
                <a:gd name="T3" fmla="*/ 19 h 29"/>
                <a:gd name="T4" fmla="*/ 1 w 32"/>
                <a:gd name="T5" fmla="*/ 15 h 29"/>
                <a:gd name="T6" fmla="*/ 0 w 32"/>
                <a:gd name="T7" fmla="*/ 13 h 29"/>
                <a:gd name="T8" fmla="*/ 4 w 32"/>
                <a:gd name="T9" fmla="*/ 12 h 29"/>
                <a:gd name="T10" fmla="*/ 11 w 32"/>
                <a:gd name="T11" fmla="*/ 14 h 29"/>
                <a:gd name="T12" fmla="*/ 11 w 32"/>
                <a:gd name="T13" fmla="*/ 12 h 29"/>
                <a:gd name="T14" fmla="*/ 13 w 32"/>
                <a:gd name="T15" fmla="*/ 11 h 29"/>
                <a:gd name="T16" fmla="*/ 7 w 32"/>
                <a:gd name="T17" fmla="*/ 8 h 29"/>
                <a:gd name="T18" fmla="*/ 7 w 32"/>
                <a:gd name="T19" fmla="*/ 6 h 29"/>
                <a:gd name="T20" fmla="*/ 10 w 32"/>
                <a:gd name="T21" fmla="*/ 7 h 29"/>
                <a:gd name="T22" fmla="*/ 11 w 32"/>
                <a:gd name="T23" fmla="*/ 5 h 29"/>
                <a:gd name="T24" fmla="*/ 8 w 32"/>
                <a:gd name="T25" fmla="*/ 4 h 29"/>
                <a:gd name="T26" fmla="*/ 10 w 32"/>
                <a:gd name="T27" fmla="*/ 3 h 29"/>
                <a:gd name="T28" fmla="*/ 14 w 32"/>
                <a:gd name="T29" fmla="*/ 4 h 29"/>
                <a:gd name="T30" fmla="*/ 13 w 32"/>
                <a:gd name="T31" fmla="*/ 3 h 29"/>
                <a:gd name="T32" fmla="*/ 19 w 32"/>
                <a:gd name="T33" fmla="*/ 5 h 29"/>
                <a:gd name="T34" fmla="*/ 18 w 32"/>
                <a:gd name="T35" fmla="*/ 3 h 29"/>
                <a:gd name="T36" fmla="*/ 19 w 32"/>
                <a:gd name="T37" fmla="*/ 3 h 29"/>
                <a:gd name="T38" fmla="*/ 17 w 32"/>
                <a:gd name="T39" fmla="*/ 2 h 29"/>
                <a:gd name="T40" fmla="*/ 25 w 32"/>
                <a:gd name="T41" fmla="*/ 1 h 29"/>
                <a:gd name="T42" fmla="*/ 23 w 32"/>
                <a:gd name="T43" fmla="*/ 3 h 29"/>
                <a:gd name="T44" fmla="*/ 28 w 32"/>
                <a:gd name="T45" fmla="*/ 4 h 29"/>
                <a:gd name="T46" fmla="*/ 27 w 32"/>
                <a:gd name="T47" fmla="*/ 7 h 29"/>
                <a:gd name="T48" fmla="*/ 26 w 32"/>
                <a:gd name="T49" fmla="*/ 8 h 29"/>
                <a:gd name="T50" fmla="*/ 23 w 32"/>
                <a:gd name="T51" fmla="*/ 10 h 29"/>
                <a:gd name="T52" fmla="*/ 21 w 32"/>
                <a:gd name="T53" fmla="*/ 13 h 29"/>
                <a:gd name="T54" fmla="*/ 24 w 32"/>
                <a:gd name="T55" fmla="*/ 11 h 29"/>
                <a:gd name="T56" fmla="*/ 26 w 32"/>
                <a:gd name="T57" fmla="*/ 13 h 29"/>
                <a:gd name="T58" fmla="*/ 29 w 32"/>
                <a:gd name="T59" fmla="*/ 13 h 29"/>
                <a:gd name="T60" fmla="*/ 28 w 32"/>
                <a:gd name="T61" fmla="*/ 10 h 29"/>
                <a:gd name="T62" fmla="*/ 30 w 32"/>
                <a:gd name="T63" fmla="*/ 11 h 29"/>
                <a:gd name="T64" fmla="*/ 30 w 32"/>
                <a:gd name="T65" fmla="*/ 14 h 29"/>
                <a:gd name="T66" fmla="*/ 31 w 32"/>
                <a:gd name="T67" fmla="*/ 17 h 29"/>
                <a:gd name="T68" fmla="*/ 28 w 32"/>
                <a:gd name="T69" fmla="*/ 23 h 29"/>
                <a:gd name="T70" fmla="*/ 22 w 32"/>
                <a:gd name="T71" fmla="*/ 23 h 29"/>
                <a:gd name="T72" fmla="*/ 21 w 32"/>
                <a:gd name="T73" fmla="*/ 23 h 29"/>
                <a:gd name="T74" fmla="*/ 23 w 32"/>
                <a:gd name="T75" fmla="*/ 26 h 29"/>
                <a:gd name="T76" fmla="*/ 18 w 32"/>
                <a:gd name="T77" fmla="*/ 27 h 29"/>
                <a:gd name="T78" fmla="*/ 18 w 32"/>
                <a:gd name="T79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2" h="29">
                  <a:moveTo>
                    <a:pt x="18" y="27"/>
                  </a:moveTo>
                  <a:cubicBezTo>
                    <a:pt x="15" y="25"/>
                    <a:pt x="13" y="21"/>
                    <a:pt x="10" y="19"/>
                  </a:cubicBezTo>
                  <a:cubicBezTo>
                    <a:pt x="7" y="18"/>
                    <a:pt x="4" y="16"/>
                    <a:pt x="1" y="15"/>
                  </a:cubicBezTo>
                  <a:cubicBezTo>
                    <a:pt x="0" y="14"/>
                    <a:pt x="0" y="14"/>
                    <a:pt x="0" y="13"/>
                  </a:cubicBezTo>
                  <a:cubicBezTo>
                    <a:pt x="0" y="10"/>
                    <a:pt x="2" y="11"/>
                    <a:pt x="4" y="12"/>
                  </a:cubicBezTo>
                  <a:cubicBezTo>
                    <a:pt x="6" y="13"/>
                    <a:pt x="8" y="15"/>
                    <a:pt x="11" y="14"/>
                  </a:cubicBezTo>
                  <a:cubicBezTo>
                    <a:pt x="12" y="14"/>
                    <a:pt x="11" y="12"/>
                    <a:pt x="11" y="12"/>
                  </a:cubicBezTo>
                  <a:cubicBezTo>
                    <a:pt x="11" y="11"/>
                    <a:pt x="13" y="12"/>
                    <a:pt x="13" y="11"/>
                  </a:cubicBezTo>
                  <a:cubicBezTo>
                    <a:pt x="14" y="10"/>
                    <a:pt x="7" y="8"/>
                    <a:pt x="7" y="8"/>
                  </a:cubicBezTo>
                  <a:cubicBezTo>
                    <a:pt x="5" y="7"/>
                    <a:pt x="6" y="6"/>
                    <a:pt x="7" y="6"/>
                  </a:cubicBezTo>
                  <a:cubicBezTo>
                    <a:pt x="9" y="5"/>
                    <a:pt x="9" y="6"/>
                    <a:pt x="10" y="7"/>
                  </a:cubicBezTo>
                  <a:cubicBezTo>
                    <a:pt x="10" y="7"/>
                    <a:pt x="11" y="5"/>
                    <a:pt x="11" y="5"/>
                  </a:cubicBezTo>
                  <a:cubicBezTo>
                    <a:pt x="12" y="5"/>
                    <a:pt x="8" y="4"/>
                    <a:pt x="8" y="4"/>
                  </a:cubicBezTo>
                  <a:cubicBezTo>
                    <a:pt x="8" y="4"/>
                    <a:pt x="10" y="3"/>
                    <a:pt x="10" y="3"/>
                  </a:cubicBezTo>
                  <a:cubicBezTo>
                    <a:pt x="11" y="3"/>
                    <a:pt x="13" y="4"/>
                    <a:pt x="14" y="4"/>
                  </a:cubicBezTo>
                  <a:cubicBezTo>
                    <a:pt x="14" y="4"/>
                    <a:pt x="13" y="3"/>
                    <a:pt x="13" y="3"/>
                  </a:cubicBezTo>
                  <a:cubicBezTo>
                    <a:pt x="14" y="2"/>
                    <a:pt x="18" y="5"/>
                    <a:pt x="19" y="5"/>
                  </a:cubicBezTo>
                  <a:cubicBezTo>
                    <a:pt x="20" y="4"/>
                    <a:pt x="18" y="4"/>
                    <a:pt x="18" y="3"/>
                  </a:cubicBezTo>
                  <a:cubicBezTo>
                    <a:pt x="18" y="3"/>
                    <a:pt x="19" y="3"/>
                    <a:pt x="19" y="3"/>
                  </a:cubicBezTo>
                  <a:cubicBezTo>
                    <a:pt x="19" y="3"/>
                    <a:pt x="17" y="3"/>
                    <a:pt x="17" y="2"/>
                  </a:cubicBezTo>
                  <a:cubicBezTo>
                    <a:pt x="17" y="2"/>
                    <a:pt x="24" y="0"/>
                    <a:pt x="25" y="1"/>
                  </a:cubicBezTo>
                  <a:cubicBezTo>
                    <a:pt x="26" y="1"/>
                    <a:pt x="23" y="2"/>
                    <a:pt x="23" y="3"/>
                  </a:cubicBezTo>
                  <a:cubicBezTo>
                    <a:pt x="24" y="4"/>
                    <a:pt x="27" y="3"/>
                    <a:pt x="28" y="4"/>
                  </a:cubicBezTo>
                  <a:cubicBezTo>
                    <a:pt x="28" y="5"/>
                    <a:pt x="24" y="7"/>
                    <a:pt x="27" y="7"/>
                  </a:cubicBezTo>
                  <a:cubicBezTo>
                    <a:pt x="28" y="7"/>
                    <a:pt x="27" y="8"/>
                    <a:pt x="26" y="8"/>
                  </a:cubicBezTo>
                  <a:cubicBezTo>
                    <a:pt x="25" y="8"/>
                    <a:pt x="24" y="8"/>
                    <a:pt x="23" y="10"/>
                  </a:cubicBezTo>
                  <a:cubicBezTo>
                    <a:pt x="23" y="10"/>
                    <a:pt x="21" y="13"/>
                    <a:pt x="21" y="13"/>
                  </a:cubicBezTo>
                  <a:cubicBezTo>
                    <a:pt x="22" y="13"/>
                    <a:pt x="23" y="11"/>
                    <a:pt x="24" y="11"/>
                  </a:cubicBezTo>
                  <a:cubicBezTo>
                    <a:pt x="25" y="11"/>
                    <a:pt x="25" y="12"/>
                    <a:pt x="26" y="13"/>
                  </a:cubicBezTo>
                  <a:cubicBezTo>
                    <a:pt x="27" y="13"/>
                    <a:pt x="30" y="17"/>
                    <a:pt x="29" y="13"/>
                  </a:cubicBezTo>
                  <a:cubicBezTo>
                    <a:pt x="29" y="12"/>
                    <a:pt x="27" y="11"/>
                    <a:pt x="28" y="10"/>
                  </a:cubicBezTo>
                  <a:cubicBezTo>
                    <a:pt x="29" y="10"/>
                    <a:pt x="30" y="10"/>
                    <a:pt x="30" y="11"/>
                  </a:cubicBezTo>
                  <a:cubicBezTo>
                    <a:pt x="30" y="12"/>
                    <a:pt x="29" y="13"/>
                    <a:pt x="30" y="14"/>
                  </a:cubicBezTo>
                  <a:cubicBezTo>
                    <a:pt x="31" y="15"/>
                    <a:pt x="32" y="16"/>
                    <a:pt x="31" y="17"/>
                  </a:cubicBezTo>
                  <a:cubicBezTo>
                    <a:pt x="29" y="19"/>
                    <a:pt x="32" y="22"/>
                    <a:pt x="28" y="23"/>
                  </a:cubicBezTo>
                  <a:cubicBezTo>
                    <a:pt x="28" y="23"/>
                    <a:pt x="21" y="25"/>
                    <a:pt x="22" y="23"/>
                  </a:cubicBezTo>
                  <a:cubicBezTo>
                    <a:pt x="22" y="22"/>
                    <a:pt x="21" y="22"/>
                    <a:pt x="21" y="23"/>
                  </a:cubicBezTo>
                  <a:cubicBezTo>
                    <a:pt x="22" y="24"/>
                    <a:pt x="22" y="25"/>
                    <a:pt x="23" y="26"/>
                  </a:cubicBezTo>
                  <a:cubicBezTo>
                    <a:pt x="23" y="28"/>
                    <a:pt x="19" y="27"/>
                    <a:pt x="18" y="27"/>
                  </a:cubicBezTo>
                  <a:cubicBezTo>
                    <a:pt x="17" y="26"/>
                    <a:pt x="22" y="29"/>
                    <a:pt x="18" y="2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879" name="Freeform 575" descr="" title=""/>
            <p:cNvSpPr>
              <a:spLocks/>
            </p:cNvSpPr>
            <p:nvPr/>
          </p:nvSpPr>
          <p:spPr bwMode="auto">
            <a:xfrm>
              <a:off x="6950840" y="4340493"/>
              <a:ext cx="276647" cy="219351"/>
            </a:xfrm>
            <a:custGeom>
              <a:avLst/>
              <a:gdLst>
                <a:gd name="T0" fmla="*/ 7 w 28"/>
                <a:gd name="T1" fmla="*/ 22 h 22"/>
                <a:gd name="T2" fmla="*/ 3 w 28"/>
                <a:gd name="T3" fmla="*/ 19 h 22"/>
                <a:gd name="T4" fmla="*/ 1 w 28"/>
                <a:gd name="T5" fmla="*/ 11 h 22"/>
                <a:gd name="T6" fmla="*/ 1 w 28"/>
                <a:gd name="T7" fmla="*/ 4 h 22"/>
                <a:gd name="T8" fmla="*/ 6 w 28"/>
                <a:gd name="T9" fmla="*/ 4 h 22"/>
                <a:gd name="T10" fmla="*/ 5 w 28"/>
                <a:gd name="T11" fmla="*/ 1 h 22"/>
                <a:gd name="T12" fmla="*/ 16 w 28"/>
                <a:gd name="T13" fmla="*/ 2 h 22"/>
                <a:gd name="T14" fmla="*/ 25 w 28"/>
                <a:gd name="T15" fmla="*/ 3 h 22"/>
                <a:gd name="T16" fmla="*/ 23 w 28"/>
                <a:gd name="T17" fmla="*/ 8 h 22"/>
                <a:gd name="T18" fmla="*/ 19 w 28"/>
                <a:gd name="T19" fmla="*/ 13 h 22"/>
                <a:gd name="T20" fmla="*/ 12 w 28"/>
                <a:gd name="T21" fmla="*/ 13 h 22"/>
                <a:gd name="T22" fmla="*/ 10 w 28"/>
                <a:gd name="T23" fmla="*/ 14 h 22"/>
                <a:gd name="T24" fmla="*/ 11 w 28"/>
                <a:gd name="T25" fmla="*/ 17 h 22"/>
                <a:gd name="T26" fmla="*/ 7 w 28"/>
                <a:gd name="T27" fmla="*/ 22 h 22"/>
                <a:gd name="T28" fmla="*/ 7 w 28"/>
                <a:gd name="T2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22">
                  <a:moveTo>
                    <a:pt x="7" y="22"/>
                  </a:moveTo>
                  <a:cubicBezTo>
                    <a:pt x="5" y="21"/>
                    <a:pt x="3" y="21"/>
                    <a:pt x="3" y="19"/>
                  </a:cubicBezTo>
                  <a:cubicBezTo>
                    <a:pt x="3" y="16"/>
                    <a:pt x="0" y="14"/>
                    <a:pt x="1" y="11"/>
                  </a:cubicBezTo>
                  <a:cubicBezTo>
                    <a:pt x="1" y="9"/>
                    <a:pt x="0" y="6"/>
                    <a:pt x="1" y="4"/>
                  </a:cubicBezTo>
                  <a:cubicBezTo>
                    <a:pt x="2" y="4"/>
                    <a:pt x="6" y="5"/>
                    <a:pt x="6" y="4"/>
                  </a:cubicBezTo>
                  <a:cubicBezTo>
                    <a:pt x="6" y="3"/>
                    <a:pt x="0" y="3"/>
                    <a:pt x="5" y="1"/>
                  </a:cubicBezTo>
                  <a:cubicBezTo>
                    <a:pt x="9" y="0"/>
                    <a:pt x="12" y="1"/>
                    <a:pt x="16" y="2"/>
                  </a:cubicBezTo>
                  <a:cubicBezTo>
                    <a:pt x="19" y="2"/>
                    <a:pt x="22" y="2"/>
                    <a:pt x="25" y="3"/>
                  </a:cubicBezTo>
                  <a:cubicBezTo>
                    <a:pt x="28" y="4"/>
                    <a:pt x="25" y="6"/>
                    <a:pt x="23" y="8"/>
                  </a:cubicBezTo>
                  <a:cubicBezTo>
                    <a:pt x="22" y="10"/>
                    <a:pt x="21" y="12"/>
                    <a:pt x="19" y="13"/>
                  </a:cubicBezTo>
                  <a:cubicBezTo>
                    <a:pt x="18" y="15"/>
                    <a:pt x="14" y="13"/>
                    <a:pt x="12" y="13"/>
                  </a:cubicBezTo>
                  <a:cubicBezTo>
                    <a:pt x="12" y="13"/>
                    <a:pt x="9" y="13"/>
                    <a:pt x="10" y="14"/>
                  </a:cubicBezTo>
                  <a:cubicBezTo>
                    <a:pt x="10" y="15"/>
                    <a:pt x="12" y="15"/>
                    <a:pt x="11" y="17"/>
                  </a:cubicBezTo>
                  <a:cubicBezTo>
                    <a:pt x="10" y="17"/>
                    <a:pt x="8" y="22"/>
                    <a:pt x="7" y="22"/>
                  </a:cubicBezTo>
                  <a:cubicBezTo>
                    <a:pt x="5" y="21"/>
                    <a:pt x="8" y="22"/>
                    <a:pt x="7" y="2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880" name="Freeform 576" descr="" title=""/>
            <p:cNvSpPr>
              <a:spLocks/>
            </p:cNvSpPr>
            <p:nvPr/>
          </p:nvSpPr>
          <p:spPr bwMode="auto">
            <a:xfrm>
              <a:off x="5469756" y="4313498"/>
              <a:ext cx="533056" cy="327340"/>
            </a:xfrm>
            <a:custGeom>
              <a:avLst/>
              <a:gdLst>
                <a:gd name="T0" fmla="*/ 52 w 54"/>
                <a:gd name="T1" fmla="*/ 10 h 33"/>
                <a:gd name="T2" fmla="*/ 45 w 54"/>
                <a:gd name="T3" fmla="*/ 4 h 33"/>
                <a:gd name="T4" fmla="*/ 41 w 54"/>
                <a:gd name="T5" fmla="*/ 3 h 33"/>
                <a:gd name="T6" fmla="*/ 35 w 54"/>
                <a:gd name="T7" fmla="*/ 4 h 33"/>
                <a:gd name="T8" fmla="*/ 32 w 54"/>
                <a:gd name="T9" fmla="*/ 3 h 33"/>
                <a:gd name="T10" fmla="*/ 27 w 54"/>
                <a:gd name="T11" fmla="*/ 1 h 33"/>
                <a:gd name="T12" fmla="*/ 20 w 54"/>
                <a:gd name="T13" fmla="*/ 0 h 33"/>
                <a:gd name="T14" fmla="*/ 11 w 54"/>
                <a:gd name="T15" fmla="*/ 1 h 33"/>
                <a:gd name="T16" fmla="*/ 8 w 54"/>
                <a:gd name="T17" fmla="*/ 3 h 33"/>
                <a:gd name="T18" fmla="*/ 7 w 54"/>
                <a:gd name="T19" fmla="*/ 11 h 33"/>
                <a:gd name="T20" fmla="*/ 7 w 54"/>
                <a:gd name="T21" fmla="*/ 15 h 33"/>
                <a:gd name="T22" fmla="*/ 4 w 54"/>
                <a:gd name="T23" fmla="*/ 18 h 33"/>
                <a:gd name="T24" fmla="*/ 0 w 54"/>
                <a:gd name="T25" fmla="*/ 24 h 33"/>
                <a:gd name="T26" fmla="*/ 7 w 54"/>
                <a:gd name="T27" fmla="*/ 26 h 33"/>
                <a:gd name="T28" fmla="*/ 15 w 54"/>
                <a:gd name="T29" fmla="*/ 32 h 33"/>
                <a:gd name="T30" fmla="*/ 19 w 54"/>
                <a:gd name="T31" fmla="*/ 30 h 33"/>
                <a:gd name="T32" fmla="*/ 25 w 54"/>
                <a:gd name="T33" fmla="*/ 29 h 33"/>
                <a:gd name="T34" fmla="*/ 28 w 54"/>
                <a:gd name="T35" fmla="*/ 26 h 33"/>
                <a:gd name="T36" fmla="*/ 31 w 54"/>
                <a:gd name="T37" fmla="*/ 21 h 33"/>
                <a:gd name="T38" fmla="*/ 37 w 54"/>
                <a:gd name="T39" fmla="*/ 17 h 33"/>
                <a:gd name="T40" fmla="*/ 46 w 54"/>
                <a:gd name="T41" fmla="*/ 13 h 33"/>
                <a:gd name="T42" fmla="*/ 52 w 54"/>
                <a:gd name="T43" fmla="*/ 10 h 33"/>
                <a:gd name="T44" fmla="*/ 52 w 54"/>
                <a:gd name="T45" fmla="*/ 1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4" h="33">
                  <a:moveTo>
                    <a:pt x="52" y="10"/>
                  </a:moveTo>
                  <a:cubicBezTo>
                    <a:pt x="50" y="8"/>
                    <a:pt x="48" y="6"/>
                    <a:pt x="45" y="4"/>
                  </a:cubicBezTo>
                  <a:cubicBezTo>
                    <a:pt x="44" y="4"/>
                    <a:pt x="42" y="3"/>
                    <a:pt x="41" y="3"/>
                  </a:cubicBezTo>
                  <a:cubicBezTo>
                    <a:pt x="38" y="2"/>
                    <a:pt x="37" y="3"/>
                    <a:pt x="35" y="4"/>
                  </a:cubicBezTo>
                  <a:cubicBezTo>
                    <a:pt x="34" y="4"/>
                    <a:pt x="33" y="3"/>
                    <a:pt x="32" y="3"/>
                  </a:cubicBezTo>
                  <a:cubicBezTo>
                    <a:pt x="31" y="2"/>
                    <a:pt x="29" y="2"/>
                    <a:pt x="27" y="1"/>
                  </a:cubicBezTo>
                  <a:cubicBezTo>
                    <a:pt x="25" y="1"/>
                    <a:pt x="22" y="0"/>
                    <a:pt x="20" y="0"/>
                  </a:cubicBezTo>
                  <a:cubicBezTo>
                    <a:pt x="17" y="0"/>
                    <a:pt x="14" y="1"/>
                    <a:pt x="11" y="1"/>
                  </a:cubicBezTo>
                  <a:cubicBezTo>
                    <a:pt x="9" y="2"/>
                    <a:pt x="6" y="1"/>
                    <a:pt x="8" y="3"/>
                  </a:cubicBezTo>
                  <a:cubicBezTo>
                    <a:pt x="10" y="7"/>
                    <a:pt x="10" y="8"/>
                    <a:pt x="7" y="11"/>
                  </a:cubicBezTo>
                  <a:cubicBezTo>
                    <a:pt x="5" y="13"/>
                    <a:pt x="7" y="14"/>
                    <a:pt x="7" y="15"/>
                  </a:cubicBezTo>
                  <a:cubicBezTo>
                    <a:pt x="6" y="16"/>
                    <a:pt x="4" y="16"/>
                    <a:pt x="4" y="18"/>
                  </a:cubicBezTo>
                  <a:cubicBezTo>
                    <a:pt x="3" y="20"/>
                    <a:pt x="1" y="22"/>
                    <a:pt x="0" y="24"/>
                  </a:cubicBezTo>
                  <a:cubicBezTo>
                    <a:pt x="0" y="25"/>
                    <a:pt x="6" y="26"/>
                    <a:pt x="7" y="26"/>
                  </a:cubicBezTo>
                  <a:cubicBezTo>
                    <a:pt x="10" y="28"/>
                    <a:pt x="12" y="32"/>
                    <a:pt x="15" y="32"/>
                  </a:cubicBezTo>
                  <a:cubicBezTo>
                    <a:pt x="16" y="33"/>
                    <a:pt x="18" y="31"/>
                    <a:pt x="19" y="30"/>
                  </a:cubicBezTo>
                  <a:cubicBezTo>
                    <a:pt x="21" y="29"/>
                    <a:pt x="23" y="30"/>
                    <a:pt x="25" y="29"/>
                  </a:cubicBezTo>
                  <a:cubicBezTo>
                    <a:pt x="27" y="29"/>
                    <a:pt x="27" y="28"/>
                    <a:pt x="28" y="26"/>
                  </a:cubicBezTo>
                  <a:cubicBezTo>
                    <a:pt x="28" y="24"/>
                    <a:pt x="28" y="23"/>
                    <a:pt x="31" y="21"/>
                  </a:cubicBezTo>
                  <a:cubicBezTo>
                    <a:pt x="33" y="20"/>
                    <a:pt x="34" y="18"/>
                    <a:pt x="37" y="17"/>
                  </a:cubicBezTo>
                  <a:cubicBezTo>
                    <a:pt x="40" y="15"/>
                    <a:pt x="43" y="14"/>
                    <a:pt x="46" y="13"/>
                  </a:cubicBezTo>
                  <a:cubicBezTo>
                    <a:pt x="46" y="13"/>
                    <a:pt x="53" y="10"/>
                    <a:pt x="52" y="10"/>
                  </a:cubicBezTo>
                  <a:cubicBezTo>
                    <a:pt x="51" y="9"/>
                    <a:pt x="54" y="11"/>
                    <a:pt x="52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881" name="Freeform 577" descr="" title=""/>
            <p:cNvSpPr>
              <a:spLocks/>
            </p:cNvSpPr>
            <p:nvPr/>
          </p:nvSpPr>
          <p:spPr bwMode="auto">
            <a:xfrm>
              <a:off x="6505503" y="4222380"/>
              <a:ext cx="70849" cy="40496"/>
            </a:xfrm>
            <a:custGeom>
              <a:avLst/>
              <a:gdLst>
                <a:gd name="T0" fmla="*/ 4 w 7"/>
                <a:gd name="T1" fmla="*/ 4 h 4"/>
                <a:gd name="T2" fmla="*/ 1 w 7"/>
                <a:gd name="T3" fmla="*/ 3 h 4"/>
                <a:gd name="T4" fmla="*/ 3 w 7"/>
                <a:gd name="T5" fmla="*/ 0 h 4"/>
                <a:gd name="T6" fmla="*/ 4 w 7"/>
                <a:gd name="T7" fmla="*/ 4 h 4"/>
                <a:gd name="T8" fmla="*/ 4 w 7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4" y="4"/>
                  </a:moveTo>
                  <a:cubicBezTo>
                    <a:pt x="3" y="4"/>
                    <a:pt x="1" y="4"/>
                    <a:pt x="1" y="3"/>
                  </a:cubicBezTo>
                  <a:cubicBezTo>
                    <a:pt x="0" y="2"/>
                    <a:pt x="3" y="0"/>
                    <a:pt x="3" y="0"/>
                  </a:cubicBezTo>
                  <a:cubicBezTo>
                    <a:pt x="6" y="0"/>
                    <a:pt x="7" y="4"/>
                    <a:pt x="4" y="4"/>
                  </a:cubicBezTo>
                  <a:cubicBezTo>
                    <a:pt x="1" y="3"/>
                    <a:pt x="6" y="4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882" name="Freeform 578" descr="" title=""/>
            <p:cNvSpPr>
              <a:spLocks/>
            </p:cNvSpPr>
            <p:nvPr/>
          </p:nvSpPr>
          <p:spPr bwMode="auto">
            <a:xfrm>
              <a:off x="5894851" y="4043528"/>
              <a:ext cx="593782" cy="280094"/>
            </a:xfrm>
            <a:custGeom>
              <a:avLst/>
              <a:gdLst>
                <a:gd name="T0" fmla="*/ 50 w 60"/>
                <a:gd name="T1" fmla="*/ 22 h 28"/>
                <a:gd name="T2" fmla="*/ 48 w 60"/>
                <a:gd name="T3" fmla="*/ 21 h 28"/>
                <a:gd name="T4" fmla="*/ 46 w 60"/>
                <a:gd name="T5" fmla="*/ 23 h 28"/>
                <a:gd name="T6" fmla="*/ 43 w 60"/>
                <a:gd name="T7" fmla="*/ 22 h 28"/>
                <a:gd name="T8" fmla="*/ 40 w 60"/>
                <a:gd name="T9" fmla="*/ 23 h 28"/>
                <a:gd name="T10" fmla="*/ 24 w 60"/>
                <a:gd name="T11" fmla="*/ 27 h 28"/>
                <a:gd name="T12" fmla="*/ 19 w 60"/>
                <a:gd name="T13" fmla="*/ 28 h 28"/>
                <a:gd name="T14" fmla="*/ 17 w 60"/>
                <a:gd name="T15" fmla="*/ 24 h 28"/>
                <a:gd name="T16" fmla="*/ 24 w 60"/>
                <a:gd name="T17" fmla="*/ 22 h 28"/>
                <a:gd name="T18" fmla="*/ 29 w 60"/>
                <a:gd name="T19" fmla="*/ 22 h 28"/>
                <a:gd name="T20" fmla="*/ 31 w 60"/>
                <a:gd name="T21" fmla="*/ 20 h 28"/>
                <a:gd name="T22" fmla="*/ 24 w 60"/>
                <a:gd name="T23" fmla="*/ 20 h 28"/>
                <a:gd name="T24" fmla="*/ 19 w 60"/>
                <a:gd name="T25" fmla="*/ 21 h 28"/>
                <a:gd name="T26" fmla="*/ 19 w 60"/>
                <a:gd name="T27" fmla="*/ 19 h 28"/>
                <a:gd name="T28" fmla="*/ 12 w 60"/>
                <a:gd name="T29" fmla="*/ 21 h 28"/>
                <a:gd name="T30" fmla="*/ 11 w 60"/>
                <a:gd name="T31" fmla="*/ 22 h 28"/>
                <a:gd name="T32" fmla="*/ 9 w 60"/>
                <a:gd name="T33" fmla="*/ 23 h 28"/>
                <a:gd name="T34" fmla="*/ 5 w 60"/>
                <a:gd name="T35" fmla="*/ 21 h 28"/>
                <a:gd name="T36" fmla="*/ 0 w 60"/>
                <a:gd name="T37" fmla="*/ 20 h 28"/>
                <a:gd name="T38" fmla="*/ 4 w 60"/>
                <a:gd name="T39" fmla="*/ 18 h 28"/>
                <a:gd name="T40" fmla="*/ 9 w 60"/>
                <a:gd name="T41" fmla="*/ 17 h 28"/>
                <a:gd name="T42" fmla="*/ 11 w 60"/>
                <a:gd name="T43" fmla="*/ 16 h 28"/>
                <a:gd name="T44" fmla="*/ 5 w 60"/>
                <a:gd name="T45" fmla="*/ 16 h 28"/>
                <a:gd name="T46" fmla="*/ 4 w 60"/>
                <a:gd name="T47" fmla="*/ 14 h 28"/>
                <a:gd name="T48" fmla="*/ 12 w 60"/>
                <a:gd name="T49" fmla="*/ 13 h 28"/>
                <a:gd name="T50" fmla="*/ 4 w 60"/>
                <a:gd name="T51" fmla="*/ 12 h 28"/>
                <a:gd name="T52" fmla="*/ 13 w 60"/>
                <a:gd name="T53" fmla="*/ 10 h 28"/>
                <a:gd name="T54" fmla="*/ 9 w 60"/>
                <a:gd name="T55" fmla="*/ 8 h 28"/>
                <a:gd name="T56" fmla="*/ 14 w 60"/>
                <a:gd name="T57" fmla="*/ 6 h 28"/>
                <a:gd name="T58" fmla="*/ 17 w 60"/>
                <a:gd name="T59" fmla="*/ 10 h 28"/>
                <a:gd name="T60" fmla="*/ 25 w 60"/>
                <a:gd name="T61" fmla="*/ 11 h 28"/>
                <a:gd name="T62" fmla="*/ 29 w 60"/>
                <a:gd name="T63" fmla="*/ 14 h 28"/>
                <a:gd name="T64" fmla="*/ 32 w 60"/>
                <a:gd name="T65" fmla="*/ 17 h 28"/>
                <a:gd name="T66" fmla="*/ 39 w 60"/>
                <a:gd name="T67" fmla="*/ 16 h 28"/>
                <a:gd name="T68" fmla="*/ 37 w 60"/>
                <a:gd name="T69" fmla="*/ 13 h 28"/>
                <a:gd name="T70" fmla="*/ 38 w 60"/>
                <a:gd name="T71" fmla="*/ 9 h 28"/>
                <a:gd name="T72" fmla="*/ 36 w 60"/>
                <a:gd name="T73" fmla="*/ 8 h 28"/>
                <a:gd name="T74" fmla="*/ 38 w 60"/>
                <a:gd name="T75" fmla="*/ 5 h 28"/>
                <a:gd name="T76" fmla="*/ 43 w 60"/>
                <a:gd name="T77" fmla="*/ 3 h 28"/>
                <a:gd name="T78" fmla="*/ 44 w 60"/>
                <a:gd name="T79" fmla="*/ 7 h 28"/>
                <a:gd name="T80" fmla="*/ 45 w 60"/>
                <a:gd name="T81" fmla="*/ 9 h 28"/>
                <a:gd name="T82" fmla="*/ 44 w 60"/>
                <a:gd name="T83" fmla="*/ 10 h 28"/>
                <a:gd name="T84" fmla="*/ 47 w 60"/>
                <a:gd name="T85" fmla="*/ 11 h 28"/>
                <a:gd name="T86" fmla="*/ 51 w 60"/>
                <a:gd name="T87" fmla="*/ 14 h 28"/>
                <a:gd name="T88" fmla="*/ 53 w 60"/>
                <a:gd name="T89" fmla="*/ 13 h 28"/>
                <a:gd name="T90" fmla="*/ 57 w 60"/>
                <a:gd name="T91" fmla="*/ 12 h 28"/>
                <a:gd name="T92" fmla="*/ 59 w 60"/>
                <a:gd name="T93" fmla="*/ 15 h 28"/>
                <a:gd name="T94" fmla="*/ 58 w 60"/>
                <a:gd name="T95" fmla="*/ 20 h 28"/>
                <a:gd name="T96" fmla="*/ 50 w 60"/>
                <a:gd name="T97" fmla="*/ 22 h 28"/>
                <a:gd name="T98" fmla="*/ 50 w 60"/>
                <a:gd name="T99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0" h="28">
                  <a:moveTo>
                    <a:pt x="50" y="22"/>
                  </a:moveTo>
                  <a:cubicBezTo>
                    <a:pt x="49" y="22"/>
                    <a:pt x="49" y="21"/>
                    <a:pt x="48" y="21"/>
                  </a:cubicBezTo>
                  <a:cubicBezTo>
                    <a:pt x="48" y="21"/>
                    <a:pt x="46" y="22"/>
                    <a:pt x="46" y="23"/>
                  </a:cubicBezTo>
                  <a:cubicBezTo>
                    <a:pt x="45" y="23"/>
                    <a:pt x="44" y="23"/>
                    <a:pt x="43" y="22"/>
                  </a:cubicBezTo>
                  <a:cubicBezTo>
                    <a:pt x="42" y="22"/>
                    <a:pt x="41" y="22"/>
                    <a:pt x="40" y="23"/>
                  </a:cubicBezTo>
                  <a:cubicBezTo>
                    <a:pt x="35" y="25"/>
                    <a:pt x="30" y="26"/>
                    <a:pt x="24" y="27"/>
                  </a:cubicBezTo>
                  <a:cubicBezTo>
                    <a:pt x="23" y="27"/>
                    <a:pt x="20" y="28"/>
                    <a:pt x="19" y="28"/>
                  </a:cubicBezTo>
                  <a:cubicBezTo>
                    <a:pt x="17" y="27"/>
                    <a:pt x="13" y="26"/>
                    <a:pt x="17" y="24"/>
                  </a:cubicBezTo>
                  <a:cubicBezTo>
                    <a:pt x="19" y="24"/>
                    <a:pt x="22" y="22"/>
                    <a:pt x="24" y="22"/>
                  </a:cubicBezTo>
                  <a:cubicBezTo>
                    <a:pt x="26" y="22"/>
                    <a:pt x="28" y="22"/>
                    <a:pt x="29" y="22"/>
                  </a:cubicBezTo>
                  <a:cubicBezTo>
                    <a:pt x="29" y="22"/>
                    <a:pt x="32" y="20"/>
                    <a:pt x="31" y="20"/>
                  </a:cubicBezTo>
                  <a:cubicBezTo>
                    <a:pt x="30" y="19"/>
                    <a:pt x="25" y="20"/>
                    <a:pt x="24" y="20"/>
                  </a:cubicBezTo>
                  <a:cubicBezTo>
                    <a:pt x="22" y="21"/>
                    <a:pt x="21" y="21"/>
                    <a:pt x="19" y="21"/>
                  </a:cubicBezTo>
                  <a:cubicBezTo>
                    <a:pt x="17" y="21"/>
                    <a:pt x="19" y="20"/>
                    <a:pt x="19" y="19"/>
                  </a:cubicBezTo>
                  <a:cubicBezTo>
                    <a:pt x="19" y="16"/>
                    <a:pt x="13" y="21"/>
                    <a:pt x="12" y="21"/>
                  </a:cubicBezTo>
                  <a:cubicBezTo>
                    <a:pt x="12" y="21"/>
                    <a:pt x="11" y="22"/>
                    <a:pt x="11" y="22"/>
                  </a:cubicBezTo>
                  <a:cubicBezTo>
                    <a:pt x="9" y="20"/>
                    <a:pt x="9" y="22"/>
                    <a:pt x="9" y="23"/>
                  </a:cubicBezTo>
                  <a:cubicBezTo>
                    <a:pt x="9" y="23"/>
                    <a:pt x="6" y="21"/>
                    <a:pt x="5" y="21"/>
                  </a:cubicBezTo>
                  <a:cubicBezTo>
                    <a:pt x="4" y="21"/>
                    <a:pt x="0" y="22"/>
                    <a:pt x="0" y="20"/>
                  </a:cubicBezTo>
                  <a:cubicBezTo>
                    <a:pt x="0" y="18"/>
                    <a:pt x="2" y="19"/>
                    <a:pt x="4" y="18"/>
                  </a:cubicBezTo>
                  <a:cubicBezTo>
                    <a:pt x="6" y="18"/>
                    <a:pt x="8" y="18"/>
                    <a:pt x="9" y="17"/>
                  </a:cubicBezTo>
                  <a:cubicBezTo>
                    <a:pt x="9" y="17"/>
                    <a:pt x="12" y="16"/>
                    <a:pt x="11" y="16"/>
                  </a:cubicBezTo>
                  <a:cubicBezTo>
                    <a:pt x="9" y="15"/>
                    <a:pt x="6" y="16"/>
                    <a:pt x="5" y="16"/>
                  </a:cubicBezTo>
                  <a:cubicBezTo>
                    <a:pt x="2" y="16"/>
                    <a:pt x="0" y="14"/>
                    <a:pt x="4" y="14"/>
                  </a:cubicBezTo>
                  <a:cubicBezTo>
                    <a:pt x="6" y="14"/>
                    <a:pt x="10" y="13"/>
                    <a:pt x="12" y="13"/>
                  </a:cubicBezTo>
                  <a:cubicBezTo>
                    <a:pt x="11" y="13"/>
                    <a:pt x="4" y="14"/>
                    <a:pt x="4" y="12"/>
                  </a:cubicBezTo>
                  <a:cubicBezTo>
                    <a:pt x="3" y="10"/>
                    <a:pt x="12" y="11"/>
                    <a:pt x="13" y="10"/>
                  </a:cubicBezTo>
                  <a:cubicBezTo>
                    <a:pt x="13" y="10"/>
                    <a:pt x="9" y="9"/>
                    <a:pt x="9" y="8"/>
                  </a:cubicBezTo>
                  <a:cubicBezTo>
                    <a:pt x="8" y="7"/>
                    <a:pt x="14" y="6"/>
                    <a:pt x="14" y="6"/>
                  </a:cubicBezTo>
                  <a:cubicBezTo>
                    <a:pt x="17" y="6"/>
                    <a:pt x="15" y="10"/>
                    <a:pt x="17" y="10"/>
                  </a:cubicBezTo>
                  <a:cubicBezTo>
                    <a:pt x="20" y="10"/>
                    <a:pt x="22" y="10"/>
                    <a:pt x="25" y="11"/>
                  </a:cubicBezTo>
                  <a:cubicBezTo>
                    <a:pt x="26" y="12"/>
                    <a:pt x="28" y="13"/>
                    <a:pt x="29" y="14"/>
                  </a:cubicBezTo>
                  <a:cubicBezTo>
                    <a:pt x="31" y="16"/>
                    <a:pt x="30" y="17"/>
                    <a:pt x="32" y="17"/>
                  </a:cubicBezTo>
                  <a:cubicBezTo>
                    <a:pt x="35" y="17"/>
                    <a:pt x="37" y="17"/>
                    <a:pt x="39" y="16"/>
                  </a:cubicBezTo>
                  <a:cubicBezTo>
                    <a:pt x="43" y="15"/>
                    <a:pt x="37" y="14"/>
                    <a:pt x="37" y="13"/>
                  </a:cubicBezTo>
                  <a:cubicBezTo>
                    <a:pt x="37" y="13"/>
                    <a:pt x="45" y="12"/>
                    <a:pt x="38" y="9"/>
                  </a:cubicBezTo>
                  <a:cubicBezTo>
                    <a:pt x="37" y="9"/>
                    <a:pt x="35" y="9"/>
                    <a:pt x="36" y="8"/>
                  </a:cubicBezTo>
                  <a:cubicBezTo>
                    <a:pt x="37" y="7"/>
                    <a:pt x="38" y="6"/>
                    <a:pt x="38" y="5"/>
                  </a:cubicBezTo>
                  <a:cubicBezTo>
                    <a:pt x="39" y="4"/>
                    <a:pt x="43" y="0"/>
                    <a:pt x="43" y="3"/>
                  </a:cubicBezTo>
                  <a:cubicBezTo>
                    <a:pt x="43" y="4"/>
                    <a:pt x="44" y="5"/>
                    <a:pt x="44" y="7"/>
                  </a:cubicBezTo>
                  <a:cubicBezTo>
                    <a:pt x="45" y="7"/>
                    <a:pt x="45" y="8"/>
                    <a:pt x="45" y="9"/>
                  </a:cubicBezTo>
                  <a:cubicBezTo>
                    <a:pt x="46" y="10"/>
                    <a:pt x="44" y="9"/>
                    <a:pt x="44" y="10"/>
                  </a:cubicBezTo>
                  <a:cubicBezTo>
                    <a:pt x="44" y="12"/>
                    <a:pt x="47" y="10"/>
                    <a:pt x="47" y="11"/>
                  </a:cubicBezTo>
                  <a:cubicBezTo>
                    <a:pt x="47" y="13"/>
                    <a:pt x="50" y="14"/>
                    <a:pt x="51" y="14"/>
                  </a:cubicBezTo>
                  <a:cubicBezTo>
                    <a:pt x="53" y="14"/>
                    <a:pt x="53" y="15"/>
                    <a:pt x="53" y="13"/>
                  </a:cubicBezTo>
                  <a:cubicBezTo>
                    <a:pt x="53" y="11"/>
                    <a:pt x="55" y="11"/>
                    <a:pt x="57" y="12"/>
                  </a:cubicBezTo>
                  <a:cubicBezTo>
                    <a:pt x="58" y="12"/>
                    <a:pt x="60" y="14"/>
                    <a:pt x="59" y="15"/>
                  </a:cubicBezTo>
                  <a:cubicBezTo>
                    <a:pt x="59" y="16"/>
                    <a:pt x="58" y="19"/>
                    <a:pt x="58" y="20"/>
                  </a:cubicBezTo>
                  <a:cubicBezTo>
                    <a:pt x="57" y="21"/>
                    <a:pt x="51" y="22"/>
                    <a:pt x="50" y="22"/>
                  </a:cubicBezTo>
                  <a:cubicBezTo>
                    <a:pt x="48" y="21"/>
                    <a:pt x="51" y="22"/>
                    <a:pt x="50" y="2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883" name="Freeform 579" descr="" title=""/>
            <p:cNvSpPr>
              <a:spLocks/>
            </p:cNvSpPr>
            <p:nvPr/>
          </p:nvSpPr>
          <p:spPr bwMode="auto">
            <a:xfrm>
              <a:off x="5793637" y="4154890"/>
              <a:ext cx="101212" cy="67493"/>
            </a:xfrm>
            <a:custGeom>
              <a:avLst/>
              <a:gdLst>
                <a:gd name="T0" fmla="*/ 9 w 10"/>
                <a:gd name="T1" fmla="*/ 1 h 7"/>
                <a:gd name="T2" fmla="*/ 0 w 10"/>
                <a:gd name="T3" fmla="*/ 5 h 7"/>
                <a:gd name="T4" fmla="*/ 6 w 10"/>
                <a:gd name="T5" fmla="*/ 5 h 7"/>
                <a:gd name="T6" fmla="*/ 9 w 10"/>
                <a:gd name="T7" fmla="*/ 1 h 7"/>
                <a:gd name="T8" fmla="*/ 9 w 10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9" y="1"/>
                  </a:moveTo>
                  <a:cubicBezTo>
                    <a:pt x="8" y="1"/>
                    <a:pt x="0" y="5"/>
                    <a:pt x="0" y="5"/>
                  </a:cubicBezTo>
                  <a:cubicBezTo>
                    <a:pt x="2" y="6"/>
                    <a:pt x="5" y="7"/>
                    <a:pt x="6" y="5"/>
                  </a:cubicBezTo>
                  <a:cubicBezTo>
                    <a:pt x="7" y="4"/>
                    <a:pt x="9" y="0"/>
                    <a:pt x="9" y="1"/>
                  </a:cubicBezTo>
                  <a:cubicBezTo>
                    <a:pt x="7" y="1"/>
                    <a:pt x="10" y="0"/>
                    <a:pt x="9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884" name="Freeform 580" descr="" title=""/>
            <p:cNvSpPr>
              <a:spLocks/>
            </p:cNvSpPr>
            <p:nvPr/>
          </p:nvSpPr>
          <p:spPr bwMode="auto">
            <a:xfrm>
              <a:off x="5618202" y="4006406"/>
              <a:ext cx="364368" cy="168735"/>
            </a:xfrm>
            <a:custGeom>
              <a:avLst/>
              <a:gdLst>
                <a:gd name="T0" fmla="*/ 30 w 37"/>
                <a:gd name="T1" fmla="*/ 12 h 17"/>
                <a:gd name="T2" fmla="*/ 27 w 37"/>
                <a:gd name="T3" fmla="*/ 13 h 17"/>
                <a:gd name="T4" fmla="*/ 26 w 37"/>
                <a:gd name="T5" fmla="*/ 10 h 17"/>
                <a:gd name="T6" fmla="*/ 23 w 37"/>
                <a:gd name="T7" fmla="*/ 8 h 17"/>
                <a:gd name="T8" fmla="*/ 22 w 37"/>
                <a:gd name="T9" fmla="*/ 10 h 17"/>
                <a:gd name="T10" fmla="*/ 21 w 37"/>
                <a:gd name="T11" fmla="*/ 9 h 17"/>
                <a:gd name="T12" fmla="*/ 20 w 37"/>
                <a:gd name="T13" fmla="*/ 13 h 17"/>
                <a:gd name="T14" fmla="*/ 17 w 37"/>
                <a:gd name="T15" fmla="*/ 14 h 17"/>
                <a:gd name="T16" fmla="*/ 16 w 37"/>
                <a:gd name="T17" fmla="*/ 16 h 17"/>
                <a:gd name="T18" fmla="*/ 12 w 37"/>
                <a:gd name="T19" fmla="*/ 17 h 17"/>
                <a:gd name="T20" fmla="*/ 10 w 37"/>
                <a:gd name="T21" fmla="*/ 15 h 17"/>
                <a:gd name="T22" fmla="*/ 5 w 37"/>
                <a:gd name="T23" fmla="*/ 16 h 17"/>
                <a:gd name="T24" fmla="*/ 1 w 37"/>
                <a:gd name="T25" fmla="*/ 17 h 17"/>
                <a:gd name="T26" fmla="*/ 2 w 37"/>
                <a:gd name="T27" fmla="*/ 13 h 17"/>
                <a:gd name="T28" fmla="*/ 0 w 37"/>
                <a:gd name="T29" fmla="*/ 14 h 17"/>
                <a:gd name="T30" fmla="*/ 6 w 37"/>
                <a:gd name="T31" fmla="*/ 12 h 17"/>
                <a:gd name="T32" fmla="*/ 9 w 37"/>
                <a:gd name="T33" fmla="*/ 10 h 17"/>
                <a:gd name="T34" fmla="*/ 13 w 37"/>
                <a:gd name="T35" fmla="*/ 7 h 17"/>
                <a:gd name="T36" fmla="*/ 18 w 37"/>
                <a:gd name="T37" fmla="*/ 3 h 17"/>
                <a:gd name="T38" fmla="*/ 24 w 37"/>
                <a:gd name="T39" fmla="*/ 3 h 17"/>
                <a:gd name="T40" fmla="*/ 30 w 37"/>
                <a:gd name="T41" fmla="*/ 3 h 17"/>
                <a:gd name="T42" fmla="*/ 32 w 37"/>
                <a:gd name="T43" fmla="*/ 0 h 17"/>
                <a:gd name="T44" fmla="*/ 36 w 37"/>
                <a:gd name="T45" fmla="*/ 2 h 17"/>
                <a:gd name="T46" fmla="*/ 34 w 37"/>
                <a:gd name="T47" fmla="*/ 4 h 17"/>
                <a:gd name="T48" fmla="*/ 34 w 37"/>
                <a:gd name="T49" fmla="*/ 7 h 17"/>
                <a:gd name="T50" fmla="*/ 35 w 37"/>
                <a:gd name="T51" fmla="*/ 9 h 17"/>
                <a:gd name="T52" fmla="*/ 31 w 37"/>
                <a:gd name="T53" fmla="*/ 10 h 17"/>
                <a:gd name="T54" fmla="*/ 30 w 37"/>
                <a:gd name="T55" fmla="*/ 12 h 17"/>
                <a:gd name="T56" fmla="*/ 30 w 37"/>
                <a:gd name="T57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" h="17">
                  <a:moveTo>
                    <a:pt x="30" y="12"/>
                  </a:moveTo>
                  <a:cubicBezTo>
                    <a:pt x="29" y="13"/>
                    <a:pt x="27" y="13"/>
                    <a:pt x="27" y="13"/>
                  </a:cubicBezTo>
                  <a:cubicBezTo>
                    <a:pt x="24" y="13"/>
                    <a:pt x="25" y="11"/>
                    <a:pt x="26" y="10"/>
                  </a:cubicBezTo>
                  <a:cubicBezTo>
                    <a:pt x="27" y="8"/>
                    <a:pt x="24" y="7"/>
                    <a:pt x="23" y="8"/>
                  </a:cubicBezTo>
                  <a:cubicBezTo>
                    <a:pt x="23" y="9"/>
                    <a:pt x="23" y="10"/>
                    <a:pt x="22" y="10"/>
                  </a:cubicBezTo>
                  <a:cubicBezTo>
                    <a:pt x="22" y="10"/>
                    <a:pt x="21" y="10"/>
                    <a:pt x="21" y="9"/>
                  </a:cubicBezTo>
                  <a:cubicBezTo>
                    <a:pt x="20" y="10"/>
                    <a:pt x="21" y="12"/>
                    <a:pt x="20" y="13"/>
                  </a:cubicBezTo>
                  <a:cubicBezTo>
                    <a:pt x="19" y="15"/>
                    <a:pt x="18" y="13"/>
                    <a:pt x="17" y="14"/>
                  </a:cubicBezTo>
                  <a:cubicBezTo>
                    <a:pt x="16" y="14"/>
                    <a:pt x="17" y="16"/>
                    <a:pt x="16" y="16"/>
                  </a:cubicBezTo>
                  <a:cubicBezTo>
                    <a:pt x="16" y="17"/>
                    <a:pt x="13" y="17"/>
                    <a:pt x="12" y="17"/>
                  </a:cubicBezTo>
                  <a:cubicBezTo>
                    <a:pt x="11" y="16"/>
                    <a:pt x="11" y="14"/>
                    <a:pt x="10" y="15"/>
                  </a:cubicBezTo>
                  <a:cubicBezTo>
                    <a:pt x="8" y="16"/>
                    <a:pt x="7" y="16"/>
                    <a:pt x="5" y="16"/>
                  </a:cubicBezTo>
                  <a:cubicBezTo>
                    <a:pt x="4" y="16"/>
                    <a:pt x="2" y="17"/>
                    <a:pt x="1" y="17"/>
                  </a:cubicBezTo>
                  <a:cubicBezTo>
                    <a:pt x="0" y="17"/>
                    <a:pt x="3" y="14"/>
                    <a:pt x="2" y="13"/>
                  </a:cubicBezTo>
                  <a:cubicBezTo>
                    <a:pt x="2" y="13"/>
                    <a:pt x="1" y="14"/>
                    <a:pt x="0" y="14"/>
                  </a:cubicBezTo>
                  <a:cubicBezTo>
                    <a:pt x="0" y="13"/>
                    <a:pt x="5" y="12"/>
                    <a:pt x="6" y="12"/>
                  </a:cubicBezTo>
                  <a:cubicBezTo>
                    <a:pt x="8" y="12"/>
                    <a:pt x="8" y="11"/>
                    <a:pt x="9" y="10"/>
                  </a:cubicBezTo>
                  <a:cubicBezTo>
                    <a:pt x="11" y="8"/>
                    <a:pt x="12" y="8"/>
                    <a:pt x="13" y="7"/>
                  </a:cubicBezTo>
                  <a:cubicBezTo>
                    <a:pt x="15" y="5"/>
                    <a:pt x="16" y="3"/>
                    <a:pt x="18" y="3"/>
                  </a:cubicBezTo>
                  <a:cubicBezTo>
                    <a:pt x="20" y="2"/>
                    <a:pt x="22" y="2"/>
                    <a:pt x="24" y="3"/>
                  </a:cubicBezTo>
                  <a:cubicBezTo>
                    <a:pt x="26" y="3"/>
                    <a:pt x="29" y="4"/>
                    <a:pt x="30" y="3"/>
                  </a:cubicBezTo>
                  <a:cubicBezTo>
                    <a:pt x="31" y="2"/>
                    <a:pt x="30" y="0"/>
                    <a:pt x="32" y="0"/>
                  </a:cubicBezTo>
                  <a:cubicBezTo>
                    <a:pt x="32" y="0"/>
                    <a:pt x="36" y="1"/>
                    <a:pt x="36" y="2"/>
                  </a:cubicBezTo>
                  <a:cubicBezTo>
                    <a:pt x="37" y="2"/>
                    <a:pt x="34" y="3"/>
                    <a:pt x="34" y="4"/>
                  </a:cubicBezTo>
                  <a:cubicBezTo>
                    <a:pt x="34" y="5"/>
                    <a:pt x="37" y="6"/>
                    <a:pt x="34" y="7"/>
                  </a:cubicBezTo>
                  <a:cubicBezTo>
                    <a:pt x="33" y="8"/>
                    <a:pt x="36" y="9"/>
                    <a:pt x="35" y="9"/>
                  </a:cubicBezTo>
                  <a:cubicBezTo>
                    <a:pt x="33" y="10"/>
                    <a:pt x="32" y="10"/>
                    <a:pt x="31" y="10"/>
                  </a:cubicBezTo>
                  <a:cubicBezTo>
                    <a:pt x="31" y="11"/>
                    <a:pt x="31" y="11"/>
                    <a:pt x="30" y="12"/>
                  </a:cubicBezTo>
                  <a:cubicBezTo>
                    <a:pt x="29" y="13"/>
                    <a:pt x="31" y="11"/>
                    <a:pt x="30" y="1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885" name="Freeform 581" descr="" title=""/>
            <p:cNvSpPr>
              <a:spLocks/>
            </p:cNvSpPr>
            <p:nvPr/>
          </p:nvSpPr>
          <p:spPr bwMode="auto">
            <a:xfrm>
              <a:off x="6012933" y="4073896"/>
              <a:ext cx="77596" cy="20249"/>
            </a:xfrm>
            <a:custGeom>
              <a:avLst/>
              <a:gdLst>
                <a:gd name="T0" fmla="*/ 6 w 8"/>
                <a:gd name="T1" fmla="*/ 2 h 2"/>
                <a:gd name="T2" fmla="*/ 3 w 8"/>
                <a:gd name="T3" fmla="*/ 0 h 2"/>
                <a:gd name="T4" fmla="*/ 6 w 8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2">
                  <a:moveTo>
                    <a:pt x="6" y="2"/>
                  </a:moveTo>
                  <a:cubicBezTo>
                    <a:pt x="4" y="2"/>
                    <a:pt x="0" y="1"/>
                    <a:pt x="3" y="0"/>
                  </a:cubicBezTo>
                  <a:cubicBezTo>
                    <a:pt x="5" y="0"/>
                    <a:pt x="8" y="2"/>
                    <a:pt x="6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886" name="Freeform 582" descr="" title=""/>
            <p:cNvSpPr>
              <a:spLocks/>
            </p:cNvSpPr>
            <p:nvPr/>
          </p:nvSpPr>
          <p:spPr bwMode="auto">
            <a:xfrm>
              <a:off x="6080409" y="3935540"/>
              <a:ext cx="209174" cy="97864"/>
            </a:xfrm>
            <a:custGeom>
              <a:avLst/>
              <a:gdLst>
                <a:gd name="T0" fmla="*/ 7 w 21"/>
                <a:gd name="T1" fmla="*/ 9 h 10"/>
                <a:gd name="T2" fmla="*/ 2 w 21"/>
                <a:gd name="T3" fmla="*/ 4 h 10"/>
                <a:gd name="T4" fmla="*/ 9 w 21"/>
                <a:gd name="T5" fmla="*/ 2 h 10"/>
                <a:gd name="T6" fmla="*/ 17 w 21"/>
                <a:gd name="T7" fmla="*/ 0 h 10"/>
                <a:gd name="T8" fmla="*/ 19 w 21"/>
                <a:gd name="T9" fmla="*/ 2 h 10"/>
                <a:gd name="T10" fmla="*/ 14 w 21"/>
                <a:gd name="T11" fmla="*/ 4 h 10"/>
                <a:gd name="T12" fmla="*/ 15 w 21"/>
                <a:gd name="T13" fmla="*/ 7 h 10"/>
                <a:gd name="T14" fmla="*/ 7 w 21"/>
                <a:gd name="T15" fmla="*/ 9 h 10"/>
                <a:gd name="T16" fmla="*/ 7 w 21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">
                  <a:moveTo>
                    <a:pt x="7" y="9"/>
                  </a:moveTo>
                  <a:cubicBezTo>
                    <a:pt x="6" y="9"/>
                    <a:pt x="0" y="6"/>
                    <a:pt x="2" y="4"/>
                  </a:cubicBezTo>
                  <a:cubicBezTo>
                    <a:pt x="4" y="2"/>
                    <a:pt x="7" y="2"/>
                    <a:pt x="9" y="2"/>
                  </a:cubicBezTo>
                  <a:cubicBezTo>
                    <a:pt x="12" y="1"/>
                    <a:pt x="15" y="0"/>
                    <a:pt x="17" y="0"/>
                  </a:cubicBezTo>
                  <a:cubicBezTo>
                    <a:pt x="18" y="0"/>
                    <a:pt x="21" y="1"/>
                    <a:pt x="19" y="2"/>
                  </a:cubicBezTo>
                  <a:cubicBezTo>
                    <a:pt x="18" y="3"/>
                    <a:pt x="15" y="2"/>
                    <a:pt x="14" y="4"/>
                  </a:cubicBezTo>
                  <a:cubicBezTo>
                    <a:pt x="14" y="4"/>
                    <a:pt x="19" y="6"/>
                    <a:pt x="15" y="7"/>
                  </a:cubicBezTo>
                  <a:cubicBezTo>
                    <a:pt x="13" y="8"/>
                    <a:pt x="10" y="10"/>
                    <a:pt x="7" y="9"/>
                  </a:cubicBezTo>
                  <a:cubicBezTo>
                    <a:pt x="5" y="9"/>
                    <a:pt x="9" y="10"/>
                    <a:pt x="7" y="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887" name="Freeform 583" descr="" title=""/>
            <p:cNvSpPr>
              <a:spLocks/>
            </p:cNvSpPr>
            <p:nvPr/>
          </p:nvSpPr>
          <p:spPr bwMode="auto">
            <a:xfrm>
              <a:off x="5992690" y="3955786"/>
              <a:ext cx="77596" cy="40496"/>
            </a:xfrm>
            <a:custGeom>
              <a:avLst/>
              <a:gdLst>
                <a:gd name="T0" fmla="*/ 6 w 8"/>
                <a:gd name="T1" fmla="*/ 4 h 4"/>
                <a:gd name="T2" fmla="*/ 3 w 8"/>
                <a:gd name="T3" fmla="*/ 0 h 4"/>
                <a:gd name="T4" fmla="*/ 6 w 8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6" y="4"/>
                  </a:moveTo>
                  <a:cubicBezTo>
                    <a:pt x="4" y="4"/>
                    <a:pt x="0" y="0"/>
                    <a:pt x="3" y="0"/>
                  </a:cubicBezTo>
                  <a:cubicBezTo>
                    <a:pt x="6" y="0"/>
                    <a:pt x="8" y="3"/>
                    <a:pt x="6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888" name="Freeform 584" descr="" title=""/>
            <p:cNvSpPr>
              <a:spLocks/>
            </p:cNvSpPr>
            <p:nvPr/>
          </p:nvSpPr>
          <p:spPr bwMode="auto">
            <a:xfrm>
              <a:off x="6100652" y="3864670"/>
              <a:ext cx="209174" cy="70867"/>
            </a:xfrm>
            <a:custGeom>
              <a:avLst/>
              <a:gdLst>
                <a:gd name="T0" fmla="*/ 1 w 21"/>
                <a:gd name="T1" fmla="*/ 5 h 7"/>
                <a:gd name="T2" fmla="*/ 4 w 21"/>
                <a:gd name="T3" fmla="*/ 4 h 7"/>
                <a:gd name="T4" fmla="*/ 9 w 21"/>
                <a:gd name="T5" fmla="*/ 1 h 7"/>
                <a:gd name="T6" fmla="*/ 18 w 21"/>
                <a:gd name="T7" fmla="*/ 3 h 7"/>
                <a:gd name="T8" fmla="*/ 11 w 21"/>
                <a:gd name="T9" fmla="*/ 6 h 7"/>
                <a:gd name="T10" fmla="*/ 6 w 21"/>
                <a:gd name="T11" fmla="*/ 6 h 7"/>
                <a:gd name="T12" fmla="*/ 1 w 21"/>
                <a:gd name="T13" fmla="*/ 5 h 7"/>
                <a:gd name="T14" fmla="*/ 1 w 21"/>
                <a:gd name="T1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7">
                  <a:moveTo>
                    <a:pt x="1" y="5"/>
                  </a:moveTo>
                  <a:cubicBezTo>
                    <a:pt x="0" y="5"/>
                    <a:pt x="3" y="4"/>
                    <a:pt x="4" y="4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2" y="0"/>
                    <a:pt x="15" y="1"/>
                    <a:pt x="18" y="3"/>
                  </a:cubicBezTo>
                  <a:cubicBezTo>
                    <a:pt x="21" y="6"/>
                    <a:pt x="12" y="6"/>
                    <a:pt x="11" y="6"/>
                  </a:cubicBezTo>
                  <a:cubicBezTo>
                    <a:pt x="9" y="6"/>
                    <a:pt x="8" y="7"/>
                    <a:pt x="6" y="6"/>
                  </a:cubicBezTo>
                  <a:cubicBezTo>
                    <a:pt x="4" y="5"/>
                    <a:pt x="2" y="6"/>
                    <a:pt x="1" y="5"/>
                  </a:cubicBezTo>
                  <a:cubicBezTo>
                    <a:pt x="0" y="4"/>
                    <a:pt x="2" y="6"/>
                    <a:pt x="1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889" name="Freeform 585" descr="" title=""/>
            <p:cNvSpPr>
              <a:spLocks/>
            </p:cNvSpPr>
            <p:nvPr/>
          </p:nvSpPr>
          <p:spPr bwMode="auto">
            <a:xfrm>
              <a:off x="6606715" y="4073896"/>
              <a:ext cx="276647" cy="188983"/>
            </a:xfrm>
            <a:custGeom>
              <a:avLst/>
              <a:gdLst>
                <a:gd name="T0" fmla="*/ 22 w 28"/>
                <a:gd name="T1" fmla="*/ 19 h 19"/>
                <a:gd name="T2" fmla="*/ 15 w 28"/>
                <a:gd name="T3" fmla="*/ 19 h 19"/>
                <a:gd name="T4" fmla="*/ 15 w 28"/>
                <a:gd name="T5" fmla="*/ 17 h 19"/>
                <a:gd name="T6" fmla="*/ 12 w 28"/>
                <a:gd name="T7" fmla="*/ 15 h 19"/>
                <a:gd name="T8" fmla="*/ 17 w 28"/>
                <a:gd name="T9" fmla="*/ 13 h 19"/>
                <a:gd name="T10" fmla="*/ 16 w 28"/>
                <a:gd name="T11" fmla="*/ 12 h 19"/>
                <a:gd name="T12" fmla="*/ 9 w 28"/>
                <a:gd name="T13" fmla="*/ 13 h 19"/>
                <a:gd name="T14" fmla="*/ 2 w 28"/>
                <a:gd name="T15" fmla="*/ 13 h 19"/>
                <a:gd name="T16" fmla="*/ 1 w 28"/>
                <a:gd name="T17" fmla="*/ 12 h 19"/>
                <a:gd name="T18" fmla="*/ 7 w 28"/>
                <a:gd name="T19" fmla="*/ 10 h 19"/>
                <a:gd name="T20" fmla="*/ 4 w 28"/>
                <a:gd name="T21" fmla="*/ 8 h 19"/>
                <a:gd name="T22" fmla="*/ 7 w 28"/>
                <a:gd name="T23" fmla="*/ 6 h 19"/>
                <a:gd name="T24" fmla="*/ 3 w 28"/>
                <a:gd name="T25" fmla="*/ 6 h 19"/>
                <a:gd name="T26" fmla="*/ 7 w 28"/>
                <a:gd name="T27" fmla="*/ 4 h 19"/>
                <a:gd name="T28" fmla="*/ 13 w 28"/>
                <a:gd name="T29" fmla="*/ 8 h 19"/>
                <a:gd name="T30" fmla="*/ 16 w 28"/>
                <a:gd name="T31" fmla="*/ 9 h 19"/>
                <a:gd name="T32" fmla="*/ 13 w 28"/>
                <a:gd name="T33" fmla="*/ 7 h 19"/>
                <a:gd name="T34" fmla="*/ 14 w 28"/>
                <a:gd name="T35" fmla="*/ 5 h 19"/>
                <a:gd name="T36" fmla="*/ 11 w 28"/>
                <a:gd name="T37" fmla="*/ 4 h 19"/>
                <a:gd name="T38" fmla="*/ 11 w 28"/>
                <a:gd name="T39" fmla="*/ 2 h 19"/>
                <a:gd name="T40" fmla="*/ 7 w 28"/>
                <a:gd name="T41" fmla="*/ 3 h 19"/>
                <a:gd name="T42" fmla="*/ 13 w 28"/>
                <a:gd name="T43" fmla="*/ 1 h 19"/>
                <a:gd name="T44" fmla="*/ 12 w 28"/>
                <a:gd name="T45" fmla="*/ 2 h 19"/>
                <a:gd name="T46" fmla="*/ 15 w 28"/>
                <a:gd name="T47" fmla="*/ 3 h 19"/>
                <a:gd name="T48" fmla="*/ 21 w 28"/>
                <a:gd name="T49" fmla="*/ 2 h 19"/>
                <a:gd name="T50" fmla="*/ 26 w 28"/>
                <a:gd name="T51" fmla="*/ 8 h 19"/>
                <a:gd name="T52" fmla="*/ 27 w 28"/>
                <a:gd name="T53" fmla="*/ 12 h 19"/>
                <a:gd name="T54" fmla="*/ 26 w 28"/>
                <a:gd name="T55" fmla="*/ 14 h 19"/>
                <a:gd name="T56" fmla="*/ 26 w 28"/>
                <a:gd name="T57" fmla="*/ 17 h 19"/>
                <a:gd name="T58" fmla="*/ 22 w 28"/>
                <a:gd name="T5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" h="19">
                  <a:moveTo>
                    <a:pt x="22" y="19"/>
                  </a:moveTo>
                  <a:cubicBezTo>
                    <a:pt x="20" y="19"/>
                    <a:pt x="17" y="19"/>
                    <a:pt x="15" y="19"/>
                  </a:cubicBezTo>
                  <a:cubicBezTo>
                    <a:pt x="12" y="19"/>
                    <a:pt x="15" y="18"/>
                    <a:pt x="15" y="17"/>
                  </a:cubicBezTo>
                  <a:cubicBezTo>
                    <a:pt x="16" y="16"/>
                    <a:pt x="11" y="16"/>
                    <a:pt x="12" y="15"/>
                  </a:cubicBezTo>
                  <a:cubicBezTo>
                    <a:pt x="13" y="14"/>
                    <a:pt x="15" y="13"/>
                    <a:pt x="17" y="13"/>
                  </a:cubicBezTo>
                  <a:cubicBezTo>
                    <a:pt x="18" y="12"/>
                    <a:pt x="17" y="12"/>
                    <a:pt x="16" y="12"/>
                  </a:cubicBezTo>
                  <a:cubicBezTo>
                    <a:pt x="14" y="11"/>
                    <a:pt x="12" y="12"/>
                    <a:pt x="9" y="13"/>
                  </a:cubicBezTo>
                  <a:cubicBezTo>
                    <a:pt x="7" y="13"/>
                    <a:pt x="5" y="13"/>
                    <a:pt x="2" y="13"/>
                  </a:cubicBezTo>
                  <a:cubicBezTo>
                    <a:pt x="2" y="14"/>
                    <a:pt x="0" y="14"/>
                    <a:pt x="1" y="12"/>
                  </a:cubicBezTo>
                  <a:cubicBezTo>
                    <a:pt x="3" y="10"/>
                    <a:pt x="5" y="11"/>
                    <a:pt x="7" y="10"/>
                  </a:cubicBezTo>
                  <a:cubicBezTo>
                    <a:pt x="11" y="9"/>
                    <a:pt x="4" y="9"/>
                    <a:pt x="4" y="8"/>
                  </a:cubicBezTo>
                  <a:cubicBezTo>
                    <a:pt x="3" y="8"/>
                    <a:pt x="7" y="6"/>
                    <a:pt x="7" y="6"/>
                  </a:cubicBezTo>
                  <a:cubicBezTo>
                    <a:pt x="7" y="6"/>
                    <a:pt x="4" y="6"/>
                    <a:pt x="3" y="6"/>
                  </a:cubicBezTo>
                  <a:cubicBezTo>
                    <a:pt x="3" y="5"/>
                    <a:pt x="6" y="4"/>
                    <a:pt x="7" y="4"/>
                  </a:cubicBezTo>
                  <a:cubicBezTo>
                    <a:pt x="9" y="4"/>
                    <a:pt x="11" y="7"/>
                    <a:pt x="13" y="8"/>
                  </a:cubicBezTo>
                  <a:cubicBezTo>
                    <a:pt x="14" y="8"/>
                    <a:pt x="15" y="10"/>
                    <a:pt x="16" y="9"/>
                  </a:cubicBezTo>
                  <a:cubicBezTo>
                    <a:pt x="19" y="7"/>
                    <a:pt x="13" y="7"/>
                    <a:pt x="13" y="7"/>
                  </a:cubicBezTo>
                  <a:cubicBezTo>
                    <a:pt x="14" y="7"/>
                    <a:pt x="18" y="6"/>
                    <a:pt x="14" y="5"/>
                  </a:cubicBezTo>
                  <a:cubicBezTo>
                    <a:pt x="13" y="5"/>
                    <a:pt x="12" y="5"/>
                    <a:pt x="11" y="4"/>
                  </a:cubicBezTo>
                  <a:cubicBezTo>
                    <a:pt x="9" y="3"/>
                    <a:pt x="11" y="3"/>
                    <a:pt x="11" y="2"/>
                  </a:cubicBezTo>
                  <a:cubicBezTo>
                    <a:pt x="10" y="2"/>
                    <a:pt x="7" y="3"/>
                    <a:pt x="7" y="3"/>
                  </a:cubicBezTo>
                  <a:cubicBezTo>
                    <a:pt x="6" y="2"/>
                    <a:pt x="13" y="1"/>
                    <a:pt x="13" y="1"/>
                  </a:cubicBezTo>
                  <a:cubicBezTo>
                    <a:pt x="13" y="1"/>
                    <a:pt x="12" y="2"/>
                    <a:pt x="12" y="2"/>
                  </a:cubicBezTo>
                  <a:cubicBezTo>
                    <a:pt x="11" y="3"/>
                    <a:pt x="14" y="3"/>
                    <a:pt x="15" y="3"/>
                  </a:cubicBezTo>
                  <a:cubicBezTo>
                    <a:pt x="18" y="4"/>
                    <a:pt x="19" y="4"/>
                    <a:pt x="21" y="2"/>
                  </a:cubicBezTo>
                  <a:cubicBezTo>
                    <a:pt x="24" y="0"/>
                    <a:pt x="27" y="6"/>
                    <a:pt x="26" y="8"/>
                  </a:cubicBezTo>
                  <a:cubicBezTo>
                    <a:pt x="26" y="10"/>
                    <a:pt x="26" y="11"/>
                    <a:pt x="27" y="12"/>
                  </a:cubicBezTo>
                  <a:cubicBezTo>
                    <a:pt x="28" y="14"/>
                    <a:pt x="28" y="15"/>
                    <a:pt x="26" y="14"/>
                  </a:cubicBezTo>
                  <a:cubicBezTo>
                    <a:pt x="24" y="12"/>
                    <a:pt x="25" y="16"/>
                    <a:pt x="26" y="17"/>
                  </a:cubicBezTo>
                  <a:cubicBezTo>
                    <a:pt x="27" y="18"/>
                    <a:pt x="23" y="19"/>
                    <a:pt x="22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890" name="Freeform 586" descr="" title=""/>
            <p:cNvSpPr>
              <a:spLocks/>
            </p:cNvSpPr>
            <p:nvPr/>
          </p:nvSpPr>
          <p:spPr bwMode="auto">
            <a:xfrm>
              <a:off x="6576352" y="4165014"/>
              <a:ext cx="87719" cy="26997"/>
            </a:xfrm>
            <a:custGeom>
              <a:avLst/>
              <a:gdLst>
                <a:gd name="T0" fmla="*/ 1 w 9"/>
                <a:gd name="T1" fmla="*/ 3 h 3"/>
                <a:gd name="T2" fmla="*/ 7 w 9"/>
                <a:gd name="T3" fmla="*/ 0 h 3"/>
                <a:gd name="T4" fmla="*/ 1 w 9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3">
                  <a:moveTo>
                    <a:pt x="1" y="3"/>
                  </a:moveTo>
                  <a:cubicBezTo>
                    <a:pt x="4" y="2"/>
                    <a:pt x="9" y="0"/>
                    <a:pt x="7" y="0"/>
                  </a:cubicBezTo>
                  <a:cubicBezTo>
                    <a:pt x="4" y="0"/>
                    <a:pt x="0" y="3"/>
                    <a:pt x="1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891" name="Freeform 587" descr="" title=""/>
            <p:cNvSpPr>
              <a:spLocks/>
            </p:cNvSpPr>
            <p:nvPr/>
          </p:nvSpPr>
          <p:spPr bwMode="auto">
            <a:xfrm>
              <a:off x="6556109" y="4154890"/>
              <a:ext cx="80970" cy="20249"/>
            </a:xfrm>
            <a:custGeom>
              <a:avLst/>
              <a:gdLst>
                <a:gd name="T0" fmla="*/ 1 w 8"/>
                <a:gd name="T1" fmla="*/ 2 h 2"/>
                <a:gd name="T2" fmla="*/ 6 w 8"/>
                <a:gd name="T3" fmla="*/ 0 h 2"/>
                <a:gd name="T4" fmla="*/ 1 w 8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2">
                  <a:moveTo>
                    <a:pt x="1" y="2"/>
                  </a:moveTo>
                  <a:cubicBezTo>
                    <a:pt x="0" y="2"/>
                    <a:pt x="4" y="0"/>
                    <a:pt x="6" y="0"/>
                  </a:cubicBezTo>
                  <a:cubicBezTo>
                    <a:pt x="8" y="0"/>
                    <a:pt x="4" y="2"/>
                    <a:pt x="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892" name="Freeform 588" descr="" title=""/>
            <p:cNvSpPr>
              <a:spLocks/>
            </p:cNvSpPr>
            <p:nvPr/>
          </p:nvSpPr>
          <p:spPr bwMode="auto">
            <a:xfrm>
              <a:off x="6515623" y="4124516"/>
              <a:ext cx="101212" cy="50621"/>
            </a:xfrm>
            <a:custGeom>
              <a:avLst/>
              <a:gdLst>
                <a:gd name="T0" fmla="*/ 2 w 10"/>
                <a:gd name="T1" fmla="*/ 3 h 5"/>
                <a:gd name="T2" fmla="*/ 10 w 10"/>
                <a:gd name="T3" fmla="*/ 1 h 5"/>
                <a:gd name="T4" fmla="*/ 2 w 10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5">
                  <a:moveTo>
                    <a:pt x="2" y="3"/>
                  </a:moveTo>
                  <a:cubicBezTo>
                    <a:pt x="0" y="2"/>
                    <a:pt x="10" y="0"/>
                    <a:pt x="10" y="1"/>
                  </a:cubicBezTo>
                  <a:cubicBezTo>
                    <a:pt x="10" y="2"/>
                    <a:pt x="6" y="5"/>
                    <a:pt x="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893" name="Freeform 589" descr="" title=""/>
            <p:cNvSpPr>
              <a:spLocks/>
            </p:cNvSpPr>
            <p:nvPr/>
          </p:nvSpPr>
          <p:spPr bwMode="auto">
            <a:xfrm>
              <a:off x="6525746" y="4084024"/>
              <a:ext cx="70849" cy="50621"/>
            </a:xfrm>
            <a:custGeom>
              <a:avLst/>
              <a:gdLst>
                <a:gd name="T0" fmla="*/ 1 w 7"/>
                <a:gd name="T1" fmla="*/ 5 h 5"/>
                <a:gd name="T2" fmla="*/ 0 w 7"/>
                <a:gd name="T3" fmla="*/ 1 h 5"/>
                <a:gd name="T4" fmla="*/ 4 w 7"/>
                <a:gd name="T5" fmla="*/ 2 h 5"/>
                <a:gd name="T6" fmla="*/ 7 w 7"/>
                <a:gd name="T7" fmla="*/ 4 h 5"/>
                <a:gd name="T8" fmla="*/ 1 w 7"/>
                <a:gd name="T9" fmla="*/ 5 h 5"/>
                <a:gd name="T10" fmla="*/ 1 w 7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1" y="5"/>
                  </a:moveTo>
                  <a:cubicBezTo>
                    <a:pt x="0" y="4"/>
                    <a:pt x="0" y="2"/>
                    <a:pt x="0" y="1"/>
                  </a:cubicBezTo>
                  <a:cubicBezTo>
                    <a:pt x="1" y="0"/>
                    <a:pt x="3" y="1"/>
                    <a:pt x="4" y="2"/>
                  </a:cubicBezTo>
                  <a:cubicBezTo>
                    <a:pt x="4" y="2"/>
                    <a:pt x="7" y="3"/>
                    <a:pt x="7" y="4"/>
                  </a:cubicBezTo>
                  <a:cubicBezTo>
                    <a:pt x="7" y="4"/>
                    <a:pt x="2" y="5"/>
                    <a:pt x="1" y="5"/>
                  </a:cubicBezTo>
                  <a:cubicBezTo>
                    <a:pt x="0" y="4"/>
                    <a:pt x="4" y="5"/>
                    <a:pt x="1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894" name="Freeform 590" descr="" title=""/>
            <p:cNvSpPr>
              <a:spLocks/>
            </p:cNvSpPr>
            <p:nvPr/>
          </p:nvSpPr>
          <p:spPr bwMode="auto">
            <a:xfrm>
              <a:off x="6427908" y="3965907"/>
              <a:ext cx="118082" cy="87744"/>
            </a:xfrm>
            <a:custGeom>
              <a:avLst/>
              <a:gdLst>
                <a:gd name="T0" fmla="*/ 8 w 12"/>
                <a:gd name="T1" fmla="*/ 8 h 9"/>
                <a:gd name="T2" fmla="*/ 3 w 12"/>
                <a:gd name="T3" fmla="*/ 1 h 9"/>
                <a:gd name="T4" fmla="*/ 8 w 12"/>
                <a:gd name="T5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9">
                  <a:moveTo>
                    <a:pt x="8" y="8"/>
                  </a:moveTo>
                  <a:cubicBezTo>
                    <a:pt x="6" y="9"/>
                    <a:pt x="0" y="0"/>
                    <a:pt x="3" y="1"/>
                  </a:cubicBezTo>
                  <a:cubicBezTo>
                    <a:pt x="6" y="3"/>
                    <a:pt x="12" y="8"/>
                    <a:pt x="8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895" name="Freeform 591" descr="" title=""/>
            <p:cNvSpPr>
              <a:spLocks/>
            </p:cNvSpPr>
            <p:nvPr/>
          </p:nvSpPr>
          <p:spPr bwMode="auto">
            <a:xfrm>
              <a:off x="6616838" y="3955786"/>
              <a:ext cx="87719" cy="30371"/>
            </a:xfrm>
            <a:custGeom>
              <a:avLst/>
              <a:gdLst>
                <a:gd name="T0" fmla="*/ 2 w 9"/>
                <a:gd name="T1" fmla="*/ 1 h 3"/>
                <a:gd name="T2" fmla="*/ 8 w 9"/>
                <a:gd name="T3" fmla="*/ 2 h 3"/>
                <a:gd name="T4" fmla="*/ 2 w 9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3">
                  <a:moveTo>
                    <a:pt x="2" y="1"/>
                  </a:moveTo>
                  <a:cubicBezTo>
                    <a:pt x="5" y="0"/>
                    <a:pt x="9" y="2"/>
                    <a:pt x="8" y="2"/>
                  </a:cubicBezTo>
                  <a:cubicBezTo>
                    <a:pt x="3" y="3"/>
                    <a:pt x="0" y="2"/>
                    <a:pt x="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896" name="Freeform 592" descr="" title=""/>
            <p:cNvSpPr>
              <a:spLocks/>
            </p:cNvSpPr>
            <p:nvPr/>
          </p:nvSpPr>
          <p:spPr bwMode="auto">
            <a:xfrm>
              <a:off x="6448148" y="3797176"/>
              <a:ext cx="354246" cy="188983"/>
            </a:xfrm>
            <a:custGeom>
              <a:avLst/>
              <a:gdLst>
                <a:gd name="T0" fmla="*/ 28 w 36"/>
                <a:gd name="T1" fmla="*/ 17 h 19"/>
                <a:gd name="T2" fmla="*/ 27 w 36"/>
                <a:gd name="T3" fmla="*/ 15 h 19"/>
                <a:gd name="T4" fmla="*/ 22 w 36"/>
                <a:gd name="T5" fmla="*/ 13 h 19"/>
                <a:gd name="T6" fmla="*/ 14 w 36"/>
                <a:gd name="T7" fmla="*/ 14 h 19"/>
                <a:gd name="T8" fmla="*/ 18 w 36"/>
                <a:gd name="T9" fmla="*/ 12 h 19"/>
                <a:gd name="T10" fmla="*/ 8 w 36"/>
                <a:gd name="T11" fmla="*/ 12 h 19"/>
                <a:gd name="T12" fmla="*/ 13 w 36"/>
                <a:gd name="T13" fmla="*/ 10 h 19"/>
                <a:gd name="T14" fmla="*/ 12 w 36"/>
                <a:gd name="T15" fmla="*/ 9 h 19"/>
                <a:gd name="T16" fmla="*/ 13 w 36"/>
                <a:gd name="T17" fmla="*/ 8 h 19"/>
                <a:gd name="T18" fmla="*/ 11 w 36"/>
                <a:gd name="T19" fmla="*/ 8 h 19"/>
                <a:gd name="T20" fmla="*/ 10 w 36"/>
                <a:gd name="T21" fmla="*/ 6 h 19"/>
                <a:gd name="T22" fmla="*/ 6 w 36"/>
                <a:gd name="T23" fmla="*/ 6 h 19"/>
                <a:gd name="T24" fmla="*/ 3 w 36"/>
                <a:gd name="T25" fmla="*/ 5 h 19"/>
                <a:gd name="T26" fmla="*/ 9 w 36"/>
                <a:gd name="T27" fmla="*/ 2 h 19"/>
                <a:gd name="T28" fmla="*/ 16 w 36"/>
                <a:gd name="T29" fmla="*/ 1 h 19"/>
                <a:gd name="T30" fmla="*/ 18 w 36"/>
                <a:gd name="T31" fmla="*/ 5 h 19"/>
                <a:gd name="T32" fmla="*/ 22 w 36"/>
                <a:gd name="T33" fmla="*/ 4 h 19"/>
                <a:gd name="T34" fmla="*/ 25 w 36"/>
                <a:gd name="T35" fmla="*/ 7 h 19"/>
                <a:gd name="T36" fmla="*/ 30 w 36"/>
                <a:gd name="T37" fmla="*/ 7 h 19"/>
                <a:gd name="T38" fmla="*/ 33 w 36"/>
                <a:gd name="T39" fmla="*/ 12 h 19"/>
                <a:gd name="T40" fmla="*/ 34 w 36"/>
                <a:gd name="T41" fmla="*/ 16 h 19"/>
                <a:gd name="T42" fmla="*/ 28 w 36"/>
                <a:gd name="T43" fmla="*/ 17 h 19"/>
                <a:gd name="T44" fmla="*/ 28 w 36"/>
                <a:gd name="T45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19">
                  <a:moveTo>
                    <a:pt x="28" y="17"/>
                  </a:moveTo>
                  <a:cubicBezTo>
                    <a:pt x="27" y="17"/>
                    <a:pt x="27" y="16"/>
                    <a:pt x="27" y="15"/>
                  </a:cubicBezTo>
                  <a:cubicBezTo>
                    <a:pt x="26" y="14"/>
                    <a:pt x="23" y="13"/>
                    <a:pt x="22" y="13"/>
                  </a:cubicBezTo>
                  <a:cubicBezTo>
                    <a:pt x="21" y="13"/>
                    <a:pt x="14" y="15"/>
                    <a:pt x="14" y="14"/>
                  </a:cubicBezTo>
                  <a:cubicBezTo>
                    <a:pt x="14" y="14"/>
                    <a:pt x="18" y="12"/>
                    <a:pt x="18" y="12"/>
                  </a:cubicBezTo>
                  <a:cubicBezTo>
                    <a:pt x="15" y="11"/>
                    <a:pt x="11" y="14"/>
                    <a:pt x="8" y="12"/>
                  </a:cubicBezTo>
                  <a:cubicBezTo>
                    <a:pt x="2" y="9"/>
                    <a:pt x="13" y="10"/>
                    <a:pt x="13" y="10"/>
                  </a:cubicBezTo>
                  <a:cubicBezTo>
                    <a:pt x="13" y="10"/>
                    <a:pt x="12" y="9"/>
                    <a:pt x="12" y="9"/>
                  </a:cubicBezTo>
                  <a:cubicBezTo>
                    <a:pt x="12" y="9"/>
                    <a:pt x="13" y="8"/>
                    <a:pt x="13" y="8"/>
                  </a:cubicBezTo>
                  <a:cubicBezTo>
                    <a:pt x="14" y="7"/>
                    <a:pt x="11" y="8"/>
                    <a:pt x="11" y="8"/>
                  </a:cubicBezTo>
                  <a:cubicBezTo>
                    <a:pt x="10" y="7"/>
                    <a:pt x="12" y="6"/>
                    <a:pt x="10" y="6"/>
                  </a:cubicBezTo>
                  <a:cubicBezTo>
                    <a:pt x="9" y="6"/>
                    <a:pt x="7" y="7"/>
                    <a:pt x="6" y="6"/>
                  </a:cubicBezTo>
                  <a:cubicBezTo>
                    <a:pt x="6" y="5"/>
                    <a:pt x="4" y="6"/>
                    <a:pt x="3" y="5"/>
                  </a:cubicBezTo>
                  <a:cubicBezTo>
                    <a:pt x="0" y="0"/>
                    <a:pt x="7" y="2"/>
                    <a:pt x="9" y="2"/>
                  </a:cubicBezTo>
                  <a:cubicBezTo>
                    <a:pt x="11" y="1"/>
                    <a:pt x="14" y="0"/>
                    <a:pt x="16" y="1"/>
                  </a:cubicBezTo>
                  <a:cubicBezTo>
                    <a:pt x="19" y="2"/>
                    <a:pt x="14" y="7"/>
                    <a:pt x="18" y="5"/>
                  </a:cubicBezTo>
                  <a:cubicBezTo>
                    <a:pt x="19" y="5"/>
                    <a:pt x="21" y="3"/>
                    <a:pt x="22" y="4"/>
                  </a:cubicBezTo>
                  <a:cubicBezTo>
                    <a:pt x="23" y="5"/>
                    <a:pt x="24" y="7"/>
                    <a:pt x="25" y="7"/>
                  </a:cubicBezTo>
                  <a:cubicBezTo>
                    <a:pt x="26" y="7"/>
                    <a:pt x="29" y="6"/>
                    <a:pt x="30" y="7"/>
                  </a:cubicBezTo>
                  <a:cubicBezTo>
                    <a:pt x="32" y="8"/>
                    <a:pt x="32" y="11"/>
                    <a:pt x="33" y="12"/>
                  </a:cubicBezTo>
                  <a:cubicBezTo>
                    <a:pt x="34" y="14"/>
                    <a:pt x="36" y="15"/>
                    <a:pt x="34" y="16"/>
                  </a:cubicBezTo>
                  <a:cubicBezTo>
                    <a:pt x="33" y="18"/>
                    <a:pt x="30" y="18"/>
                    <a:pt x="28" y="17"/>
                  </a:cubicBezTo>
                  <a:cubicBezTo>
                    <a:pt x="27" y="16"/>
                    <a:pt x="31" y="19"/>
                    <a:pt x="28" y="1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897" name="Freeform 593" descr="" title=""/>
            <p:cNvSpPr>
              <a:spLocks/>
            </p:cNvSpPr>
            <p:nvPr/>
          </p:nvSpPr>
          <p:spPr bwMode="auto">
            <a:xfrm>
              <a:off x="6724798" y="3706061"/>
              <a:ext cx="107958" cy="50621"/>
            </a:xfrm>
            <a:custGeom>
              <a:avLst/>
              <a:gdLst>
                <a:gd name="T0" fmla="*/ 8 w 11"/>
                <a:gd name="T1" fmla="*/ 5 h 5"/>
                <a:gd name="T2" fmla="*/ 4 w 11"/>
                <a:gd name="T3" fmla="*/ 4 h 5"/>
                <a:gd name="T4" fmla="*/ 2 w 11"/>
                <a:gd name="T5" fmla="*/ 3 h 5"/>
                <a:gd name="T6" fmla="*/ 7 w 11"/>
                <a:gd name="T7" fmla="*/ 2 h 5"/>
                <a:gd name="T8" fmla="*/ 8 w 11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8" y="5"/>
                  </a:moveTo>
                  <a:cubicBezTo>
                    <a:pt x="6" y="5"/>
                    <a:pt x="6" y="4"/>
                    <a:pt x="4" y="4"/>
                  </a:cubicBezTo>
                  <a:cubicBezTo>
                    <a:pt x="4" y="4"/>
                    <a:pt x="0" y="4"/>
                    <a:pt x="2" y="3"/>
                  </a:cubicBezTo>
                  <a:cubicBezTo>
                    <a:pt x="3" y="1"/>
                    <a:pt x="6" y="0"/>
                    <a:pt x="7" y="2"/>
                  </a:cubicBezTo>
                  <a:cubicBezTo>
                    <a:pt x="9" y="3"/>
                    <a:pt x="11" y="5"/>
                    <a:pt x="8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898" name="Freeform 594" descr="" title=""/>
            <p:cNvSpPr>
              <a:spLocks/>
            </p:cNvSpPr>
            <p:nvPr/>
          </p:nvSpPr>
          <p:spPr bwMode="auto">
            <a:xfrm>
              <a:off x="6812516" y="3864670"/>
              <a:ext cx="199051" cy="111364"/>
            </a:xfrm>
            <a:custGeom>
              <a:avLst/>
              <a:gdLst>
                <a:gd name="T0" fmla="*/ 8 w 20"/>
                <a:gd name="T1" fmla="*/ 7 h 11"/>
                <a:gd name="T2" fmla="*/ 3 w 20"/>
                <a:gd name="T3" fmla="*/ 5 h 11"/>
                <a:gd name="T4" fmla="*/ 4 w 20"/>
                <a:gd name="T5" fmla="*/ 3 h 11"/>
                <a:gd name="T6" fmla="*/ 1 w 20"/>
                <a:gd name="T7" fmla="*/ 1 h 11"/>
                <a:gd name="T8" fmla="*/ 6 w 20"/>
                <a:gd name="T9" fmla="*/ 1 h 11"/>
                <a:gd name="T10" fmla="*/ 12 w 20"/>
                <a:gd name="T11" fmla="*/ 3 h 11"/>
                <a:gd name="T12" fmla="*/ 16 w 20"/>
                <a:gd name="T13" fmla="*/ 3 h 11"/>
                <a:gd name="T14" fmla="*/ 19 w 20"/>
                <a:gd name="T15" fmla="*/ 4 h 11"/>
                <a:gd name="T16" fmla="*/ 18 w 20"/>
                <a:gd name="T17" fmla="*/ 8 h 11"/>
                <a:gd name="T18" fmla="*/ 15 w 20"/>
                <a:gd name="T19" fmla="*/ 10 h 11"/>
                <a:gd name="T20" fmla="*/ 9 w 20"/>
                <a:gd name="T21" fmla="*/ 11 h 11"/>
                <a:gd name="T22" fmla="*/ 4 w 20"/>
                <a:gd name="T23" fmla="*/ 8 h 11"/>
                <a:gd name="T24" fmla="*/ 8 w 20"/>
                <a:gd name="T25" fmla="*/ 7 h 11"/>
                <a:gd name="T26" fmla="*/ 8 w 20"/>
                <a:gd name="T2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11">
                  <a:moveTo>
                    <a:pt x="8" y="7"/>
                  </a:moveTo>
                  <a:cubicBezTo>
                    <a:pt x="6" y="7"/>
                    <a:pt x="4" y="6"/>
                    <a:pt x="3" y="5"/>
                  </a:cubicBezTo>
                  <a:cubicBezTo>
                    <a:pt x="0" y="4"/>
                    <a:pt x="4" y="3"/>
                    <a:pt x="4" y="3"/>
                  </a:cubicBezTo>
                  <a:cubicBezTo>
                    <a:pt x="4" y="2"/>
                    <a:pt x="2" y="1"/>
                    <a:pt x="1" y="1"/>
                  </a:cubicBezTo>
                  <a:cubicBezTo>
                    <a:pt x="1" y="0"/>
                    <a:pt x="6" y="1"/>
                    <a:pt x="6" y="1"/>
                  </a:cubicBezTo>
                  <a:cubicBezTo>
                    <a:pt x="8" y="1"/>
                    <a:pt x="10" y="2"/>
                    <a:pt x="12" y="3"/>
                  </a:cubicBezTo>
                  <a:cubicBezTo>
                    <a:pt x="14" y="3"/>
                    <a:pt x="15" y="3"/>
                    <a:pt x="16" y="3"/>
                  </a:cubicBezTo>
                  <a:cubicBezTo>
                    <a:pt x="17" y="3"/>
                    <a:pt x="20" y="4"/>
                    <a:pt x="19" y="4"/>
                  </a:cubicBezTo>
                  <a:cubicBezTo>
                    <a:pt x="17" y="6"/>
                    <a:pt x="16" y="5"/>
                    <a:pt x="18" y="8"/>
                  </a:cubicBezTo>
                  <a:cubicBezTo>
                    <a:pt x="19" y="9"/>
                    <a:pt x="16" y="9"/>
                    <a:pt x="15" y="10"/>
                  </a:cubicBezTo>
                  <a:cubicBezTo>
                    <a:pt x="13" y="10"/>
                    <a:pt x="11" y="11"/>
                    <a:pt x="9" y="11"/>
                  </a:cubicBezTo>
                  <a:cubicBezTo>
                    <a:pt x="8" y="10"/>
                    <a:pt x="4" y="9"/>
                    <a:pt x="4" y="8"/>
                  </a:cubicBezTo>
                  <a:cubicBezTo>
                    <a:pt x="4" y="8"/>
                    <a:pt x="10" y="7"/>
                    <a:pt x="8" y="7"/>
                  </a:cubicBezTo>
                  <a:cubicBezTo>
                    <a:pt x="5" y="6"/>
                    <a:pt x="10" y="7"/>
                    <a:pt x="8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899" name="Freeform 595" descr="" title=""/>
            <p:cNvSpPr>
              <a:spLocks/>
            </p:cNvSpPr>
            <p:nvPr/>
          </p:nvSpPr>
          <p:spPr bwMode="auto">
            <a:xfrm>
              <a:off x="6923851" y="3965907"/>
              <a:ext cx="175435" cy="50621"/>
            </a:xfrm>
            <a:custGeom>
              <a:avLst/>
              <a:gdLst>
                <a:gd name="T0" fmla="*/ 14 w 18"/>
                <a:gd name="T1" fmla="*/ 5 h 5"/>
                <a:gd name="T2" fmla="*/ 16 w 18"/>
                <a:gd name="T3" fmla="*/ 2 h 5"/>
                <a:gd name="T4" fmla="*/ 13 w 18"/>
                <a:gd name="T5" fmla="*/ 1 h 5"/>
                <a:gd name="T6" fmla="*/ 3 w 18"/>
                <a:gd name="T7" fmla="*/ 1 h 5"/>
                <a:gd name="T8" fmla="*/ 4 w 18"/>
                <a:gd name="T9" fmla="*/ 4 h 5"/>
                <a:gd name="T10" fmla="*/ 14 w 18"/>
                <a:gd name="T11" fmla="*/ 5 h 5"/>
                <a:gd name="T12" fmla="*/ 14 w 18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5">
                  <a:moveTo>
                    <a:pt x="14" y="5"/>
                  </a:moveTo>
                  <a:cubicBezTo>
                    <a:pt x="14" y="4"/>
                    <a:pt x="18" y="2"/>
                    <a:pt x="16" y="2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0" y="1"/>
                    <a:pt x="6" y="0"/>
                    <a:pt x="3" y="1"/>
                  </a:cubicBezTo>
                  <a:cubicBezTo>
                    <a:pt x="0" y="1"/>
                    <a:pt x="1" y="4"/>
                    <a:pt x="4" y="4"/>
                  </a:cubicBezTo>
                  <a:cubicBezTo>
                    <a:pt x="7" y="4"/>
                    <a:pt x="11" y="5"/>
                    <a:pt x="14" y="5"/>
                  </a:cubicBezTo>
                  <a:cubicBezTo>
                    <a:pt x="16" y="4"/>
                    <a:pt x="12" y="5"/>
                    <a:pt x="14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900" name="Freeform 596" descr="" title=""/>
            <p:cNvSpPr>
              <a:spLocks/>
            </p:cNvSpPr>
            <p:nvPr/>
          </p:nvSpPr>
          <p:spPr bwMode="auto">
            <a:xfrm>
              <a:off x="6913731" y="4192011"/>
              <a:ext cx="165315" cy="111364"/>
            </a:xfrm>
            <a:custGeom>
              <a:avLst/>
              <a:gdLst>
                <a:gd name="T0" fmla="*/ 7 w 17"/>
                <a:gd name="T1" fmla="*/ 1 h 11"/>
                <a:gd name="T2" fmla="*/ 1 w 17"/>
                <a:gd name="T3" fmla="*/ 6 h 11"/>
                <a:gd name="T4" fmla="*/ 10 w 17"/>
                <a:gd name="T5" fmla="*/ 10 h 11"/>
                <a:gd name="T6" fmla="*/ 15 w 17"/>
                <a:gd name="T7" fmla="*/ 10 h 11"/>
                <a:gd name="T8" fmla="*/ 15 w 17"/>
                <a:gd name="T9" fmla="*/ 8 h 11"/>
                <a:gd name="T10" fmla="*/ 16 w 17"/>
                <a:gd name="T11" fmla="*/ 6 h 11"/>
                <a:gd name="T12" fmla="*/ 7 w 17"/>
                <a:gd name="T13" fmla="*/ 1 h 11"/>
                <a:gd name="T14" fmla="*/ 7 w 17"/>
                <a:gd name="T15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1">
                  <a:moveTo>
                    <a:pt x="7" y="1"/>
                  </a:moveTo>
                  <a:cubicBezTo>
                    <a:pt x="5" y="0"/>
                    <a:pt x="2" y="4"/>
                    <a:pt x="1" y="6"/>
                  </a:cubicBezTo>
                  <a:cubicBezTo>
                    <a:pt x="0" y="8"/>
                    <a:pt x="8" y="10"/>
                    <a:pt x="10" y="10"/>
                  </a:cubicBezTo>
                  <a:cubicBezTo>
                    <a:pt x="11" y="11"/>
                    <a:pt x="14" y="11"/>
                    <a:pt x="15" y="10"/>
                  </a:cubicBezTo>
                  <a:cubicBezTo>
                    <a:pt x="16" y="10"/>
                    <a:pt x="15" y="9"/>
                    <a:pt x="15" y="8"/>
                  </a:cubicBezTo>
                  <a:cubicBezTo>
                    <a:pt x="15" y="7"/>
                    <a:pt x="15" y="6"/>
                    <a:pt x="16" y="6"/>
                  </a:cubicBezTo>
                  <a:cubicBezTo>
                    <a:pt x="17" y="4"/>
                    <a:pt x="9" y="1"/>
                    <a:pt x="7" y="1"/>
                  </a:cubicBezTo>
                  <a:cubicBezTo>
                    <a:pt x="5" y="0"/>
                    <a:pt x="8" y="1"/>
                    <a:pt x="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901" name="Freeform 597" descr="" title=""/>
            <p:cNvSpPr>
              <a:spLocks/>
            </p:cNvSpPr>
            <p:nvPr/>
          </p:nvSpPr>
          <p:spPr bwMode="auto">
            <a:xfrm>
              <a:off x="6991327" y="4165014"/>
              <a:ext cx="40485" cy="26997"/>
            </a:xfrm>
            <a:custGeom>
              <a:avLst/>
              <a:gdLst>
                <a:gd name="T0" fmla="*/ 3 w 4"/>
                <a:gd name="T1" fmla="*/ 2 h 3"/>
                <a:gd name="T2" fmla="*/ 1 w 4"/>
                <a:gd name="T3" fmla="*/ 1 h 3"/>
                <a:gd name="T4" fmla="*/ 3 w 4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3" y="2"/>
                  </a:moveTo>
                  <a:cubicBezTo>
                    <a:pt x="1" y="3"/>
                    <a:pt x="0" y="1"/>
                    <a:pt x="1" y="1"/>
                  </a:cubicBezTo>
                  <a:cubicBezTo>
                    <a:pt x="2" y="0"/>
                    <a:pt x="4" y="2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902" name="Freeform 598" descr="" title=""/>
            <p:cNvSpPr>
              <a:spLocks/>
            </p:cNvSpPr>
            <p:nvPr/>
          </p:nvSpPr>
          <p:spPr bwMode="auto">
            <a:xfrm>
              <a:off x="7170134" y="3986156"/>
              <a:ext cx="87719" cy="57368"/>
            </a:xfrm>
            <a:custGeom>
              <a:avLst/>
              <a:gdLst>
                <a:gd name="T0" fmla="*/ 1 w 9"/>
                <a:gd name="T1" fmla="*/ 5 h 6"/>
                <a:gd name="T2" fmla="*/ 1 w 9"/>
                <a:gd name="T3" fmla="*/ 1 h 6"/>
                <a:gd name="T4" fmla="*/ 5 w 9"/>
                <a:gd name="T5" fmla="*/ 1 h 6"/>
                <a:gd name="T6" fmla="*/ 9 w 9"/>
                <a:gd name="T7" fmla="*/ 3 h 6"/>
                <a:gd name="T8" fmla="*/ 5 w 9"/>
                <a:gd name="T9" fmla="*/ 5 h 6"/>
                <a:gd name="T10" fmla="*/ 1 w 9"/>
                <a:gd name="T11" fmla="*/ 5 h 6"/>
                <a:gd name="T12" fmla="*/ 1 w 9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">
                  <a:moveTo>
                    <a:pt x="1" y="5"/>
                  </a:moveTo>
                  <a:cubicBezTo>
                    <a:pt x="1" y="5"/>
                    <a:pt x="2" y="2"/>
                    <a:pt x="1" y="1"/>
                  </a:cubicBezTo>
                  <a:cubicBezTo>
                    <a:pt x="1" y="0"/>
                    <a:pt x="4" y="1"/>
                    <a:pt x="5" y="1"/>
                  </a:cubicBezTo>
                  <a:cubicBezTo>
                    <a:pt x="6" y="1"/>
                    <a:pt x="9" y="2"/>
                    <a:pt x="9" y="3"/>
                  </a:cubicBezTo>
                  <a:cubicBezTo>
                    <a:pt x="8" y="4"/>
                    <a:pt x="6" y="5"/>
                    <a:pt x="5" y="5"/>
                  </a:cubicBezTo>
                  <a:cubicBezTo>
                    <a:pt x="3" y="6"/>
                    <a:pt x="3" y="6"/>
                    <a:pt x="1" y="5"/>
                  </a:cubicBezTo>
                  <a:cubicBezTo>
                    <a:pt x="0" y="4"/>
                    <a:pt x="2" y="6"/>
                    <a:pt x="1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903" name="Freeform 599" descr="" title=""/>
            <p:cNvSpPr>
              <a:spLocks/>
            </p:cNvSpPr>
            <p:nvPr/>
          </p:nvSpPr>
          <p:spPr bwMode="auto">
            <a:xfrm>
              <a:off x="7217367" y="4073896"/>
              <a:ext cx="30363" cy="40496"/>
            </a:xfrm>
            <a:custGeom>
              <a:avLst/>
              <a:gdLst>
                <a:gd name="T0" fmla="*/ 2 w 3"/>
                <a:gd name="T1" fmla="*/ 1 h 4"/>
                <a:gd name="T2" fmla="*/ 1 w 3"/>
                <a:gd name="T3" fmla="*/ 3 h 4"/>
                <a:gd name="T4" fmla="*/ 2 w 3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4">
                  <a:moveTo>
                    <a:pt x="2" y="1"/>
                  </a:moveTo>
                  <a:cubicBezTo>
                    <a:pt x="0" y="0"/>
                    <a:pt x="0" y="3"/>
                    <a:pt x="1" y="3"/>
                  </a:cubicBezTo>
                  <a:cubicBezTo>
                    <a:pt x="2" y="4"/>
                    <a:pt x="3" y="2"/>
                    <a:pt x="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904" name="Freeform 600" descr="" title=""/>
            <p:cNvSpPr>
              <a:spLocks/>
            </p:cNvSpPr>
            <p:nvPr/>
          </p:nvSpPr>
          <p:spPr bwMode="auto">
            <a:xfrm>
              <a:off x="6893485" y="4043528"/>
              <a:ext cx="880554" cy="269973"/>
            </a:xfrm>
            <a:custGeom>
              <a:avLst/>
              <a:gdLst>
                <a:gd name="T0" fmla="*/ 17 w 89"/>
                <a:gd name="T1" fmla="*/ 7 h 27"/>
                <a:gd name="T2" fmla="*/ 19 w 89"/>
                <a:gd name="T3" fmla="*/ 4 h 27"/>
                <a:gd name="T4" fmla="*/ 15 w 89"/>
                <a:gd name="T5" fmla="*/ 2 h 27"/>
                <a:gd name="T6" fmla="*/ 12 w 89"/>
                <a:gd name="T7" fmla="*/ 2 h 27"/>
                <a:gd name="T8" fmla="*/ 4 w 89"/>
                <a:gd name="T9" fmla="*/ 1 h 27"/>
                <a:gd name="T10" fmla="*/ 4 w 89"/>
                <a:gd name="T11" fmla="*/ 3 h 27"/>
                <a:gd name="T12" fmla="*/ 0 w 89"/>
                <a:gd name="T13" fmla="*/ 4 h 27"/>
                <a:gd name="T14" fmla="*/ 5 w 89"/>
                <a:gd name="T15" fmla="*/ 5 h 27"/>
                <a:gd name="T16" fmla="*/ 7 w 89"/>
                <a:gd name="T17" fmla="*/ 6 h 27"/>
                <a:gd name="T18" fmla="*/ 6 w 89"/>
                <a:gd name="T19" fmla="*/ 7 h 27"/>
                <a:gd name="T20" fmla="*/ 24 w 89"/>
                <a:gd name="T21" fmla="*/ 13 h 27"/>
                <a:gd name="T22" fmla="*/ 25 w 89"/>
                <a:gd name="T23" fmla="*/ 16 h 27"/>
                <a:gd name="T24" fmla="*/ 24 w 89"/>
                <a:gd name="T25" fmla="*/ 21 h 27"/>
                <a:gd name="T26" fmla="*/ 27 w 89"/>
                <a:gd name="T27" fmla="*/ 25 h 27"/>
                <a:gd name="T28" fmla="*/ 30 w 89"/>
                <a:gd name="T29" fmla="*/ 24 h 27"/>
                <a:gd name="T30" fmla="*/ 33 w 89"/>
                <a:gd name="T31" fmla="*/ 26 h 27"/>
                <a:gd name="T32" fmla="*/ 38 w 89"/>
                <a:gd name="T33" fmla="*/ 26 h 27"/>
                <a:gd name="T34" fmla="*/ 42 w 89"/>
                <a:gd name="T35" fmla="*/ 23 h 27"/>
                <a:gd name="T36" fmla="*/ 45 w 89"/>
                <a:gd name="T37" fmla="*/ 26 h 27"/>
                <a:gd name="T38" fmla="*/ 52 w 89"/>
                <a:gd name="T39" fmla="*/ 27 h 27"/>
                <a:gd name="T40" fmla="*/ 62 w 89"/>
                <a:gd name="T41" fmla="*/ 27 h 27"/>
                <a:gd name="T42" fmla="*/ 65 w 89"/>
                <a:gd name="T43" fmla="*/ 27 h 27"/>
                <a:gd name="T44" fmla="*/ 67 w 89"/>
                <a:gd name="T45" fmla="*/ 24 h 27"/>
                <a:gd name="T46" fmla="*/ 70 w 89"/>
                <a:gd name="T47" fmla="*/ 25 h 27"/>
                <a:gd name="T48" fmla="*/ 76 w 89"/>
                <a:gd name="T49" fmla="*/ 27 h 27"/>
                <a:gd name="T50" fmla="*/ 82 w 89"/>
                <a:gd name="T51" fmla="*/ 26 h 27"/>
                <a:gd name="T52" fmla="*/ 85 w 89"/>
                <a:gd name="T53" fmla="*/ 24 h 27"/>
                <a:gd name="T54" fmla="*/ 85 w 89"/>
                <a:gd name="T55" fmla="*/ 22 h 27"/>
                <a:gd name="T56" fmla="*/ 82 w 89"/>
                <a:gd name="T57" fmla="*/ 22 h 27"/>
                <a:gd name="T58" fmla="*/ 85 w 89"/>
                <a:gd name="T59" fmla="*/ 17 h 27"/>
                <a:gd name="T60" fmla="*/ 80 w 89"/>
                <a:gd name="T61" fmla="*/ 16 h 27"/>
                <a:gd name="T62" fmla="*/ 78 w 89"/>
                <a:gd name="T63" fmla="*/ 14 h 27"/>
                <a:gd name="T64" fmla="*/ 70 w 89"/>
                <a:gd name="T65" fmla="*/ 14 h 27"/>
                <a:gd name="T66" fmla="*/ 65 w 89"/>
                <a:gd name="T67" fmla="*/ 14 h 27"/>
                <a:gd name="T68" fmla="*/ 55 w 89"/>
                <a:gd name="T69" fmla="*/ 17 h 27"/>
                <a:gd name="T70" fmla="*/ 56 w 89"/>
                <a:gd name="T71" fmla="*/ 18 h 27"/>
                <a:gd name="T72" fmla="*/ 52 w 89"/>
                <a:gd name="T73" fmla="*/ 18 h 27"/>
                <a:gd name="T74" fmla="*/ 49 w 89"/>
                <a:gd name="T75" fmla="*/ 16 h 27"/>
                <a:gd name="T76" fmla="*/ 46 w 89"/>
                <a:gd name="T77" fmla="*/ 17 h 27"/>
                <a:gd name="T78" fmla="*/ 42 w 89"/>
                <a:gd name="T79" fmla="*/ 16 h 27"/>
                <a:gd name="T80" fmla="*/ 41 w 89"/>
                <a:gd name="T81" fmla="*/ 18 h 27"/>
                <a:gd name="T82" fmla="*/ 38 w 89"/>
                <a:gd name="T83" fmla="*/ 16 h 27"/>
                <a:gd name="T84" fmla="*/ 39 w 89"/>
                <a:gd name="T85" fmla="*/ 14 h 27"/>
                <a:gd name="T86" fmla="*/ 34 w 89"/>
                <a:gd name="T87" fmla="*/ 12 h 27"/>
                <a:gd name="T88" fmla="*/ 30 w 89"/>
                <a:gd name="T89" fmla="*/ 13 h 27"/>
                <a:gd name="T90" fmla="*/ 32 w 89"/>
                <a:gd name="T91" fmla="*/ 12 h 27"/>
                <a:gd name="T92" fmla="*/ 28 w 89"/>
                <a:gd name="T93" fmla="*/ 9 h 27"/>
                <a:gd name="T94" fmla="*/ 38 w 89"/>
                <a:gd name="T95" fmla="*/ 10 h 27"/>
                <a:gd name="T96" fmla="*/ 33 w 89"/>
                <a:gd name="T97" fmla="*/ 7 h 27"/>
                <a:gd name="T98" fmla="*/ 28 w 89"/>
                <a:gd name="T99" fmla="*/ 7 h 27"/>
                <a:gd name="T100" fmla="*/ 32 w 89"/>
                <a:gd name="T101" fmla="*/ 6 h 27"/>
                <a:gd name="T102" fmla="*/ 27 w 89"/>
                <a:gd name="T103" fmla="*/ 5 h 27"/>
                <a:gd name="T104" fmla="*/ 17 w 89"/>
                <a:gd name="T105" fmla="*/ 7 h 27"/>
                <a:gd name="T106" fmla="*/ 17 w 89"/>
                <a:gd name="T107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9" h="27">
                  <a:moveTo>
                    <a:pt x="17" y="7"/>
                  </a:moveTo>
                  <a:cubicBezTo>
                    <a:pt x="18" y="7"/>
                    <a:pt x="20" y="5"/>
                    <a:pt x="19" y="4"/>
                  </a:cubicBezTo>
                  <a:cubicBezTo>
                    <a:pt x="18" y="3"/>
                    <a:pt x="16" y="2"/>
                    <a:pt x="15" y="2"/>
                  </a:cubicBezTo>
                  <a:cubicBezTo>
                    <a:pt x="14" y="2"/>
                    <a:pt x="13" y="2"/>
                    <a:pt x="12" y="2"/>
                  </a:cubicBezTo>
                  <a:cubicBezTo>
                    <a:pt x="9" y="1"/>
                    <a:pt x="7" y="0"/>
                    <a:pt x="4" y="1"/>
                  </a:cubicBezTo>
                  <a:cubicBezTo>
                    <a:pt x="0" y="2"/>
                    <a:pt x="3" y="2"/>
                    <a:pt x="4" y="3"/>
                  </a:cubicBezTo>
                  <a:cubicBezTo>
                    <a:pt x="4" y="3"/>
                    <a:pt x="0" y="3"/>
                    <a:pt x="0" y="4"/>
                  </a:cubicBezTo>
                  <a:cubicBezTo>
                    <a:pt x="0" y="5"/>
                    <a:pt x="4" y="5"/>
                    <a:pt x="5" y="5"/>
                  </a:cubicBezTo>
                  <a:cubicBezTo>
                    <a:pt x="5" y="6"/>
                    <a:pt x="7" y="6"/>
                    <a:pt x="7" y="6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12" y="11"/>
                    <a:pt x="21" y="5"/>
                    <a:pt x="24" y="13"/>
                  </a:cubicBezTo>
                  <a:cubicBezTo>
                    <a:pt x="24" y="14"/>
                    <a:pt x="26" y="15"/>
                    <a:pt x="25" y="16"/>
                  </a:cubicBezTo>
                  <a:cubicBezTo>
                    <a:pt x="24" y="18"/>
                    <a:pt x="23" y="19"/>
                    <a:pt x="24" y="21"/>
                  </a:cubicBezTo>
                  <a:cubicBezTo>
                    <a:pt x="24" y="21"/>
                    <a:pt x="26" y="25"/>
                    <a:pt x="27" y="25"/>
                  </a:cubicBezTo>
                  <a:cubicBezTo>
                    <a:pt x="28" y="26"/>
                    <a:pt x="30" y="23"/>
                    <a:pt x="30" y="24"/>
                  </a:cubicBezTo>
                  <a:cubicBezTo>
                    <a:pt x="31" y="24"/>
                    <a:pt x="32" y="26"/>
                    <a:pt x="33" y="26"/>
                  </a:cubicBezTo>
                  <a:cubicBezTo>
                    <a:pt x="35" y="27"/>
                    <a:pt x="37" y="26"/>
                    <a:pt x="38" y="26"/>
                  </a:cubicBezTo>
                  <a:cubicBezTo>
                    <a:pt x="39" y="25"/>
                    <a:pt x="41" y="23"/>
                    <a:pt x="42" y="23"/>
                  </a:cubicBezTo>
                  <a:cubicBezTo>
                    <a:pt x="42" y="23"/>
                    <a:pt x="44" y="26"/>
                    <a:pt x="45" y="26"/>
                  </a:cubicBezTo>
                  <a:cubicBezTo>
                    <a:pt x="47" y="27"/>
                    <a:pt x="50" y="27"/>
                    <a:pt x="52" y="27"/>
                  </a:cubicBezTo>
                  <a:cubicBezTo>
                    <a:pt x="56" y="27"/>
                    <a:pt x="59" y="27"/>
                    <a:pt x="62" y="27"/>
                  </a:cubicBezTo>
                  <a:cubicBezTo>
                    <a:pt x="63" y="27"/>
                    <a:pt x="64" y="27"/>
                    <a:pt x="65" y="27"/>
                  </a:cubicBezTo>
                  <a:cubicBezTo>
                    <a:pt x="67" y="26"/>
                    <a:pt x="66" y="24"/>
                    <a:pt x="67" y="24"/>
                  </a:cubicBezTo>
                  <a:cubicBezTo>
                    <a:pt x="68" y="23"/>
                    <a:pt x="69" y="24"/>
                    <a:pt x="70" y="25"/>
                  </a:cubicBezTo>
                  <a:cubicBezTo>
                    <a:pt x="71" y="26"/>
                    <a:pt x="74" y="27"/>
                    <a:pt x="76" y="27"/>
                  </a:cubicBezTo>
                  <a:cubicBezTo>
                    <a:pt x="78" y="27"/>
                    <a:pt x="80" y="27"/>
                    <a:pt x="82" y="26"/>
                  </a:cubicBezTo>
                  <a:cubicBezTo>
                    <a:pt x="84" y="26"/>
                    <a:pt x="83" y="24"/>
                    <a:pt x="85" y="24"/>
                  </a:cubicBezTo>
                  <a:cubicBezTo>
                    <a:pt x="86" y="24"/>
                    <a:pt x="87" y="21"/>
                    <a:pt x="85" y="22"/>
                  </a:cubicBezTo>
                  <a:cubicBezTo>
                    <a:pt x="85" y="22"/>
                    <a:pt x="83" y="22"/>
                    <a:pt x="82" y="22"/>
                  </a:cubicBezTo>
                  <a:cubicBezTo>
                    <a:pt x="82" y="22"/>
                    <a:pt x="89" y="18"/>
                    <a:pt x="85" y="17"/>
                  </a:cubicBezTo>
                  <a:cubicBezTo>
                    <a:pt x="84" y="17"/>
                    <a:pt x="82" y="16"/>
                    <a:pt x="80" y="16"/>
                  </a:cubicBezTo>
                  <a:cubicBezTo>
                    <a:pt x="78" y="16"/>
                    <a:pt x="80" y="14"/>
                    <a:pt x="78" y="14"/>
                  </a:cubicBezTo>
                  <a:cubicBezTo>
                    <a:pt x="75" y="14"/>
                    <a:pt x="73" y="14"/>
                    <a:pt x="70" y="14"/>
                  </a:cubicBezTo>
                  <a:cubicBezTo>
                    <a:pt x="68" y="14"/>
                    <a:pt x="67" y="13"/>
                    <a:pt x="65" y="14"/>
                  </a:cubicBezTo>
                  <a:cubicBezTo>
                    <a:pt x="64" y="14"/>
                    <a:pt x="55" y="16"/>
                    <a:pt x="55" y="17"/>
                  </a:cubicBezTo>
                  <a:cubicBezTo>
                    <a:pt x="55" y="17"/>
                    <a:pt x="56" y="17"/>
                    <a:pt x="56" y="18"/>
                  </a:cubicBezTo>
                  <a:cubicBezTo>
                    <a:pt x="56" y="18"/>
                    <a:pt x="53" y="18"/>
                    <a:pt x="52" y="18"/>
                  </a:cubicBezTo>
                  <a:cubicBezTo>
                    <a:pt x="51" y="18"/>
                    <a:pt x="50" y="17"/>
                    <a:pt x="49" y="16"/>
                  </a:cubicBezTo>
                  <a:cubicBezTo>
                    <a:pt x="48" y="16"/>
                    <a:pt x="47" y="17"/>
                    <a:pt x="46" y="17"/>
                  </a:cubicBezTo>
                  <a:cubicBezTo>
                    <a:pt x="45" y="17"/>
                    <a:pt x="43" y="16"/>
                    <a:pt x="42" y="16"/>
                  </a:cubicBezTo>
                  <a:cubicBezTo>
                    <a:pt x="41" y="16"/>
                    <a:pt x="42" y="18"/>
                    <a:pt x="41" y="18"/>
                  </a:cubicBezTo>
                  <a:cubicBezTo>
                    <a:pt x="40" y="18"/>
                    <a:pt x="39" y="16"/>
                    <a:pt x="38" y="16"/>
                  </a:cubicBezTo>
                  <a:cubicBezTo>
                    <a:pt x="35" y="16"/>
                    <a:pt x="39" y="15"/>
                    <a:pt x="39" y="14"/>
                  </a:cubicBezTo>
                  <a:cubicBezTo>
                    <a:pt x="39" y="13"/>
                    <a:pt x="35" y="12"/>
                    <a:pt x="34" y="12"/>
                  </a:cubicBezTo>
                  <a:cubicBezTo>
                    <a:pt x="34" y="12"/>
                    <a:pt x="30" y="13"/>
                    <a:pt x="30" y="13"/>
                  </a:cubicBezTo>
                  <a:cubicBezTo>
                    <a:pt x="30" y="12"/>
                    <a:pt x="32" y="12"/>
                    <a:pt x="32" y="12"/>
                  </a:cubicBezTo>
                  <a:cubicBezTo>
                    <a:pt x="32" y="11"/>
                    <a:pt x="27" y="10"/>
                    <a:pt x="28" y="9"/>
                  </a:cubicBezTo>
                  <a:cubicBezTo>
                    <a:pt x="28" y="9"/>
                    <a:pt x="38" y="10"/>
                    <a:pt x="38" y="10"/>
                  </a:cubicBezTo>
                  <a:cubicBezTo>
                    <a:pt x="38" y="9"/>
                    <a:pt x="34" y="8"/>
                    <a:pt x="33" y="7"/>
                  </a:cubicBezTo>
                  <a:cubicBezTo>
                    <a:pt x="32" y="7"/>
                    <a:pt x="30" y="7"/>
                    <a:pt x="28" y="7"/>
                  </a:cubicBezTo>
                  <a:cubicBezTo>
                    <a:pt x="29" y="7"/>
                    <a:pt x="31" y="7"/>
                    <a:pt x="32" y="6"/>
                  </a:cubicBezTo>
                  <a:cubicBezTo>
                    <a:pt x="32" y="5"/>
                    <a:pt x="27" y="5"/>
                    <a:pt x="27" y="5"/>
                  </a:cubicBezTo>
                  <a:cubicBezTo>
                    <a:pt x="23" y="5"/>
                    <a:pt x="21" y="6"/>
                    <a:pt x="17" y="7"/>
                  </a:cubicBezTo>
                  <a:cubicBezTo>
                    <a:pt x="17" y="7"/>
                    <a:pt x="18" y="7"/>
                    <a:pt x="17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905" name="Freeform 601" descr="" title=""/>
            <p:cNvSpPr>
              <a:spLocks/>
            </p:cNvSpPr>
            <p:nvPr/>
          </p:nvSpPr>
          <p:spPr bwMode="auto">
            <a:xfrm>
              <a:off x="6913731" y="3577825"/>
              <a:ext cx="583662" cy="367836"/>
            </a:xfrm>
            <a:custGeom>
              <a:avLst/>
              <a:gdLst>
                <a:gd name="T0" fmla="*/ 55 w 59"/>
                <a:gd name="T1" fmla="*/ 21 h 37"/>
                <a:gd name="T2" fmla="*/ 46 w 59"/>
                <a:gd name="T3" fmla="*/ 20 h 37"/>
                <a:gd name="T4" fmla="*/ 46 w 59"/>
                <a:gd name="T5" fmla="*/ 18 h 37"/>
                <a:gd name="T6" fmla="*/ 44 w 59"/>
                <a:gd name="T7" fmla="*/ 15 h 37"/>
                <a:gd name="T8" fmla="*/ 44 w 59"/>
                <a:gd name="T9" fmla="*/ 11 h 37"/>
                <a:gd name="T10" fmla="*/ 43 w 59"/>
                <a:gd name="T11" fmla="*/ 15 h 37"/>
                <a:gd name="T12" fmla="*/ 35 w 59"/>
                <a:gd name="T13" fmla="*/ 10 h 37"/>
                <a:gd name="T14" fmla="*/ 24 w 59"/>
                <a:gd name="T15" fmla="*/ 2 h 37"/>
                <a:gd name="T16" fmla="*/ 12 w 59"/>
                <a:gd name="T17" fmla="*/ 1 h 37"/>
                <a:gd name="T18" fmla="*/ 12 w 59"/>
                <a:gd name="T19" fmla="*/ 3 h 37"/>
                <a:gd name="T20" fmla="*/ 6 w 59"/>
                <a:gd name="T21" fmla="*/ 5 h 37"/>
                <a:gd name="T22" fmla="*/ 11 w 59"/>
                <a:gd name="T23" fmla="*/ 9 h 37"/>
                <a:gd name="T24" fmla="*/ 6 w 59"/>
                <a:gd name="T25" fmla="*/ 9 h 37"/>
                <a:gd name="T26" fmla="*/ 5 w 59"/>
                <a:gd name="T27" fmla="*/ 11 h 37"/>
                <a:gd name="T28" fmla="*/ 6 w 59"/>
                <a:gd name="T29" fmla="*/ 14 h 37"/>
                <a:gd name="T30" fmla="*/ 10 w 59"/>
                <a:gd name="T31" fmla="*/ 14 h 37"/>
                <a:gd name="T32" fmla="*/ 0 w 59"/>
                <a:gd name="T33" fmla="*/ 15 h 37"/>
                <a:gd name="T34" fmla="*/ 7 w 59"/>
                <a:gd name="T35" fmla="*/ 20 h 37"/>
                <a:gd name="T36" fmla="*/ 8 w 59"/>
                <a:gd name="T37" fmla="*/ 23 h 37"/>
                <a:gd name="T38" fmla="*/ 14 w 59"/>
                <a:gd name="T39" fmla="*/ 23 h 37"/>
                <a:gd name="T40" fmla="*/ 26 w 59"/>
                <a:gd name="T41" fmla="*/ 23 h 37"/>
                <a:gd name="T42" fmla="*/ 28 w 59"/>
                <a:gd name="T43" fmla="*/ 24 h 37"/>
                <a:gd name="T44" fmla="*/ 16 w 59"/>
                <a:gd name="T45" fmla="*/ 25 h 37"/>
                <a:gd name="T46" fmla="*/ 16 w 59"/>
                <a:gd name="T47" fmla="*/ 30 h 37"/>
                <a:gd name="T48" fmla="*/ 19 w 59"/>
                <a:gd name="T49" fmla="*/ 33 h 37"/>
                <a:gd name="T50" fmla="*/ 32 w 59"/>
                <a:gd name="T51" fmla="*/ 35 h 37"/>
                <a:gd name="T52" fmla="*/ 34 w 59"/>
                <a:gd name="T53" fmla="*/ 36 h 37"/>
                <a:gd name="T54" fmla="*/ 40 w 59"/>
                <a:gd name="T55" fmla="*/ 35 h 37"/>
                <a:gd name="T56" fmla="*/ 41 w 59"/>
                <a:gd name="T57" fmla="*/ 35 h 37"/>
                <a:gd name="T58" fmla="*/ 41 w 59"/>
                <a:gd name="T59" fmla="*/ 29 h 37"/>
                <a:gd name="T60" fmla="*/ 46 w 59"/>
                <a:gd name="T61" fmla="*/ 30 h 37"/>
                <a:gd name="T62" fmla="*/ 51 w 59"/>
                <a:gd name="T63" fmla="*/ 28 h 37"/>
                <a:gd name="T64" fmla="*/ 54 w 59"/>
                <a:gd name="T65" fmla="*/ 26 h 37"/>
                <a:gd name="T66" fmla="*/ 58 w 59"/>
                <a:gd name="T67" fmla="*/ 2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" h="37">
                  <a:moveTo>
                    <a:pt x="58" y="24"/>
                  </a:moveTo>
                  <a:cubicBezTo>
                    <a:pt x="58" y="22"/>
                    <a:pt x="56" y="22"/>
                    <a:pt x="55" y="21"/>
                  </a:cubicBezTo>
                  <a:cubicBezTo>
                    <a:pt x="54" y="20"/>
                    <a:pt x="53" y="22"/>
                    <a:pt x="52" y="21"/>
                  </a:cubicBezTo>
                  <a:cubicBezTo>
                    <a:pt x="50" y="19"/>
                    <a:pt x="48" y="21"/>
                    <a:pt x="46" y="20"/>
                  </a:cubicBezTo>
                  <a:cubicBezTo>
                    <a:pt x="46" y="20"/>
                    <a:pt x="48" y="19"/>
                    <a:pt x="48" y="18"/>
                  </a:cubicBezTo>
                  <a:cubicBezTo>
                    <a:pt x="48" y="18"/>
                    <a:pt x="46" y="18"/>
                    <a:pt x="46" y="18"/>
                  </a:cubicBezTo>
                  <a:cubicBezTo>
                    <a:pt x="46" y="17"/>
                    <a:pt x="47" y="17"/>
                    <a:pt x="47" y="16"/>
                  </a:cubicBezTo>
                  <a:cubicBezTo>
                    <a:pt x="47" y="15"/>
                    <a:pt x="44" y="16"/>
                    <a:pt x="44" y="15"/>
                  </a:cubicBezTo>
                  <a:cubicBezTo>
                    <a:pt x="43" y="15"/>
                    <a:pt x="45" y="14"/>
                    <a:pt x="45" y="14"/>
                  </a:cubicBezTo>
                  <a:cubicBezTo>
                    <a:pt x="46" y="13"/>
                    <a:pt x="44" y="12"/>
                    <a:pt x="44" y="11"/>
                  </a:cubicBezTo>
                  <a:cubicBezTo>
                    <a:pt x="43" y="10"/>
                    <a:pt x="38" y="11"/>
                    <a:pt x="38" y="11"/>
                  </a:cubicBezTo>
                  <a:cubicBezTo>
                    <a:pt x="38" y="12"/>
                    <a:pt x="43" y="14"/>
                    <a:pt x="43" y="15"/>
                  </a:cubicBezTo>
                  <a:cubicBezTo>
                    <a:pt x="42" y="16"/>
                    <a:pt x="39" y="14"/>
                    <a:pt x="38" y="13"/>
                  </a:cubicBezTo>
                  <a:cubicBezTo>
                    <a:pt x="36" y="12"/>
                    <a:pt x="39" y="10"/>
                    <a:pt x="35" y="10"/>
                  </a:cubicBezTo>
                  <a:cubicBezTo>
                    <a:pt x="33" y="10"/>
                    <a:pt x="30" y="10"/>
                    <a:pt x="29" y="8"/>
                  </a:cubicBezTo>
                  <a:cubicBezTo>
                    <a:pt x="28" y="6"/>
                    <a:pt x="26" y="3"/>
                    <a:pt x="24" y="2"/>
                  </a:cubicBezTo>
                  <a:cubicBezTo>
                    <a:pt x="21" y="1"/>
                    <a:pt x="18" y="0"/>
                    <a:pt x="16" y="0"/>
                  </a:cubicBezTo>
                  <a:cubicBezTo>
                    <a:pt x="15" y="0"/>
                    <a:pt x="10" y="0"/>
                    <a:pt x="12" y="1"/>
                  </a:cubicBezTo>
                  <a:cubicBezTo>
                    <a:pt x="13" y="1"/>
                    <a:pt x="17" y="2"/>
                    <a:pt x="17" y="2"/>
                  </a:cubicBezTo>
                  <a:cubicBezTo>
                    <a:pt x="17" y="4"/>
                    <a:pt x="13" y="3"/>
                    <a:pt x="12" y="3"/>
                  </a:cubicBezTo>
                  <a:cubicBezTo>
                    <a:pt x="12" y="3"/>
                    <a:pt x="13" y="4"/>
                    <a:pt x="13" y="4"/>
                  </a:cubicBezTo>
                  <a:cubicBezTo>
                    <a:pt x="13" y="5"/>
                    <a:pt x="7" y="2"/>
                    <a:pt x="6" y="5"/>
                  </a:cubicBezTo>
                  <a:cubicBezTo>
                    <a:pt x="6" y="5"/>
                    <a:pt x="11" y="7"/>
                    <a:pt x="12" y="7"/>
                  </a:cubicBezTo>
                  <a:cubicBezTo>
                    <a:pt x="10" y="6"/>
                    <a:pt x="11" y="9"/>
                    <a:pt x="11" y="9"/>
                  </a:cubicBezTo>
                  <a:cubicBezTo>
                    <a:pt x="11" y="10"/>
                    <a:pt x="4" y="7"/>
                    <a:pt x="3" y="8"/>
                  </a:cubicBezTo>
                  <a:cubicBezTo>
                    <a:pt x="3" y="7"/>
                    <a:pt x="6" y="8"/>
                    <a:pt x="6" y="9"/>
                  </a:cubicBezTo>
                  <a:cubicBezTo>
                    <a:pt x="6" y="8"/>
                    <a:pt x="4" y="9"/>
                    <a:pt x="4" y="9"/>
                  </a:cubicBezTo>
                  <a:cubicBezTo>
                    <a:pt x="3" y="10"/>
                    <a:pt x="5" y="11"/>
                    <a:pt x="5" y="11"/>
                  </a:cubicBezTo>
                  <a:cubicBezTo>
                    <a:pt x="6" y="12"/>
                    <a:pt x="2" y="12"/>
                    <a:pt x="1" y="12"/>
                  </a:cubicBezTo>
                  <a:cubicBezTo>
                    <a:pt x="2" y="12"/>
                    <a:pt x="4" y="13"/>
                    <a:pt x="6" y="14"/>
                  </a:cubicBezTo>
                  <a:cubicBezTo>
                    <a:pt x="8" y="14"/>
                    <a:pt x="10" y="13"/>
                    <a:pt x="12" y="13"/>
                  </a:cubicBezTo>
                  <a:cubicBezTo>
                    <a:pt x="12" y="13"/>
                    <a:pt x="10" y="14"/>
                    <a:pt x="10" y="14"/>
                  </a:cubicBezTo>
                  <a:cubicBezTo>
                    <a:pt x="10" y="15"/>
                    <a:pt x="11" y="15"/>
                    <a:pt x="11" y="15"/>
                  </a:cubicBezTo>
                  <a:cubicBezTo>
                    <a:pt x="11" y="16"/>
                    <a:pt x="0" y="15"/>
                    <a:pt x="0" y="15"/>
                  </a:cubicBezTo>
                  <a:cubicBezTo>
                    <a:pt x="0" y="15"/>
                    <a:pt x="2" y="18"/>
                    <a:pt x="2" y="18"/>
                  </a:cubicBezTo>
                  <a:cubicBezTo>
                    <a:pt x="3" y="19"/>
                    <a:pt x="7" y="21"/>
                    <a:pt x="7" y="20"/>
                  </a:cubicBezTo>
                  <a:cubicBezTo>
                    <a:pt x="7" y="21"/>
                    <a:pt x="5" y="20"/>
                    <a:pt x="6" y="22"/>
                  </a:cubicBezTo>
                  <a:cubicBezTo>
                    <a:pt x="6" y="22"/>
                    <a:pt x="7" y="23"/>
                    <a:pt x="8" y="23"/>
                  </a:cubicBezTo>
                  <a:cubicBezTo>
                    <a:pt x="9" y="24"/>
                    <a:pt x="10" y="23"/>
                    <a:pt x="11" y="23"/>
                  </a:cubicBezTo>
                  <a:cubicBezTo>
                    <a:pt x="12" y="22"/>
                    <a:pt x="13" y="24"/>
                    <a:pt x="14" y="23"/>
                  </a:cubicBezTo>
                  <a:cubicBezTo>
                    <a:pt x="17" y="22"/>
                    <a:pt x="19" y="21"/>
                    <a:pt x="21" y="22"/>
                  </a:cubicBezTo>
                  <a:cubicBezTo>
                    <a:pt x="23" y="23"/>
                    <a:pt x="24" y="23"/>
                    <a:pt x="26" y="23"/>
                  </a:cubicBezTo>
                  <a:cubicBezTo>
                    <a:pt x="25" y="23"/>
                    <a:pt x="23" y="23"/>
                    <a:pt x="21" y="23"/>
                  </a:cubicBezTo>
                  <a:cubicBezTo>
                    <a:pt x="23" y="23"/>
                    <a:pt x="27" y="23"/>
                    <a:pt x="28" y="24"/>
                  </a:cubicBezTo>
                  <a:cubicBezTo>
                    <a:pt x="28" y="24"/>
                    <a:pt x="23" y="25"/>
                    <a:pt x="23" y="25"/>
                  </a:cubicBezTo>
                  <a:cubicBezTo>
                    <a:pt x="21" y="25"/>
                    <a:pt x="18" y="25"/>
                    <a:pt x="16" y="25"/>
                  </a:cubicBezTo>
                  <a:cubicBezTo>
                    <a:pt x="16" y="26"/>
                    <a:pt x="12" y="27"/>
                    <a:pt x="13" y="27"/>
                  </a:cubicBezTo>
                  <a:cubicBezTo>
                    <a:pt x="14" y="28"/>
                    <a:pt x="15" y="28"/>
                    <a:pt x="16" y="30"/>
                  </a:cubicBezTo>
                  <a:cubicBezTo>
                    <a:pt x="16" y="32"/>
                    <a:pt x="22" y="30"/>
                    <a:pt x="23" y="32"/>
                  </a:cubicBezTo>
                  <a:cubicBezTo>
                    <a:pt x="23" y="32"/>
                    <a:pt x="19" y="32"/>
                    <a:pt x="19" y="33"/>
                  </a:cubicBezTo>
                  <a:cubicBezTo>
                    <a:pt x="20" y="34"/>
                    <a:pt x="25" y="36"/>
                    <a:pt x="26" y="36"/>
                  </a:cubicBezTo>
                  <a:cubicBezTo>
                    <a:pt x="26" y="36"/>
                    <a:pt x="32" y="36"/>
                    <a:pt x="32" y="35"/>
                  </a:cubicBezTo>
                  <a:cubicBezTo>
                    <a:pt x="32" y="35"/>
                    <a:pt x="31" y="35"/>
                    <a:pt x="31" y="35"/>
                  </a:cubicBezTo>
                  <a:cubicBezTo>
                    <a:pt x="31" y="33"/>
                    <a:pt x="35" y="36"/>
                    <a:pt x="34" y="36"/>
                  </a:cubicBezTo>
                  <a:cubicBezTo>
                    <a:pt x="35" y="36"/>
                    <a:pt x="33" y="33"/>
                    <a:pt x="33" y="32"/>
                  </a:cubicBezTo>
                  <a:cubicBezTo>
                    <a:pt x="35" y="31"/>
                    <a:pt x="37" y="37"/>
                    <a:pt x="40" y="35"/>
                  </a:cubicBezTo>
                  <a:cubicBezTo>
                    <a:pt x="41" y="34"/>
                    <a:pt x="39" y="32"/>
                    <a:pt x="40" y="32"/>
                  </a:cubicBezTo>
                  <a:cubicBezTo>
                    <a:pt x="41" y="32"/>
                    <a:pt x="41" y="34"/>
                    <a:pt x="41" y="35"/>
                  </a:cubicBezTo>
                  <a:cubicBezTo>
                    <a:pt x="42" y="35"/>
                    <a:pt x="43" y="31"/>
                    <a:pt x="42" y="31"/>
                  </a:cubicBezTo>
                  <a:cubicBezTo>
                    <a:pt x="42" y="30"/>
                    <a:pt x="42" y="29"/>
                    <a:pt x="41" y="29"/>
                  </a:cubicBezTo>
                  <a:cubicBezTo>
                    <a:pt x="41" y="28"/>
                    <a:pt x="42" y="26"/>
                    <a:pt x="43" y="27"/>
                  </a:cubicBezTo>
                  <a:cubicBezTo>
                    <a:pt x="44" y="28"/>
                    <a:pt x="43" y="32"/>
                    <a:pt x="46" y="30"/>
                  </a:cubicBezTo>
                  <a:cubicBezTo>
                    <a:pt x="47" y="29"/>
                    <a:pt x="50" y="25"/>
                    <a:pt x="52" y="27"/>
                  </a:cubicBezTo>
                  <a:cubicBezTo>
                    <a:pt x="53" y="27"/>
                    <a:pt x="51" y="28"/>
                    <a:pt x="51" y="28"/>
                  </a:cubicBezTo>
                  <a:cubicBezTo>
                    <a:pt x="51" y="28"/>
                    <a:pt x="56" y="27"/>
                    <a:pt x="56" y="27"/>
                  </a:cubicBezTo>
                  <a:cubicBezTo>
                    <a:pt x="56" y="27"/>
                    <a:pt x="54" y="27"/>
                    <a:pt x="54" y="26"/>
                  </a:cubicBezTo>
                  <a:cubicBezTo>
                    <a:pt x="54" y="25"/>
                    <a:pt x="59" y="25"/>
                    <a:pt x="58" y="24"/>
                  </a:cubicBezTo>
                  <a:cubicBezTo>
                    <a:pt x="58" y="22"/>
                    <a:pt x="58" y="25"/>
                    <a:pt x="58" y="2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906" name="Freeform 602" descr="" title=""/>
            <p:cNvSpPr>
              <a:spLocks/>
            </p:cNvSpPr>
            <p:nvPr/>
          </p:nvSpPr>
          <p:spPr bwMode="auto">
            <a:xfrm>
              <a:off x="7149891" y="3351726"/>
              <a:ext cx="1541812" cy="803165"/>
            </a:xfrm>
            <a:custGeom>
              <a:avLst/>
              <a:gdLst>
                <a:gd name="T0" fmla="*/ 15 w 156"/>
                <a:gd name="T1" fmla="*/ 77 h 81"/>
                <a:gd name="T2" fmla="*/ 27 w 156"/>
                <a:gd name="T3" fmla="*/ 76 h 81"/>
                <a:gd name="T4" fmla="*/ 37 w 156"/>
                <a:gd name="T5" fmla="*/ 78 h 81"/>
                <a:gd name="T6" fmla="*/ 48 w 156"/>
                <a:gd name="T7" fmla="*/ 77 h 81"/>
                <a:gd name="T8" fmla="*/ 65 w 156"/>
                <a:gd name="T9" fmla="*/ 76 h 81"/>
                <a:gd name="T10" fmla="*/ 59 w 156"/>
                <a:gd name="T11" fmla="*/ 70 h 81"/>
                <a:gd name="T12" fmla="*/ 50 w 156"/>
                <a:gd name="T13" fmla="*/ 65 h 81"/>
                <a:gd name="T14" fmla="*/ 73 w 156"/>
                <a:gd name="T15" fmla="*/ 61 h 81"/>
                <a:gd name="T16" fmla="*/ 76 w 156"/>
                <a:gd name="T17" fmla="*/ 55 h 81"/>
                <a:gd name="T18" fmla="*/ 71 w 156"/>
                <a:gd name="T19" fmla="*/ 50 h 81"/>
                <a:gd name="T20" fmla="*/ 72 w 156"/>
                <a:gd name="T21" fmla="*/ 48 h 81"/>
                <a:gd name="T22" fmla="*/ 78 w 156"/>
                <a:gd name="T23" fmla="*/ 45 h 81"/>
                <a:gd name="T24" fmla="*/ 90 w 156"/>
                <a:gd name="T25" fmla="*/ 44 h 81"/>
                <a:gd name="T26" fmla="*/ 105 w 156"/>
                <a:gd name="T27" fmla="*/ 37 h 81"/>
                <a:gd name="T28" fmla="*/ 105 w 156"/>
                <a:gd name="T29" fmla="*/ 32 h 81"/>
                <a:gd name="T30" fmla="*/ 136 w 156"/>
                <a:gd name="T31" fmla="*/ 21 h 81"/>
                <a:gd name="T32" fmla="*/ 115 w 156"/>
                <a:gd name="T33" fmla="*/ 23 h 81"/>
                <a:gd name="T34" fmla="*/ 134 w 156"/>
                <a:gd name="T35" fmla="*/ 18 h 81"/>
                <a:gd name="T36" fmla="*/ 146 w 156"/>
                <a:gd name="T37" fmla="*/ 10 h 81"/>
                <a:gd name="T38" fmla="*/ 133 w 156"/>
                <a:gd name="T39" fmla="*/ 5 h 81"/>
                <a:gd name="T40" fmla="*/ 121 w 156"/>
                <a:gd name="T41" fmla="*/ 5 h 81"/>
                <a:gd name="T42" fmla="*/ 100 w 156"/>
                <a:gd name="T43" fmla="*/ 2 h 81"/>
                <a:gd name="T44" fmla="*/ 91 w 156"/>
                <a:gd name="T45" fmla="*/ 5 h 81"/>
                <a:gd name="T46" fmla="*/ 80 w 156"/>
                <a:gd name="T47" fmla="*/ 8 h 81"/>
                <a:gd name="T48" fmla="*/ 58 w 156"/>
                <a:gd name="T49" fmla="*/ 4 h 81"/>
                <a:gd name="T50" fmla="*/ 52 w 156"/>
                <a:gd name="T51" fmla="*/ 5 h 81"/>
                <a:gd name="T52" fmla="*/ 46 w 156"/>
                <a:gd name="T53" fmla="*/ 10 h 81"/>
                <a:gd name="T54" fmla="*/ 45 w 156"/>
                <a:gd name="T55" fmla="*/ 12 h 81"/>
                <a:gd name="T56" fmla="*/ 31 w 156"/>
                <a:gd name="T57" fmla="*/ 10 h 81"/>
                <a:gd name="T58" fmla="*/ 34 w 156"/>
                <a:gd name="T59" fmla="*/ 16 h 81"/>
                <a:gd name="T60" fmla="*/ 23 w 156"/>
                <a:gd name="T61" fmla="*/ 16 h 81"/>
                <a:gd name="T62" fmla="*/ 5 w 156"/>
                <a:gd name="T63" fmla="*/ 17 h 81"/>
                <a:gd name="T64" fmla="*/ 11 w 156"/>
                <a:gd name="T65" fmla="*/ 21 h 81"/>
                <a:gd name="T66" fmla="*/ 13 w 156"/>
                <a:gd name="T67" fmla="*/ 26 h 81"/>
                <a:gd name="T68" fmla="*/ 23 w 156"/>
                <a:gd name="T69" fmla="*/ 27 h 81"/>
                <a:gd name="T70" fmla="*/ 20 w 156"/>
                <a:gd name="T71" fmla="*/ 31 h 81"/>
                <a:gd name="T72" fmla="*/ 26 w 156"/>
                <a:gd name="T73" fmla="*/ 30 h 81"/>
                <a:gd name="T74" fmla="*/ 42 w 156"/>
                <a:gd name="T75" fmla="*/ 30 h 81"/>
                <a:gd name="T76" fmla="*/ 52 w 156"/>
                <a:gd name="T77" fmla="*/ 31 h 81"/>
                <a:gd name="T78" fmla="*/ 73 w 156"/>
                <a:gd name="T79" fmla="*/ 21 h 81"/>
                <a:gd name="T80" fmla="*/ 60 w 156"/>
                <a:gd name="T81" fmla="*/ 31 h 81"/>
                <a:gd name="T82" fmla="*/ 44 w 156"/>
                <a:gd name="T83" fmla="*/ 35 h 81"/>
                <a:gd name="T84" fmla="*/ 58 w 156"/>
                <a:gd name="T85" fmla="*/ 42 h 81"/>
                <a:gd name="T86" fmla="*/ 32 w 156"/>
                <a:gd name="T87" fmla="*/ 39 h 81"/>
                <a:gd name="T88" fmla="*/ 42 w 156"/>
                <a:gd name="T89" fmla="*/ 50 h 81"/>
                <a:gd name="T90" fmla="*/ 44 w 156"/>
                <a:gd name="T91" fmla="*/ 52 h 81"/>
                <a:gd name="T92" fmla="*/ 30 w 156"/>
                <a:gd name="T93" fmla="*/ 52 h 81"/>
                <a:gd name="T94" fmla="*/ 27 w 156"/>
                <a:gd name="T95" fmla="*/ 59 h 81"/>
                <a:gd name="T96" fmla="*/ 36 w 156"/>
                <a:gd name="T97" fmla="*/ 57 h 81"/>
                <a:gd name="T98" fmla="*/ 34 w 156"/>
                <a:gd name="T99" fmla="*/ 60 h 81"/>
                <a:gd name="T100" fmla="*/ 37 w 156"/>
                <a:gd name="T101" fmla="*/ 65 h 81"/>
                <a:gd name="T102" fmla="*/ 38 w 156"/>
                <a:gd name="T103" fmla="*/ 68 h 81"/>
                <a:gd name="T104" fmla="*/ 19 w 156"/>
                <a:gd name="T105" fmla="*/ 6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6" h="81">
                  <a:moveTo>
                    <a:pt x="26" y="70"/>
                  </a:moveTo>
                  <a:cubicBezTo>
                    <a:pt x="22" y="70"/>
                    <a:pt x="17" y="70"/>
                    <a:pt x="13" y="71"/>
                  </a:cubicBezTo>
                  <a:cubicBezTo>
                    <a:pt x="11" y="72"/>
                    <a:pt x="11" y="75"/>
                    <a:pt x="12" y="76"/>
                  </a:cubicBezTo>
                  <a:cubicBezTo>
                    <a:pt x="13" y="77"/>
                    <a:pt x="15" y="78"/>
                    <a:pt x="15" y="77"/>
                  </a:cubicBezTo>
                  <a:cubicBezTo>
                    <a:pt x="17" y="77"/>
                    <a:pt x="16" y="76"/>
                    <a:pt x="17" y="75"/>
                  </a:cubicBezTo>
                  <a:cubicBezTo>
                    <a:pt x="17" y="75"/>
                    <a:pt x="17" y="78"/>
                    <a:pt x="17" y="78"/>
                  </a:cubicBezTo>
                  <a:cubicBezTo>
                    <a:pt x="19" y="78"/>
                    <a:pt x="22" y="78"/>
                    <a:pt x="24" y="78"/>
                  </a:cubicBezTo>
                  <a:cubicBezTo>
                    <a:pt x="26" y="78"/>
                    <a:pt x="26" y="76"/>
                    <a:pt x="27" y="76"/>
                  </a:cubicBezTo>
                  <a:cubicBezTo>
                    <a:pt x="29" y="76"/>
                    <a:pt x="27" y="78"/>
                    <a:pt x="27" y="78"/>
                  </a:cubicBezTo>
                  <a:cubicBezTo>
                    <a:pt x="27" y="78"/>
                    <a:pt x="37" y="79"/>
                    <a:pt x="37" y="78"/>
                  </a:cubicBezTo>
                  <a:cubicBezTo>
                    <a:pt x="37" y="78"/>
                    <a:pt x="35" y="77"/>
                    <a:pt x="34" y="76"/>
                  </a:cubicBezTo>
                  <a:cubicBezTo>
                    <a:pt x="34" y="76"/>
                    <a:pt x="38" y="77"/>
                    <a:pt x="37" y="78"/>
                  </a:cubicBezTo>
                  <a:cubicBezTo>
                    <a:pt x="38" y="77"/>
                    <a:pt x="37" y="76"/>
                    <a:pt x="38" y="76"/>
                  </a:cubicBezTo>
                  <a:cubicBezTo>
                    <a:pt x="38" y="76"/>
                    <a:pt x="40" y="77"/>
                    <a:pt x="41" y="77"/>
                  </a:cubicBezTo>
                  <a:cubicBezTo>
                    <a:pt x="43" y="79"/>
                    <a:pt x="41" y="76"/>
                    <a:pt x="42" y="75"/>
                  </a:cubicBezTo>
                  <a:cubicBezTo>
                    <a:pt x="42" y="75"/>
                    <a:pt x="48" y="78"/>
                    <a:pt x="48" y="77"/>
                  </a:cubicBezTo>
                  <a:cubicBezTo>
                    <a:pt x="48" y="76"/>
                    <a:pt x="46" y="76"/>
                    <a:pt x="46" y="75"/>
                  </a:cubicBezTo>
                  <a:cubicBezTo>
                    <a:pt x="46" y="75"/>
                    <a:pt x="53" y="76"/>
                    <a:pt x="53" y="76"/>
                  </a:cubicBezTo>
                  <a:cubicBezTo>
                    <a:pt x="57" y="76"/>
                    <a:pt x="52" y="79"/>
                    <a:pt x="52" y="80"/>
                  </a:cubicBezTo>
                  <a:cubicBezTo>
                    <a:pt x="52" y="81"/>
                    <a:pt x="64" y="76"/>
                    <a:pt x="65" y="76"/>
                  </a:cubicBezTo>
                  <a:cubicBezTo>
                    <a:pt x="67" y="76"/>
                    <a:pt x="72" y="73"/>
                    <a:pt x="68" y="72"/>
                  </a:cubicBezTo>
                  <a:cubicBezTo>
                    <a:pt x="66" y="71"/>
                    <a:pt x="63" y="73"/>
                    <a:pt x="61" y="72"/>
                  </a:cubicBezTo>
                  <a:cubicBezTo>
                    <a:pt x="61" y="72"/>
                    <a:pt x="63" y="70"/>
                    <a:pt x="63" y="70"/>
                  </a:cubicBezTo>
                  <a:cubicBezTo>
                    <a:pt x="63" y="69"/>
                    <a:pt x="60" y="70"/>
                    <a:pt x="59" y="70"/>
                  </a:cubicBezTo>
                  <a:cubicBezTo>
                    <a:pt x="57" y="70"/>
                    <a:pt x="56" y="68"/>
                    <a:pt x="54" y="68"/>
                  </a:cubicBezTo>
                  <a:cubicBezTo>
                    <a:pt x="53" y="69"/>
                    <a:pt x="50" y="70"/>
                    <a:pt x="48" y="69"/>
                  </a:cubicBezTo>
                  <a:cubicBezTo>
                    <a:pt x="49" y="69"/>
                    <a:pt x="50" y="69"/>
                    <a:pt x="51" y="69"/>
                  </a:cubicBezTo>
                  <a:cubicBezTo>
                    <a:pt x="52" y="68"/>
                    <a:pt x="50" y="66"/>
                    <a:pt x="50" y="65"/>
                  </a:cubicBezTo>
                  <a:cubicBezTo>
                    <a:pt x="50" y="67"/>
                    <a:pt x="59" y="68"/>
                    <a:pt x="60" y="68"/>
                  </a:cubicBezTo>
                  <a:cubicBezTo>
                    <a:pt x="61" y="68"/>
                    <a:pt x="63" y="68"/>
                    <a:pt x="65" y="68"/>
                  </a:cubicBezTo>
                  <a:cubicBezTo>
                    <a:pt x="67" y="68"/>
                    <a:pt x="69" y="65"/>
                    <a:pt x="68" y="64"/>
                  </a:cubicBezTo>
                  <a:cubicBezTo>
                    <a:pt x="65" y="61"/>
                    <a:pt x="71" y="61"/>
                    <a:pt x="73" y="61"/>
                  </a:cubicBezTo>
                  <a:cubicBezTo>
                    <a:pt x="74" y="61"/>
                    <a:pt x="79" y="61"/>
                    <a:pt x="80" y="60"/>
                  </a:cubicBezTo>
                  <a:cubicBezTo>
                    <a:pt x="80" y="60"/>
                    <a:pt x="75" y="58"/>
                    <a:pt x="75" y="58"/>
                  </a:cubicBezTo>
                  <a:cubicBezTo>
                    <a:pt x="77" y="57"/>
                    <a:pt x="81" y="59"/>
                    <a:pt x="82" y="57"/>
                  </a:cubicBezTo>
                  <a:cubicBezTo>
                    <a:pt x="83" y="56"/>
                    <a:pt x="77" y="55"/>
                    <a:pt x="76" y="55"/>
                  </a:cubicBezTo>
                  <a:cubicBezTo>
                    <a:pt x="77" y="55"/>
                    <a:pt x="84" y="54"/>
                    <a:pt x="85" y="53"/>
                  </a:cubicBezTo>
                  <a:cubicBezTo>
                    <a:pt x="87" y="52"/>
                    <a:pt x="77" y="50"/>
                    <a:pt x="77" y="51"/>
                  </a:cubicBezTo>
                  <a:cubicBezTo>
                    <a:pt x="77" y="50"/>
                    <a:pt x="79" y="50"/>
                    <a:pt x="79" y="50"/>
                  </a:cubicBezTo>
                  <a:cubicBezTo>
                    <a:pt x="79" y="49"/>
                    <a:pt x="72" y="50"/>
                    <a:pt x="71" y="50"/>
                  </a:cubicBezTo>
                  <a:cubicBezTo>
                    <a:pt x="69" y="50"/>
                    <a:pt x="68" y="51"/>
                    <a:pt x="66" y="52"/>
                  </a:cubicBezTo>
                  <a:cubicBezTo>
                    <a:pt x="67" y="52"/>
                    <a:pt x="70" y="49"/>
                    <a:pt x="68" y="49"/>
                  </a:cubicBezTo>
                  <a:cubicBezTo>
                    <a:pt x="68" y="49"/>
                    <a:pt x="64" y="49"/>
                    <a:pt x="64" y="48"/>
                  </a:cubicBezTo>
                  <a:cubicBezTo>
                    <a:pt x="64" y="48"/>
                    <a:pt x="71" y="48"/>
                    <a:pt x="72" y="48"/>
                  </a:cubicBezTo>
                  <a:cubicBezTo>
                    <a:pt x="71" y="48"/>
                    <a:pt x="68" y="47"/>
                    <a:pt x="68" y="47"/>
                  </a:cubicBezTo>
                  <a:cubicBezTo>
                    <a:pt x="69" y="46"/>
                    <a:pt x="72" y="48"/>
                    <a:pt x="74" y="47"/>
                  </a:cubicBezTo>
                  <a:cubicBezTo>
                    <a:pt x="73" y="47"/>
                    <a:pt x="69" y="46"/>
                    <a:pt x="69" y="46"/>
                  </a:cubicBezTo>
                  <a:cubicBezTo>
                    <a:pt x="69" y="45"/>
                    <a:pt x="77" y="46"/>
                    <a:pt x="78" y="45"/>
                  </a:cubicBezTo>
                  <a:cubicBezTo>
                    <a:pt x="78" y="45"/>
                    <a:pt x="75" y="44"/>
                    <a:pt x="75" y="44"/>
                  </a:cubicBezTo>
                  <a:cubicBezTo>
                    <a:pt x="74" y="44"/>
                    <a:pt x="77" y="44"/>
                    <a:pt x="77" y="44"/>
                  </a:cubicBezTo>
                  <a:cubicBezTo>
                    <a:pt x="79" y="45"/>
                    <a:pt x="80" y="46"/>
                    <a:pt x="82" y="46"/>
                  </a:cubicBezTo>
                  <a:cubicBezTo>
                    <a:pt x="84" y="46"/>
                    <a:pt x="87" y="45"/>
                    <a:pt x="90" y="44"/>
                  </a:cubicBezTo>
                  <a:cubicBezTo>
                    <a:pt x="98" y="43"/>
                    <a:pt x="85" y="42"/>
                    <a:pt x="84" y="40"/>
                  </a:cubicBezTo>
                  <a:cubicBezTo>
                    <a:pt x="84" y="39"/>
                    <a:pt x="93" y="40"/>
                    <a:pt x="94" y="41"/>
                  </a:cubicBezTo>
                  <a:cubicBezTo>
                    <a:pt x="96" y="42"/>
                    <a:pt x="97" y="42"/>
                    <a:pt x="100" y="41"/>
                  </a:cubicBezTo>
                  <a:cubicBezTo>
                    <a:pt x="101" y="41"/>
                    <a:pt x="106" y="39"/>
                    <a:pt x="105" y="37"/>
                  </a:cubicBezTo>
                  <a:cubicBezTo>
                    <a:pt x="105" y="36"/>
                    <a:pt x="94" y="41"/>
                    <a:pt x="97" y="36"/>
                  </a:cubicBezTo>
                  <a:cubicBezTo>
                    <a:pt x="96" y="37"/>
                    <a:pt x="101" y="37"/>
                    <a:pt x="101" y="37"/>
                  </a:cubicBezTo>
                  <a:cubicBezTo>
                    <a:pt x="104" y="37"/>
                    <a:pt x="106" y="36"/>
                    <a:pt x="108" y="36"/>
                  </a:cubicBezTo>
                  <a:cubicBezTo>
                    <a:pt x="108" y="35"/>
                    <a:pt x="105" y="32"/>
                    <a:pt x="105" y="32"/>
                  </a:cubicBezTo>
                  <a:cubicBezTo>
                    <a:pt x="106" y="32"/>
                    <a:pt x="107" y="33"/>
                    <a:pt x="107" y="34"/>
                  </a:cubicBezTo>
                  <a:cubicBezTo>
                    <a:pt x="108" y="35"/>
                    <a:pt x="110" y="34"/>
                    <a:pt x="111" y="34"/>
                  </a:cubicBezTo>
                  <a:cubicBezTo>
                    <a:pt x="114" y="32"/>
                    <a:pt x="116" y="30"/>
                    <a:pt x="119" y="29"/>
                  </a:cubicBezTo>
                  <a:cubicBezTo>
                    <a:pt x="121" y="28"/>
                    <a:pt x="136" y="22"/>
                    <a:pt x="136" y="21"/>
                  </a:cubicBezTo>
                  <a:cubicBezTo>
                    <a:pt x="136" y="20"/>
                    <a:pt x="123" y="23"/>
                    <a:pt x="122" y="23"/>
                  </a:cubicBezTo>
                  <a:cubicBezTo>
                    <a:pt x="119" y="24"/>
                    <a:pt x="116" y="24"/>
                    <a:pt x="112" y="25"/>
                  </a:cubicBezTo>
                  <a:cubicBezTo>
                    <a:pt x="112" y="25"/>
                    <a:pt x="108" y="25"/>
                    <a:pt x="108" y="25"/>
                  </a:cubicBezTo>
                  <a:cubicBezTo>
                    <a:pt x="108" y="24"/>
                    <a:pt x="114" y="24"/>
                    <a:pt x="115" y="23"/>
                  </a:cubicBezTo>
                  <a:cubicBezTo>
                    <a:pt x="116" y="23"/>
                    <a:pt x="123" y="22"/>
                    <a:pt x="123" y="21"/>
                  </a:cubicBezTo>
                  <a:cubicBezTo>
                    <a:pt x="123" y="22"/>
                    <a:pt x="113" y="20"/>
                    <a:pt x="114" y="19"/>
                  </a:cubicBezTo>
                  <a:cubicBezTo>
                    <a:pt x="114" y="19"/>
                    <a:pt x="126" y="20"/>
                    <a:pt x="127" y="19"/>
                  </a:cubicBezTo>
                  <a:cubicBezTo>
                    <a:pt x="129" y="19"/>
                    <a:pt x="132" y="18"/>
                    <a:pt x="134" y="18"/>
                  </a:cubicBezTo>
                  <a:cubicBezTo>
                    <a:pt x="135" y="18"/>
                    <a:pt x="137" y="18"/>
                    <a:pt x="138" y="18"/>
                  </a:cubicBezTo>
                  <a:cubicBezTo>
                    <a:pt x="142" y="17"/>
                    <a:pt x="146" y="16"/>
                    <a:pt x="149" y="15"/>
                  </a:cubicBezTo>
                  <a:cubicBezTo>
                    <a:pt x="149" y="15"/>
                    <a:pt x="156" y="11"/>
                    <a:pt x="153" y="10"/>
                  </a:cubicBezTo>
                  <a:cubicBezTo>
                    <a:pt x="151" y="10"/>
                    <a:pt x="148" y="10"/>
                    <a:pt x="146" y="10"/>
                  </a:cubicBezTo>
                  <a:cubicBezTo>
                    <a:pt x="145" y="9"/>
                    <a:pt x="143" y="10"/>
                    <a:pt x="143" y="9"/>
                  </a:cubicBezTo>
                  <a:cubicBezTo>
                    <a:pt x="143" y="7"/>
                    <a:pt x="141" y="7"/>
                    <a:pt x="141" y="5"/>
                  </a:cubicBezTo>
                  <a:cubicBezTo>
                    <a:pt x="141" y="5"/>
                    <a:pt x="137" y="6"/>
                    <a:pt x="136" y="6"/>
                  </a:cubicBezTo>
                  <a:cubicBezTo>
                    <a:pt x="135" y="5"/>
                    <a:pt x="134" y="3"/>
                    <a:pt x="133" y="5"/>
                  </a:cubicBezTo>
                  <a:cubicBezTo>
                    <a:pt x="133" y="5"/>
                    <a:pt x="127" y="6"/>
                    <a:pt x="126" y="6"/>
                  </a:cubicBezTo>
                  <a:cubicBezTo>
                    <a:pt x="124" y="7"/>
                    <a:pt x="122" y="7"/>
                    <a:pt x="120" y="7"/>
                  </a:cubicBezTo>
                  <a:cubicBezTo>
                    <a:pt x="120" y="7"/>
                    <a:pt x="116" y="7"/>
                    <a:pt x="116" y="7"/>
                  </a:cubicBezTo>
                  <a:cubicBezTo>
                    <a:pt x="116" y="6"/>
                    <a:pt x="120" y="6"/>
                    <a:pt x="121" y="5"/>
                  </a:cubicBezTo>
                  <a:cubicBezTo>
                    <a:pt x="123" y="5"/>
                    <a:pt x="125" y="4"/>
                    <a:pt x="126" y="3"/>
                  </a:cubicBezTo>
                  <a:cubicBezTo>
                    <a:pt x="124" y="6"/>
                    <a:pt x="103" y="0"/>
                    <a:pt x="102" y="2"/>
                  </a:cubicBezTo>
                  <a:cubicBezTo>
                    <a:pt x="102" y="3"/>
                    <a:pt x="104" y="3"/>
                    <a:pt x="105" y="4"/>
                  </a:cubicBezTo>
                  <a:cubicBezTo>
                    <a:pt x="105" y="5"/>
                    <a:pt x="100" y="2"/>
                    <a:pt x="100" y="2"/>
                  </a:cubicBezTo>
                  <a:cubicBezTo>
                    <a:pt x="98" y="1"/>
                    <a:pt x="95" y="2"/>
                    <a:pt x="94" y="2"/>
                  </a:cubicBezTo>
                  <a:cubicBezTo>
                    <a:pt x="93" y="2"/>
                    <a:pt x="90" y="2"/>
                    <a:pt x="91" y="3"/>
                  </a:cubicBezTo>
                  <a:cubicBezTo>
                    <a:pt x="92" y="4"/>
                    <a:pt x="94" y="7"/>
                    <a:pt x="95" y="6"/>
                  </a:cubicBezTo>
                  <a:cubicBezTo>
                    <a:pt x="95" y="7"/>
                    <a:pt x="91" y="6"/>
                    <a:pt x="91" y="5"/>
                  </a:cubicBezTo>
                  <a:cubicBezTo>
                    <a:pt x="88" y="5"/>
                    <a:pt x="87" y="2"/>
                    <a:pt x="85" y="2"/>
                  </a:cubicBezTo>
                  <a:cubicBezTo>
                    <a:pt x="81" y="2"/>
                    <a:pt x="78" y="2"/>
                    <a:pt x="75" y="2"/>
                  </a:cubicBezTo>
                  <a:cubicBezTo>
                    <a:pt x="70" y="3"/>
                    <a:pt x="73" y="4"/>
                    <a:pt x="76" y="5"/>
                  </a:cubicBezTo>
                  <a:cubicBezTo>
                    <a:pt x="77" y="6"/>
                    <a:pt x="79" y="7"/>
                    <a:pt x="80" y="8"/>
                  </a:cubicBezTo>
                  <a:cubicBezTo>
                    <a:pt x="80" y="8"/>
                    <a:pt x="77" y="10"/>
                    <a:pt x="77" y="10"/>
                  </a:cubicBezTo>
                  <a:cubicBezTo>
                    <a:pt x="76" y="10"/>
                    <a:pt x="78" y="9"/>
                    <a:pt x="78" y="9"/>
                  </a:cubicBezTo>
                  <a:cubicBezTo>
                    <a:pt x="78" y="8"/>
                    <a:pt x="71" y="4"/>
                    <a:pt x="70" y="4"/>
                  </a:cubicBezTo>
                  <a:cubicBezTo>
                    <a:pt x="66" y="4"/>
                    <a:pt x="62" y="3"/>
                    <a:pt x="58" y="4"/>
                  </a:cubicBezTo>
                  <a:cubicBezTo>
                    <a:pt x="58" y="4"/>
                    <a:pt x="60" y="6"/>
                    <a:pt x="61" y="6"/>
                  </a:cubicBezTo>
                  <a:cubicBezTo>
                    <a:pt x="62" y="6"/>
                    <a:pt x="64" y="7"/>
                    <a:pt x="66" y="6"/>
                  </a:cubicBezTo>
                  <a:cubicBezTo>
                    <a:pt x="64" y="7"/>
                    <a:pt x="61" y="8"/>
                    <a:pt x="59" y="7"/>
                  </a:cubicBezTo>
                  <a:cubicBezTo>
                    <a:pt x="58" y="7"/>
                    <a:pt x="51" y="4"/>
                    <a:pt x="52" y="5"/>
                  </a:cubicBezTo>
                  <a:cubicBezTo>
                    <a:pt x="52" y="4"/>
                    <a:pt x="57" y="10"/>
                    <a:pt x="53" y="9"/>
                  </a:cubicBezTo>
                  <a:cubicBezTo>
                    <a:pt x="52" y="8"/>
                    <a:pt x="49" y="7"/>
                    <a:pt x="47" y="8"/>
                  </a:cubicBezTo>
                  <a:cubicBezTo>
                    <a:pt x="48" y="8"/>
                    <a:pt x="51" y="9"/>
                    <a:pt x="51" y="9"/>
                  </a:cubicBezTo>
                  <a:cubicBezTo>
                    <a:pt x="50" y="10"/>
                    <a:pt x="46" y="8"/>
                    <a:pt x="46" y="10"/>
                  </a:cubicBezTo>
                  <a:cubicBezTo>
                    <a:pt x="46" y="11"/>
                    <a:pt x="50" y="12"/>
                    <a:pt x="51" y="13"/>
                  </a:cubicBezTo>
                  <a:cubicBezTo>
                    <a:pt x="54" y="13"/>
                    <a:pt x="61" y="14"/>
                    <a:pt x="61" y="17"/>
                  </a:cubicBezTo>
                  <a:cubicBezTo>
                    <a:pt x="61" y="16"/>
                    <a:pt x="54" y="15"/>
                    <a:pt x="52" y="14"/>
                  </a:cubicBezTo>
                  <a:cubicBezTo>
                    <a:pt x="50" y="14"/>
                    <a:pt x="47" y="11"/>
                    <a:pt x="45" y="12"/>
                  </a:cubicBezTo>
                  <a:cubicBezTo>
                    <a:pt x="45" y="12"/>
                    <a:pt x="48" y="14"/>
                    <a:pt x="48" y="14"/>
                  </a:cubicBezTo>
                  <a:cubicBezTo>
                    <a:pt x="48" y="14"/>
                    <a:pt x="45" y="15"/>
                    <a:pt x="45" y="14"/>
                  </a:cubicBezTo>
                  <a:cubicBezTo>
                    <a:pt x="43" y="13"/>
                    <a:pt x="42" y="12"/>
                    <a:pt x="40" y="11"/>
                  </a:cubicBezTo>
                  <a:cubicBezTo>
                    <a:pt x="39" y="10"/>
                    <a:pt x="31" y="10"/>
                    <a:pt x="31" y="10"/>
                  </a:cubicBezTo>
                  <a:cubicBezTo>
                    <a:pt x="31" y="11"/>
                    <a:pt x="34" y="11"/>
                    <a:pt x="31" y="12"/>
                  </a:cubicBezTo>
                  <a:cubicBezTo>
                    <a:pt x="30" y="12"/>
                    <a:pt x="25" y="14"/>
                    <a:pt x="25" y="14"/>
                  </a:cubicBezTo>
                  <a:cubicBezTo>
                    <a:pt x="26" y="14"/>
                    <a:pt x="29" y="13"/>
                    <a:pt x="29" y="13"/>
                  </a:cubicBezTo>
                  <a:cubicBezTo>
                    <a:pt x="30" y="14"/>
                    <a:pt x="34" y="16"/>
                    <a:pt x="34" y="16"/>
                  </a:cubicBezTo>
                  <a:cubicBezTo>
                    <a:pt x="34" y="16"/>
                    <a:pt x="31" y="15"/>
                    <a:pt x="31" y="16"/>
                  </a:cubicBezTo>
                  <a:cubicBezTo>
                    <a:pt x="31" y="16"/>
                    <a:pt x="32" y="19"/>
                    <a:pt x="30" y="17"/>
                  </a:cubicBezTo>
                  <a:cubicBezTo>
                    <a:pt x="29" y="16"/>
                    <a:pt x="28" y="14"/>
                    <a:pt x="26" y="15"/>
                  </a:cubicBezTo>
                  <a:cubicBezTo>
                    <a:pt x="25" y="15"/>
                    <a:pt x="24" y="17"/>
                    <a:pt x="23" y="16"/>
                  </a:cubicBezTo>
                  <a:cubicBezTo>
                    <a:pt x="22" y="15"/>
                    <a:pt x="21" y="14"/>
                    <a:pt x="19" y="14"/>
                  </a:cubicBezTo>
                  <a:cubicBezTo>
                    <a:pt x="18" y="14"/>
                    <a:pt x="15" y="15"/>
                    <a:pt x="14" y="16"/>
                  </a:cubicBezTo>
                  <a:cubicBezTo>
                    <a:pt x="12" y="17"/>
                    <a:pt x="13" y="18"/>
                    <a:pt x="10" y="17"/>
                  </a:cubicBezTo>
                  <a:cubicBezTo>
                    <a:pt x="8" y="16"/>
                    <a:pt x="7" y="17"/>
                    <a:pt x="5" y="17"/>
                  </a:cubicBezTo>
                  <a:cubicBezTo>
                    <a:pt x="4" y="18"/>
                    <a:pt x="0" y="18"/>
                    <a:pt x="0" y="19"/>
                  </a:cubicBezTo>
                  <a:cubicBezTo>
                    <a:pt x="0" y="21"/>
                    <a:pt x="9" y="19"/>
                    <a:pt x="9" y="20"/>
                  </a:cubicBezTo>
                  <a:cubicBezTo>
                    <a:pt x="9" y="21"/>
                    <a:pt x="6" y="21"/>
                    <a:pt x="5" y="22"/>
                  </a:cubicBezTo>
                  <a:cubicBezTo>
                    <a:pt x="5" y="21"/>
                    <a:pt x="10" y="21"/>
                    <a:pt x="11" y="21"/>
                  </a:cubicBezTo>
                  <a:cubicBezTo>
                    <a:pt x="12" y="21"/>
                    <a:pt x="17" y="21"/>
                    <a:pt x="17" y="21"/>
                  </a:cubicBezTo>
                  <a:cubicBezTo>
                    <a:pt x="17" y="21"/>
                    <a:pt x="15" y="22"/>
                    <a:pt x="14" y="22"/>
                  </a:cubicBezTo>
                  <a:cubicBezTo>
                    <a:pt x="12" y="22"/>
                    <a:pt x="11" y="22"/>
                    <a:pt x="9" y="24"/>
                  </a:cubicBezTo>
                  <a:cubicBezTo>
                    <a:pt x="5" y="26"/>
                    <a:pt x="12" y="26"/>
                    <a:pt x="13" y="26"/>
                  </a:cubicBezTo>
                  <a:cubicBezTo>
                    <a:pt x="17" y="27"/>
                    <a:pt x="20" y="27"/>
                    <a:pt x="24" y="26"/>
                  </a:cubicBezTo>
                  <a:cubicBezTo>
                    <a:pt x="26" y="25"/>
                    <a:pt x="31" y="22"/>
                    <a:pt x="34" y="24"/>
                  </a:cubicBezTo>
                  <a:cubicBezTo>
                    <a:pt x="34" y="24"/>
                    <a:pt x="29" y="26"/>
                    <a:pt x="29" y="26"/>
                  </a:cubicBezTo>
                  <a:cubicBezTo>
                    <a:pt x="27" y="26"/>
                    <a:pt x="25" y="26"/>
                    <a:pt x="23" y="27"/>
                  </a:cubicBezTo>
                  <a:cubicBezTo>
                    <a:pt x="22" y="27"/>
                    <a:pt x="20" y="27"/>
                    <a:pt x="18" y="27"/>
                  </a:cubicBezTo>
                  <a:cubicBezTo>
                    <a:pt x="16" y="28"/>
                    <a:pt x="14" y="27"/>
                    <a:pt x="12" y="28"/>
                  </a:cubicBezTo>
                  <a:cubicBezTo>
                    <a:pt x="13" y="28"/>
                    <a:pt x="16" y="29"/>
                    <a:pt x="16" y="29"/>
                  </a:cubicBezTo>
                  <a:cubicBezTo>
                    <a:pt x="17" y="30"/>
                    <a:pt x="18" y="31"/>
                    <a:pt x="20" y="31"/>
                  </a:cubicBezTo>
                  <a:cubicBezTo>
                    <a:pt x="24" y="31"/>
                    <a:pt x="26" y="28"/>
                    <a:pt x="30" y="27"/>
                  </a:cubicBezTo>
                  <a:cubicBezTo>
                    <a:pt x="31" y="27"/>
                    <a:pt x="44" y="26"/>
                    <a:pt x="44" y="25"/>
                  </a:cubicBezTo>
                  <a:cubicBezTo>
                    <a:pt x="44" y="26"/>
                    <a:pt x="38" y="26"/>
                    <a:pt x="37" y="26"/>
                  </a:cubicBezTo>
                  <a:cubicBezTo>
                    <a:pt x="34" y="27"/>
                    <a:pt x="29" y="28"/>
                    <a:pt x="26" y="30"/>
                  </a:cubicBezTo>
                  <a:cubicBezTo>
                    <a:pt x="23" y="33"/>
                    <a:pt x="32" y="32"/>
                    <a:pt x="33" y="32"/>
                  </a:cubicBezTo>
                  <a:cubicBezTo>
                    <a:pt x="35" y="32"/>
                    <a:pt x="37" y="33"/>
                    <a:pt x="39" y="31"/>
                  </a:cubicBezTo>
                  <a:cubicBezTo>
                    <a:pt x="40" y="31"/>
                    <a:pt x="40" y="30"/>
                    <a:pt x="40" y="29"/>
                  </a:cubicBezTo>
                  <a:cubicBezTo>
                    <a:pt x="41" y="29"/>
                    <a:pt x="42" y="29"/>
                    <a:pt x="42" y="30"/>
                  </a:cubicBezTo>
                  <a:cubicBezTo>
                    <a:pt x="42" y="30"/>
                    <a:pt x="42" y="30"/>
                    <a:pt x="41" y="30"/>
                  </a:cubicBezTo>
                  <a:cubicBezTo>
                    <a:pt x="43" y="30"/>
                    <a:pt x="48" y="28"/>
                    <a:pt x="50" y="29"/>
                  </a:cubicBezTo>
                  <a:cubicBezTo>
                    <a:pt x="49" y="28"/>
                    <a:pt x="44" y="32"/>
                    <a:pt x="43" y="32"/>
                  </a:cubicBezTo>
                  <a:cubicBezTo>
                    <a:pt x="44" y="33"/>
                    <a:pt x="50" y="31"/>
                    <a:pt x="52" y="31"/>
                  </a:cubicBezTo>
                  <a:cubicBezTo>
                    <a:pt x="55" y="31"/>
                    <a:pt x="58" y="30"/>
                    <a:pt x="61" y="28"/>
                  </a:cubicBezTo>
                  <a:cubicBezTo>
                    <a:pt x="62" y="27"/>
                    <a:pt x="62" y="25"/>
                    <a:pt x="62" y="25"/>
                  </a:cubicBezTo>
                  <a:cubicBezTo>
                    <a:pt x="64" y="25"/>
                    <a:pt x="64" y="25"/>
                    <a:pt x="65" y="24"/>
                  </a:cubicBezTo>
                  <a:cubicBezTo>
                    <a:pt x="66" y="24"/>
                    <a:pt x="73" y="20"/>
                    <a:pt x="73" y="21"/>
                  </a:cubicBezTo>
                  <a:cubicBezTo>
                    <a:pt x="73" y="21"/>
                    <a:pt x="69" y="24"/>
                    <a:pt x="69" y="24"/>
                  </a:cubicBezTo>
                  <a:cubicBezTo>
                    <a:pt x="68" y="25"/>
                    <a:pt x="64" y="27"/>
                    <a:pt x="64" y="28"/>
                  </a:cubicBezTo>
                  <a:cubicBezTo>
                    <a:pt x="64" y="29"/>
                    <a:pt x="75" y="28"/>
                    <a:pt x="75" y="29"/>
                  </a:cubicBezTo>
                  <a:cubicBezTo>
                    <a:pt x="75" y="28"/>
                    <a:pt x="60" y="32"/>
                    <a:pt x="60" y="31"/>
                  </a:cubicBezTo>
                  <a:cubicBezTo>
                    <a:pt x="60" y="31"/>
                    <a:pt x="69" y="32"/>
                    <a:pt x="68" y="32"/>
                  </a:cubicBezTo>
                  <a:cubicBezTo>
                    <a:pt x="68" y="33"/>
                    <a:pt x="64" y="33"/>
                    <a:pt x="63" y="33"/>
                  </a:cubicBezTo>
                  <a:cubicBezTo>
                    <a:pt x="61" y="33"/>
                    <a:pt x="58" y="33"/>
                    <a:pt x="56" y="34"/>
                  </a:cubicBezTo>
                  <a:cubicBezTo>
                    <a:pt x="52" y="34"/>
                    <a:pt x="48" y="34"/>
                    <a:pt x="44" y="35"/>
                  </a:cubicBezTo>
                  <a:cubicBezTo>
                    <a:pt x="43" y="35"/>
                    <a:pt x="43" y="36"/>
                    <a:pt x="45" y="36"/>
                  </a:cubicBezTo>
                  <a:cubicBezTo>
                    <a:pt x="46" y="37"/>
                    <a:pt x="49" y="38"/>
                    <a:pt x="50" y="39"/>
                  </a:cubicBezTo>
                  <a:cubicBezTo>
                    <a:pt x="52" y="41"/>
                    <a:pt x="50" y="43"/>
                    <a:pt x="53" y="43"/>
                  </a:cubicBezTo>
                  <a:cubicBezTo>
                    <a:pt x="54" y="42"/>
                    <a:pt x="57" y="43"/>
                    <a:pt x="58" y="42"/>
                  </a:cubicBezTo>
                  <a:cubicBezTo>
                    <a:pt x="49" y="47"/>
                    <a:pt x="44" y="36"/>
                    <a:pt x="37" y="36"/>
                  </a:cubicBezTo>
                  <a:cubicBezTo>
                    <a:pt x="35" y="36"/>
                    <a:pt x="26" y="34"/>
                    <a:pt x="26" y="36"/>
                  </a:cubicBezTo>
                  <a:cubicBezTo>
                    <a:pt x="26" y="36"/>
                    <a:pt x="25" y="38"/>
                    <a:pt x="25" y="38"/>
                  </a:cubicBezTo>
                  <a:cubicBezTo>
                    <a:pt x="26" y="38"/>
                    <a:pt x="32" y="38"/>
                    <a:pt x="32" y="39"/>
                  </a:cubicBezTo>
                  <a:cubicBezTo>
                    <a:pt x="32" y="39"/>
                    <a:pt x="26" y="39"/>
                    <a:pt x="26" y="41"/>
                  </a:cubicBezTo>
                  <a:cubicBezTo>
                    <a:pt x="26" y="42"/>
                    <a:pt x="32" y="42"/>
                    <a:pt x="34" y="43"/>
                  </a:cubicBezTo>
                  <a:cubicBezTo>
                    <a:pt x="35" y="44"/>
                    <a:pt x="36" y="45"/>
                    <a:pt x="37" y="46"/>
                  </a:cubicBezTo>
                  <a:cubicBezTo>
                    <a:pt x="38" y="48"/>
                    <a:pt x="40" y="49"/>
                    <a:pt x="42" y="50"/>
                  </a:cubicBezTo>
                  <a:cubicBezTo>
                    <a:pt x="44" y="51"/>
                    <a:pt x="45" y="51"/>
                    <a:pt x="47" y="50"/>
                  </a:cubicBezTo>
                  <a:cubicBezTo>
                    <a:pt x="48" y="50"/>
                    <a:pt x="50" y="49"/>
                    <a:pt x="51" y="50"/>
                  </a:cubicBezTo>
                  <a:cubicBezTo>
                    <a:pt x="51" y="50"/>
                    <a:pt x="50" y="52"/>
                    <a:pt x="50" y="52"/>
                  </a:cubicBezTo>
                  <a:cubicBezTo>
                    <a:pt x="48" y="52"/>
                    <a:pt x="45" y="51"/>
                    <a:pt x="44" y="52"/>
                  </a:cubicBezTo>
                  <a:cubicBezTo>
                    <a:pt x="44" y="51"/>
                    <a:pt x="48" y="54"/>
                    <a:pt x="48" y="54"/>
                  </a:cubicBezTo>
                  <a:cubicBezTo>
                    <a:pt x="48" y="55"/>
                    <a:pt x="43" y="53"/>
                    <a:pt x="43" y="53"/>
                  </a:cubicBezTo>
                  <a:cubicBezTo>
                    <a:pt x="40" y="51"/>
                    <a:pt x="38" y="51"/>
                    <a:pt x="35" y="51"/>
                  </a:cubicBezTo>
                  <a:cubicBezTo>
                    <a:pt x="33" y="51"/>
                    <a:pt x="32" y="51"/>
                    <a:pt x="30" y="52"/>
                  </a:cubicBezTo>
                  <a:cubicBezTo>
                    <a:pt x="28" y="53"/>
                    <a:pt x="27" y="52"/>
                    <a:pt x="26" y="53"/>
                  </a:cubicBezTo>
                  <a:cubicBezTo>
                    <a:pt x="25" y="54"/>
                    <a:pt x="25" y="55"/>
                    <a:pt x="23" y="55"/>
                  </a:cubicBezTo>
                  <a:cubicBezTo>
                    <a:pt x="22" y="56"/>
                    <a:pt x="21" y="59"/>
                    <a:pt x="23" y="59"/>
                  </a:cubicBezTo>
                  <a:cubicBezTo>
                    <a:pt x="25" y="59"/>
                    <a:pt x="27" y="58"/>
                    <a:pt x="27" y="59"/>
                  </a:cubicBezTo>
                  <a:cubicBezTo>
                    <a:pt x="28" y="61"/>
                    <a:pt x="32" y="60"/>
                    <a:pt x="32" y="59"/>
                  </a:cubicBezTo>
                  <a:cubicBezTo>
                    <a:pt x="33" y="59"/>
                    <a:pt x="35" y="56"/>
                    <a:pt x="35" y="55"/>
                  </a:cubicBezTo>
                  <a:cubicBezTo>
                    <a:pt x="35" y="56"/>
                    <a:pt x="35" y="56"/>
                    <a:pt x="35" y="57"/>
                  </a:cubicBezTo>
                  <a:cubicBezTo>
                    <a:pt x="35" y="57"/>
                    <a:pt x="36" y="57"/>
                    <a:pt x="36" y="57"/>
                  </a:cubicBezTo>
                  <a:cubicBezTo>
                    <a:pt x="36" y="57"/>
                    <a:pt x="35" y="58"/>
                    <a:pt x="35" y="59"/>
                  </a:cubicBezTo>
                  <a:cubicBezTo>
                    <a:pt x="35" y="59"/>
                    <a:pt x="35" y="59"/>
                    <a:pt x="36" y="59"/>
                  </a:cubicBezTo>
                  <a:cubicBezTo>
                    <a:pt x="36" y="59"/>
                    <a:pt x="33" y="60"/>
                    <a:pt x="34" y="60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4" y="61"/>
                    <a:pt x="31" y="60"/>
                    <a:pt x="30" y="61"/>
                  </a:cubicBezTo>
                  <a:cubicBezTo>
                    <a:pt x="31" y="61"/>
                    <a:pt x="35" y="61"/>
                    <a:pt x="36" y="62"/>
                  </a:cubicBezTo>
                  <a:cubicBezTo>
                    <a:pt x="36" y="62"/>
                    <a:pt x="31" y="65"/>
                    <a:pt x="32" y="65"/>
                  </a:cubicBezTo>
                  <a:cubicBezTo>
                    <a:pt x="32" y="66"/>
                    <a:pt x="37" y="65"/>
                    <a:pt x="37" y="65"/>
                  </a:cubicBezTo>
                  <a:cubicBezTo>
                    <a:pt x="37" y="65"/>
                    <a:pt x="36" y="65"/>
                    <a:pt x="36" y="65"/>
                  </a:cubicBezTo>
                  <a:cubicBezTo>
                    <a:pt x="36" y="66"/>
                    <a:pt x="41" y="65"/>
                    <a:pt x="42" y="64"/>
                  </a:cubicBezTo>
                  <a:cubicBezTo>
                    <a:pt x="42" y="64"/>
                    <a:pt x="46" y="59"/>
                    <a:pt x="47" y="60"/>
                  </a:cubicBezTo>
                  <a:cubicBezTo>
                    <a:pt x="48" y="61"/>
                    <a:pt x="40" y="67"/>
                    <a:pt x="38" y="68"/>
                  </a:cubicBezTo>
                  <a:cubicBezTo>
                    <a:pt x="35" y="68"/>
                    <a:pt x="33" y="68"/>
                    <a:pt x="30" y="66"/>
                  </a:cubicBezTo>
                  <a:cubicBezTo>
                    <a:pt x="28" y="65"/>
                    <a:pt x="28" y="63"/>
                    <a:pt x="26" y="63"/>
                  </a:cubicBezTo>
                  <a:cubicBezTo>
                    <a:pt x="24" y="62"/>
                    <a:pt x="22" y="62"/>
                    <a:pt x="20" y="62"/>
                  </a:cubicBezTo>
                  <a:cubicBezTo>
                    <a:pt x="17" y="62"/>
                    <a:pt x="17" y="63"/>
                    <a:pt x="19" y="65"/>
                  </a:cubicBezTo>
                  <a:cubicBezTo>
                    <a:pt x="20" y="66"/>
                    <a:pt x="20" y="67"/>
                    <a:pt x="22" y="67"/>
                  </a:cubicBezTo>
                  <a:cubicBezTo>
                    <a:pt x="25" y="67"/>
                    <a:pt x="22" y="67"/>
                    <a:pt x="22" y="68"/>
                  </a:cubicBezTo>
                  <a:cubicBezTo>
                    <a:pt x="22" y="68"/>
                    <a:pt x="26" y="70"/>
                    <a:pt x="26" y="7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907" name="Freeform 604" descr="" title=""/>
            <p:cNvSpPr>
              <a:spLocks/>
            </p:cNvSpPr>
            <p:nvPr/>
          </p:nvSpPr>
          <p:spPr bwMode="auto">
            <a:xfrm>
              <a:off x="7871881" y="3797176"/>
              <a:ext cx="138324" cy="50621"/>
            </a:xfrm>
            <a:custGeom>
              <a:avLst/>
              <a:gdLst>
                <a:gd name="T0" fmla="*/ 13 w 14"/>
                <a:gd name="T1" fmla="*/ 4 h 5"/>
                <a:gd name="T2" fmla="*/ 11 w 14"/>
                <a:gd name="T3" fmla="*/ 2 h 5"/>
                <a:gd name="T4" fmla="*/ 8 w 14"/>
                <a:gd name="T5" fmla="*/ 2 h 5"/>
                <a:gd name="T6" fmla="*/ 1 w 14"/>
                <a:gd name="T7" fmla="*/ 1 h 5"/>
                <a:gd name="T8" fmla="*/ 2 w 14"/>
                <a:gd name="T9" fmla="*/ 2 h 5"/>
                <a:gd name="T10" fmla="*/ 0 w 14"/>
                <a:gd name="T11" fmla="*/ 3 h 5"/>
                <a:gd name="T12" fmla="*/ 3 w 14"/>
                <a:gd name="T13" fmla="*/ 3 h 5"/>
                <a:gd name="T14" fmla="*/ 8 w 14"/>
                <a:gd name="T15" fmla="*/ 4 h 5"/>
                <a:gd name="T16" fmla="*/ 13 w 14"/>
                <a:gd name="T17" fmla="*/ 4 h 5"/>
                <a:gd name="T18" fmla="*/ 13 w 14"/>
                <a:gd name="T1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5">
                  <a:moveTo>
                    <a:pt x="13" y="4"/>
                  </a:moveTo>
                  <a:cubicBezTo>
                    <a:pt x="12" y="3"/>
                    <a:pt x="13" y="3"/>
                    <a:pt x="11" y="2"/>
                  </a:cubicBezTo>
                  <a:cubicBezTo>
                    <a:pt x="10" y="2"/>
                    <a:pt x="9" y="2"/>
                    <a:pt x="8" y="2"/>
                  </a:cubicBezTo>
                  <a:cubicBezTo>
                    <a:pt x="7" y="2"/>
                    <a:pt x="2" y="0"/>
                    <a:pt x="1" y="1"/>
                  </a:cubicBezTo>
                  <a:cubicBezTo>
                    <a:pt x="1" y="1"/>
                    <a:pt x="3" y="2"/>
                    <a:pt x="2" y="2"/>
                  </a:cubicBezTo>
                  <a:cubicBezTo>
                    <a:pt x="2" y="3"/>
                    <a:pt x="0" y="4"/>
                    <a:pt x="0" y="3"/>
                  </a:cubicBezTo>
                  <a:cubicBezTo>
                    <a:pt x="0" y="4"/>
                    <a:pt x="2" y="3"/>
                    <a:pt x="3" y="3"/>
                  </a:cubicBezTo>
                  <a:cubicBezTo>
                    <a:pt x="4" y="3"/>
                    <a:pt x="6" y="4"/>
                    <a:pt x="8" y="4"/>
                  </a:cubicBezTo>
                  <a:cubicBezTo>
                    <a:pt x="9" y="4"/>
                    <a:pt x="13" y="4"/>
                    <a:pt x="13" y="4"/>
                  </a:cubicBezTo>
                  <a:cubicBezTo>
                    <a:pt x="12" y="3"/>
                    <a:pt x="14" y="5"/>
                    <a:pt x="1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908" name="Freeform 605" descr="" title=""/>
            <p:cNvSpPr>
              <a:spLocks/>
            </p:cNvSpPr>
            <p:nvPr/>
          </p:nvSpPr>
          <p:spPr bwMode="auto">
            <a:xfrm>
              <a:off x="7487270" y="3837671"/>
              <a:ext cx="57357" cy="20249"/>
            </a:xfrm>
            <a:custGeom>
              <a:avLst/>
              <a:gdLst>
                <a:gd name="T0" fmla="*/ 5 w 6"/>
                <a:gd name="T1" fmla="*/ 1 h 2"/>
                <a:gd name="T2" fmla="*/ 2 w 6"/>
                <a:gd name="T3" fmla="*/ 0 h 2"/>
                <a:gd name="T4" fmla="*/ 5 w 6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">
                  <a:moveTo>
                    <a:pt x="5" y="1"/>
                  </a:moveTo>
                  <a:cubicBezTo>
                    <a:pt x="4" y="2"/>
                    <a:pt x="0" y="0"/>
                    <a:pt x="2" y="0"/>
                  </a:cubicBezTo>
                  <a:cubicBezTo>
                    <a:pt x="3" y="0"/>
                    <a:pt x="6" y="1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909" name="Freeform 606" descr="" title=""/>
            <p:cNvSpPr>
              <a:spLocks/>
            </p:cNvSpPr>
            <p:nvPr/>
          </p:nvSpPr>
          <p:spPr bwMode="auto">
            <a:xfrm>
              <a:off x="7743676" y="4144765"/>
              <a:ext cx="57357" cy="30374"/>
            </a:xfrm>
            <a:custGeom>
              <a:avLst/>
              <a:gdLst>
                <a:gd name="T0" fmla="*/ 4 w 6"/>
                <a:gd name="T1" fmla="*/ 1 h 3"/>
                <a:gd name="T2" fmla="*/ 1 w 6"/>
                <a:gd name="T3" fmla="*/ 2 h 3"/>
                <a:gd name="T4" fmla="*/ 4 w 6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4" y="1"/>
                  </a:moveTo>
                  <a:cubicBezTo>
                    <a:pt x="3" y="0"/>
                    <a:pt x="0" y="2"/>
                    <a:pt x="1" y="2"/>
                  </a:cubicBezTo>
                  <a:cubicBezTo>
                    <a:pt x="2" y="3"/>
                    <a:pt x="6" y="1"/>
                    <a:pt x="4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910" name="Freeform 607" descr="" title=""/>
            <p:cNvSpPr>
              <a:spLocks/>
            </p:cNvSpPr>
            <p:nvPr/>
          </p:nvSpPr>
          <p:spPr bwMode="auto">
            <a:xfrm>
              <a:off x="4380029" y="5521619"/>
              <a:ext cx="50607" cy="40496"/>
            </a:xfrm>
            <a:custGeom>
              <a:avLst/>
              <a:gdLst>
                <a:gd name="T0" fmla="*/ 4 w 5"/>
                <a:gd name="T1" fmla="*/ 1 h 4"/>
                <a:gd name="T2" fmla="*/ 1 w 5"/>
                <a:gd name="T3" fmla="*/ 4 h 4"/>
                <a:gd name="T4" fmla="*/ 4 w 5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4" y="1"/>
                  </a:moveTo>
                  <a:cubicBezTo>
                    <a:pt x="3" y="0"/>
                    <a:pt x="0" y="4"/>
                    <a:pt x="1" y="4"/>
                  </a:cubicBezTo>
                  <a:cubicBezTo>
                    <a:pt x="1" y="4"/>
                    <a:pt x="5" y="1"/>
                    <a:pt x="4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911" name="Freeform 608" descr="" title=""/>
            <p:cNvSpPr>
              <a:spLocks/>
            </p:cNvSpPr>
            <p:nvPr/>
          </p:nvSpPr>
          <p:spPr bwMode="auto">
            <a:xfrm>
              <a:off x="4450880" y="5511495"/>
              <a:ext cx="10124" cy="1012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912" name="Freeform 609" descr="" title=""/>
            <p:cNvSpPr>
              <a:spLocks/>
            </p:cNvSpPr>
            <p:nvPr/>
          </p:nvSpPr>
          <p:spPr bwMode="auto">
            <a:xfrm>
              <a:off x="3442122" y="5521619"/>
              <a:ext cx="67476" cy="60742"/>
            </a:xfrm>
            <a:custGeom>
              <a:avLst/>
              <a:gdLst>
                <a:gd name="T0" fmla="*/ 5 w 7"/>
                <a:gd name="T1" fmla="*/ 2 h 6"/>
                <a:gd name="T2" fmla="*/ 1 w 7"/>
                <a:gd name="T3" fmla="*/ 2 h 6"/>
                <a:gd name="T4" fmla="*/ 5 w 7"/>
                <a:gd name="T5" fmla="*/ 2 h 6"/>
                <a:gd name="T6" fmla="*/ 5 w 7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5" y="2"/>
                  </a:moveTo>
                  <a:cubicBezTo>
                    <a:pt x="7" y="0"/>
                    <a:pt x="2" y="0"/>
                    <a:pt x="1" y="2"/>
                  </a:cubicBezTo>
                  <a:cubicBezTo>
                    <a:pt x="0" y="3"/>
                    <a:pt x="4" y="5"/>
                    <a:pt x="5" y="2"/>
                  </a:cubicBezTo>
                  <a:cubicBezTo>
                    <a:pt x="6" y="1"/>
                    <a:pt x="3" y="6"/>
                    <a:pt x="5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913" name="Freeform 610" descr="" title=""/>
            <p:cNvSpPr>
              <a:spLocks/>
            </p:cNvSpPr>
            <p:nvPr/>
          </p:nvSpPr>
          <p:spPr bwMode="auto">
            <a:xfrm>
              <a:off x="17999926" y="9041373"/>
              <a:ext cx="20243" cy="1012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0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914" name="Freeform 611" descr="" title=""/>
            <p:cNvSpPr>
              <a:spLocks/>
            </p:cNvSpPr>
            <p:nvPr/>
          </p:nvSpPr>
          <p:spPr bwMode="auto">
            <a:xfrm>
              <a:off x="17871724" y="9021124"/>
              <a:ext cx="20243" cy="20249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1"/>
                    <a:pt x="0" y="2"/>
                    <a:pt x="0" y="1"/>
                  </a:cubicBezTo>
                  <a:cubicBezTo>
                    <a:pt x="0" y="0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915" name="Freeform 612" descr="" title=""/>
            <p:cNvSpPr>
              <a:spLocks/>
            </p:cNvSpPr>
            <p:nvPr/>
          </p:nvSpPr>
          <p:spPr bwMode="auto">
            <a:xfrm>
              <a:off x="18317061" y="10786065"/>
              <a:ext cx="67476" cy="50621"/>
            </a:xfrm>
            <a:custGeom>
              <a:avLst/>
              <a:gdLst>
                <a:gd name="T0" fmla="*/ 6 w 7"/>
                <a:gd name="T1" fmla="*/ 2 h 5"/>
                <a:gd name="T2" fmla="*/ 1 w 7"/>
                <a:gd name="T3" fmla="*/ 2 h 5"/>
                <a:gd name="T4" fmla="*/ 6 w 7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6" y="2"/>
                  </a:moveTo>
                  <a:cubicBezTo>
                    <a:pt x="7" y="0"/>
                    <a:pt x="0" y="1"/>
                    <a:pt x="1" y="2"/>
                  </a:cubicBezTo>
                  <a:cubicBezTo>
                    <a:pt x="1" y="3"/>
                    <a:pt x="5" y="5"/>
                    <a:pt x="6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916" name="Rectangle 613" descr="" title=""/>
            <p:cNvSpPr>
              <a:spLocks noChangeArrowheads="1"/>
            </p:cNvSpPr>
            <p:nvPr/>
          </p:nvSpPr>
          <p:spPr bwMode="auto">
            <a:xfrm>
              <a:off x="12480446" y="4866940"/>
              <a:ext cx="3376" cy="3377"/>
            </a:xfrm>
            <a:prstGeom prst="rect">
              <a:avLst/>
            </a:pr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917" name="Freeform 614" descr="" title=""/>
            <p:cNvSpPr>
              <a:spLocks/>
            </p:cNvSpPr>
            <p:nvPr/>
          </p:nvSpPr>
          <p:spPr bwMode="auto">
            <a:xfrm>
              <a:off x="9096556" y="10489098"/>
              <a:ext cx="101212" cy="87744"/>
            </a:xfrm>
            <a:custGeom>
              <a:avLst/>
              <a:gdLst>
                <a:gd name="T0" fmla="*/ 4 w 10"/>
                <a:gd name="T1" fmla="*/ 4 h 9"/>
                <a:gd name="T2" fmla="*/ 0 w 10"/>
                <a:gd name="T3" fmla="*/ 8 h 9"/>
                <a:gd name="T4" fmla="*/ 2 w 10"/>
                <a:gd name="T5" fmla="*/ 8 h 9"/>
                <a:gd name="T6" fmla="*/ 5 w 10"/>
                <a:gd name="T7" fmla="*/ 5 h 9"/>
                <a:gd name="T8" fmla="*/ 8 w 10"/>
                <a:gd name="T9" fmla="*/ 0 h 9"/>
                <a:gd name="T10" fmla="*/ 4 w 10"/>
                <a:gd name="T11" fmla="*/ 4 h 9"/>
                <a:gd name="T12" fmla="*/ 4 w 10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9">
                  <a:moveTo>
                    <a:pt x="4" y="4"/>
                  </a:moveTo>
                  <a:cubicBezTo>
                    <a:pt x="4" y="5"/>
                    <a:pt x="1" y="7"/>
                    <a:pt x="0" y="8"/>
                  </a:cubicBezTo>
                  <a:cubicBezTo>
                    <a:pt x="0" y="9"/>
                    <a:pt x="2" y="8"/>
                    <a:pt x="2" y="8"/>
                  </a:cubicBezTo>
                  <a:cubicBezTo>
                    <a:pt x="3" y="7"/>
                    <a:pt x="4" y="6"/>
                    <a:pt x="5" y="5"/>
                  </a:cubicBezTo>
                  <a:cubicBezTo>
                    <a:pt x="6" y="4"/>
                    <a:pt x="10" y="0"/>
                    <a:pt x="8" y="0"/>
                  </a:cubicBezTo>
                  <a:cubicBezTo>
                    <a:pt x="7" y="0"/>
                    <a:pt x="4" y="3"/>
                    <a:pt x="4" y="4"/>
                  </a:cubicBezTo>
                  <a:cubicBezTo>
                    <a:pt x="4" y="5"/>
                    <a:pt x="4" y="3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918" name="Freeform 615" descr="" title=""/>
            <p:cNvSpPr>
              <a:spLocks/>
            </p:cNvSpPr>
            <p:nvPr/>
          </p:nvSpPr>
          <p:spPr bwMode="auto">
            <a:xfrm>
              <a:off x="7574990" y="6493519"/>
              <a:ext cx="70849" cy="30374"/>
            </a:xfrm>
            <a:custGeom>
              <a:avLst/>
              <a:gdLst>
                <a:gd name="T0" fmla="*/ 7 w 7"/>
                <a:gd name="T1" fmla="*/ 1 h 3"/>
                <a:gd name="T2" fmla="*/ 1 w 7"/>
                <a:gd name="T3" fmla="*/ 0 h 3"/>
                <a:gd name="T4" fmla="*/ 7 w 7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7" y="1"/>
                  </a:moveTo>
                  <a:cubicBezTo>
                    <a:pt x="7" y="0"/>
                    <a:pt x="0" y="0"/>
                    <a:pt x="1" y="0"/>
                  </a:cubicBezTo>
                  <a:cubicBezTo>
                    <a:pt x="2" y="0"/>
                    <a:pt x="6" y="3"/>
                    <a:pt x="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919" name="Freeform 616" descr="" title=""/>
            <p:cNvSpPr>
              <a:spLocks/>
            </p:cNvSpPr>
            <p:nvPr/>
          </p:nvSpPr>
          <p:spPr bwMode="auto">
            <a:xfrm>
              <a:off x="8276730" y="11825455"/>
              <a:ext cx="178811" cy="158608"/>
            </a:xfrm>
            <a:custGeom>
              <a:avLst/>
              <a:gdLst>
                <a:gd name="T0" fmla="*/ 17 w 18"/>
                <a:gd name="T1" fmla="*/ 14 h 16"/>
                <a:gd name="T2" fmla="*/ 8 w 18"/>
                <a:gd name="T3" fmla="*/ 9 h 16"/>
                <a:gd name="T4" fmla="*/ 4 w 18"/>
                <a:gd name="T5" fmla="*/ 5 h 16"/>
                <a:gd name="T6" fmla="*/ 1 w 18"/>
                <a:gd name="T7" fmla="*/ 3 h 16"/>
                <a:gd name="T8" fmla="*/ 2 w 18"/>
                <a:gd name="T9" fmla="*/ 2 h 16"/>
                <a:gd name="T10" fmla="*/ 0 w 18"/>
                <a:gd name="T11" fmla="*/ 0 h 16"/>
                <a:gd name="T12" fmla="*/ 0 w 18"/>
                <a:gd name="T13" fmla="*/ 14 h 16"/>
                <a:gd name="T14" fmla="*/ 7 w 18"/>
                <a:gd name="T15" fmla="*/ 15 h 16"/>
                <a:gd name="T16" fmla="*/ 10 w 18"/>
                <a:gd name="T17" fmla="*/ 16 h 16"/>
                <a:gd name="T18" fmla="*/ 13 w 18"/>
                <a:gd name="T19" fmla="*/ 15 h 16"/>
                <a:gd name="T20" fmla="*/ 18 w 18"/>
                <a:gd name="T21" fmla="*/ 14 h 16"/>
                <a:gd name="T22" fmla="*/ 17 w 18"/>
                <a:gd name="T23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" h="16">
                  <a:moveTo>
                    <a:pt x="17" y="14"/>
                  </a:moveTo>
                  <a:cubicBezTo>
                    <a:pt x="13" y="14"/>
                    <a:pt x="11" y="11"/>
                    <a:pt x="8" y="9"/>
                  </a:cubicBezTo>
                  <a:cubicBezTo>
                    <a:pt x="7" y="7"/>
                    <a:pt x="5" y="6"/>
                    <a:pt x="4" y="5"/>
                  </a:cubicBezTo>
                  <a:cubicBezTo>
                    <a:pt x="3" y="5"/>
                    <a:pt x="1" y="4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3" y="2"/>
                    <a:pt x="1" y="0"/>
                    <a:pt x="0" y="0"/>
                  </a:cubicBezTo>
                  <a:cubicBezTo>
                    <a:pt x="0" y="5"/>
                    <a:pt x="0" y="10"/>
                    <a:pt x="0" y="14"/>
                  </a:cubicBezTo>
                  <a:cubicBezTo>
                    <a:pt x="0" y="15"/>
                    <a:pt x="6" y="15"/>
                    <a:pt x="7" y="15"/>
                  </a:cubicBezTo>
                  <a:cubicBezTo>
                    <a:pt x="8" y="15"/>
                    <a:pt x="9" y="15"/>
                    <a:pt x="10" y="16"/>
                  </a:cubicBezTo>
                  <a:cubicBezTo>
                    <a:pt x="12" y="16"/>
                    <a:pt x="12" y="16"/>
                    <a:pt x="13" y="15"/>
                  </a:cubicBezTo>
                  <a:cubicBezTo>
                    <a:pt x="14" y="15"/>
                    <a:pt x="18" y="15"/>
                    <a:pt x="18" y="14"/>
                  </a:cubicBezTo>
                  <a:cubicBezTo>
                    <a:pt x="18" y="14"/>
                    <a:pt x="18" y="13"/>
                    <a:pt x="17" y="1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920" name="Freeform 617" descr="" title=""/>
            <p:cNvSpPr>
              <a:spLocks/>
            </p:cNvSpPr>
            <p:nvPr/>
          </p:nvSpPr>
          <p:spPr bwMode="auto">
            <a:xfrm>
              <a:off x="8087801" y="11805212"/>
              <a:ext cx="296892" cy="229473"/>
            </a:xfrm>
            <a:custGeom>
              <a:avLst/>
              <a:gdLst>
                <a:gd name="T0" fmla="*/ 19 w 30"/>
                <a:gd name="T1" fmla="*/ 17 h 23"/>
                <a:gd name="T2" fmla="*/ 19 w 30"/>
                <a:gd name="T3" fmla="*/ 7 h 23"/>
                <a:gd name="T4" fmla="*/ 19 w 30"/>
                <a:gd name="T5" fmla="*/ 3 h 23"/>
                <a:gd name="T6" fmla="*/ 15 w 30"/>
                <a:gd name="T7" fmla="*/ 1 h 23"/>
                <a:gd name="T8" fmla="*/ 12 w 30"/>
                <a:gd name="T9" fmla="*/ 3 h 23"/>
                <a:gd name="T10" fmla="*/ 13 w 30"/>
                <a:gd name="T11" fmla="*/ 6 h 23"/>
                <a:gd name="T12" fmla="*/ 15 w 30"/>
                <a:gd name="T13" fmla="*/ 6 h 23"/>
                <a:gd name="T14" fmla="*/ 14 w 30"/>
                <a:gd name="T15" fmla="*/ 8 h 23"/>
                <a:gd name="T16" fmla="*/ 13 w 30"/>
                <a:gd name="T17" fmla="*/ 11 h 23"/>
                <a:gd name="T18" fmla="*/ 16 w 30"/>
                <a:gd name="T19" fmla="*/ 13 h 23"/>
                <a:gd name="T20" fmla="*/ 12 w 30"/>
                <a:gd name="T21" fmla="*/ 13 h 23"/>
                <a:gd name="T22" fmla="*/ 9 w 30"/>
                <a:gd name="T23" fmla="*/ 12 h 23"/>
                <a:gd name="T24" fmla="*/ 10 w 30"/>
                <a:gd name="T25" fmla="*/ 12 h 23"/>
                <a:gd name="T26" fmla="*/ 10 w 30"/>
                <a:gd name="T27" fmla="*/ 9 h 23"/>
                <a:gd name="T28" fmla="*/ 8 w 30"/>
                <a:gd name="T29" fmla="*/ 11 h 23"/>
                <a:gd name="T30" fmla="*/ 5 w 30"/>
                <a:gd name="T31" fmla="*/ 11 h 23"/>
                <a:gd name="T32" fmla="*/ 0 w 30"/>
                <a:gd name="T33" fmla="*/ 12 h 23"/>
                <a:gd name="T34" fmla="*/ 2 w 30"/>
                <a:gd name="T35" fmla="*/ 12 h 23"/>
                <a:gd name="T36" fmla="*/ 3 w 30"/>
                <a:gd name="T37" fmla="*/ 12 h 23"/>
                <a:gd name="T38" fmla="*/ 5 w 30"/>
                <a:gd name="T39" fmla="*/ 12 h 23"/>
                <a:gd name="T40" fmla="*/ 6 w 30"/>
                <a:gd name="T41" fmla="*/ 13 h 23"/>
                <a:gd name="T42" fmla="*/ 4 w 30"/>
                <a:gd name="T43" fmla="*/ 15 h 23"/>
                <a:gd name="T44" fmla="*/ 6 w 30"/>
                <a:gd name="T45" fmla="*/ 15 h 23"/>
                <a:gd name="T46" fmla="*/ 8 w 30"/>
                <a:gd name="T47" fmla="*/ 16 h 23"/>
                <a:gd name="T48" fmla="*/ 7 w 30"/>
                <a:gd name="T49" fmla="*/ 16 h 23"/>
                <a:gd name="T50" fmla="*/ 10 w 30"/>
                <a:gd name="T51" fmla="*/ 17 h 23"/>
                <a:gd name="T52" fmla="*/ 12 w 30"/>
                <a:gd name="T53" fmla="*/ 17 h 23"/>
                <a:gd name="T54" fmla="*/ 17 w 30"/>
                <a:gd name="T55" fmla="*/ 21 h 23"/>
                <a:gd name="T56" fmla="*/ 16 w 30"/>
                <a:gd name="T57" fmla="*/ 20 h 23"/>
                <a:gd name="T58" fmla="*/ 23 w 30"/>
                <a:gd name="T59" fmla="*/ 23 h 23"/>
                <a:gd name="T60" fmla="*/ 19 w 30"/>
                <a:gd name="T61" fmla="*/ 18 h 23"/>
                <a:gd name="T62" fmla="*/ 24 w 30"/>
                <a:gd name="T63" fmla="*/ 19 h 23"/>
                <a:gd name="T64" fmla="*/ 30 w 30"/>
                <a:gd name="T65" fmla="*/ 18 h 23"/>
                <a:gd name="T66" fmla="*/ 19 w 30"/>
                <a:gd name="T67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" h="23">
                  <a:moveTo>
                    <a:pt x="19" y="17"/>
                  </a:moveTo>
                  <a:cubicBezTo>
                    <a:pt x="19" y="13"/>
                    <a:pt x="19" y="10"/>
                    <a:pt x="19" y="7"/>
                  </a:cubicBezTo>
                  <a:cubicBezTo>
                    <a:pt x="19" y="6"/>
                    <a:pt x="19" y="4"/>
                    <a:pt x="19" y="3"/>
                  </a:cubicBezTo>
                  <a:cubicBezTo>
                    <a:pt x="19" y="2"/>
                    <a:pt x="16" y="0"/>
                    <a:pt x="15" y="1"/>
                  </a:cubicBezTo>
                  <a:cubicBezTo>
                    <a:pt x="14" y="2"/>
                    <a:pt x="12" y="1"/>
                    <a:pt x="12" y="3"/>
                  </a:cubicBezTo>
                  <a:cubicBezTo>
                    <a:pt x="11" y="5"/>
                    <a:pt x="9" y="7"/>
                    <a:pt x="13" y="6"/>
                  </a:cubicBezTo>
                  <a:cubicBezTo>
                    <a:pt x="13" y="6"/>
                    <a:pt x="15" y="6"/>
                    <a:pt x="15" y="6"/>
                  </a:cubicBezTo>
                  <a:cubicBezTo>
                    <a:pt x="16" y="6"/>
                    <a:pt x="14" y="8"/>
                    <a:pt x="14" y="8"/>
                  </a:cubicBezTo>
                  <a:cubicBezTo>
                    <a:pt x="13" y="8"/>
                    <a:pt x="11" y="10"/>
                    <a:pt x="13" y="11"/>
                  </a:cubicBezTo>
                  <a:cubicBezTo>
                    <a:pt x="13" y="12"/>
                    <a:pt x="16" y="12"/>
                    <a:pt x="16" y="13"/>
                  </a:cubicBezTo>
                  <a:cubicBezTo>
                    <a:pt x="16" y="13"/>
                    <a:pt x="12" y="13"/>
                    <a:pt x="12" y="13"/>
                  </a:cubicBezTo>
                  <a:cubicBezTo>
                    <a:pt x="11" y="13"/>
                    <a:pt x="9" y="12"/>
                    <a:pt x="9" y="12"/>
                  </a:cubicBezTo>
                  <a:cubicBezTo>
                    <a:pt x="9" y="12"/>
                    <a:pt x="10" y="13"/>
                    <a:pt x="10" y="12"/>
                  </a:cubicBezTo>
                  <a:cubicBezTo>
                    <a:pt x="10" y="11"/>
                    <a:pt x="11" y="10"/>
                    <a:pt x="10" y="9"/>
                  </a:cubicBezTo>
                  <a:cubicBezTo>
                    <a:pt x="10" y="9"/>
                    <a:pt x="8" y="11"/>
                    <a:pt x="8" y="11"/>
                  </a:cubicBezTo>
                  <a:cubicBezTo>
                    <a:pt x="7" y="12"/>
                    <a:pt x="6" y="11"/>
                    <a:pt x="5" y="11"/>
                  </a:cubicBezTo>
                  <a:cubicBezTo>
                    <a:pt x="4" y="11"/>
                    <a:pt x="0" y="10"/>
                    <a:pt x="0" y="12"/>
                  </a:cubicBezTo>
                  <a:cubicBezTo>
                    <a:pt x="0" y="13"/>
                    <a:pt x="2" y="12"/>
                    <a:pt x="2" y="12"/>
                  </a:cubicBezTo>
                  <a:cubicBezTo>
                    <a:pt x="3" y="11"/>
                    <a:pt x="2" y="12"/>
                    <a:pt x="3" y="12"/>
                  </a:cubicBezTo>
                  <a:cubicBezTo>
                    <a:pt x="4" y="13"/>
                    <a:pt x="4" y="11"/>
                    <a:pt x="5" y="12"/>
                  </a:cubicBezTo>
                  <a:cubicBezTo>
                    <a:pt x="5" y="12"/>
                    <a:pt x="6" y="13"/>
                    <a:pt x="6" y="13"/>
                  </a:cubicBezTo>
                  <a:cubicBezTo>
                    <a:pt x="6" y="13"/>
                    <a:pt x="2" y="14"/>
                    <a:pt x="4" y="15"/>
                  </a:cubicBezTo>
                  <a:cubicBezTo>
                    <a:pt x="5" y="16"/>
                    <a:pt x="6" y="14"/>
                    <a:pt x="6" y="15"/>
                  </a:cubicBezTo>
                  <a:cubicBezTo>
                    <a:pt x="7" y="15"/>
                    <a:pt x="8" y="16"/>
                    <a:pt x="8" y="16"/>
                  </a:cubicBezTo>
                  <a:cubicBezTo>
                    <a:pt x="8" y="16"/>
                    <a:pt x="8" y="16"/>
                    <a:pt x="7" y="16"/>
                  </a:cubicBezTo>
                  <a:cubicBezTo>
                    <a:pt x="7" y="17"/>
                    <a:pt x="9" y="17"/>
                    <a:pt x="10" y="17"/>
                  </a:cubicBezTo>
                  <a:cubicBezTo>
                    <a:pt x="11" y="17"/>
                    <a:pt x="11" y="15"/>
                    <a:pt x="12" y="17"/>
                  </a:cubicBezTo>
                  <a:cubicBezTo>
                    <a:pt x="12" y="17"/>
                    <a:pt x="16" y="22"/>
                    <a:pt x="17" y="21"/>
                  </a:cubicBezTo>
                  <a:cubicBezTo>
                    <a:pt x="17" y="21"/>
                    <a:pt x="16" y="20"/>
                    <a:pt x="16" y="20"/>
                  </a:cubicBezTo>
                  <a:cubicBezTo>
                    <a:pt x="16" y="19"/>
                    <a:pt x="22" y="23"/>
                    <a:pt x="23" y="23"/>
                  </a:cubicBezTo>
                  <a:cubicBezTo>
                    <a:pt x="23" y="22"/>
                    <a:pt x="19" y="19"/>
                    <a:pt x="19" y="18"/>
                  </a:cubicBezTo>
                  <a:cubicBezTo>
                    <a:pt x="20" y="18"/>
                    <a:pt x="24" y="19"/>
                    <a:pt x="24" y="19"/>
                  </a:cubicBezTo>
                  <a:cubicBezTo>
                    <a:pt x="26" y="19"/>
                    <a:pt x="28" y="19"/>
                    <a:pt x="30" y="18"/>
                  </a:cubicBezTo>
                  <a:cubicBezTo>
                    <a:pt x="27" y="16"/>
                    <a:pt x="23" y="17"/>
                    <a:pt x="19" y="1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921" name="Freeform 618" descr="" title=""/>
            <p:cNvSpPr>
              <a:spLocks/>
            </p:cNvSpPr>
            <p:nvPr/>
          </p:nvSpPr>
          <p:spPr bwMode="auto">
            <a:xfrm>
              <a:off x="8040567" y="8366445"/>
              <a:ext cx="752352" cy="546691"/>
            </a:xfrm>
            <a:custGeom>
              <a:avLst/>
              <a:gdLst>
                <a:gd name="T0" fmla="*/ 63 w 76"/>
                <a:gd name="T1" fmla="*/ 28 h 55"/>
                <a:gd name="T2" fmla="*/ 66 w 76"/>
                <a:gd name="T3" fmla="*/ 24 h 55"/>
                <a:gd name="T4" fmla="*/ 67 w 76"/>
                <a:gd name="T5" fmla="*/ 22 h 55"/>
                <a:gd name="T6" fmla="*/ 67 w 76"/>
                <a:gd name="T7" fmla="*/ 18 h 55"/>
                <a:gd name="T8" fmla="*/ 61 w 76"/>
                <a:gd name="T9" fmla="*/ 15 h 55"/>
                <a:gd name="T10" fmla="*/ 63 w 76"/>
                <a:gd name="T11" fmla="*/ 14 h 55"/>
                <a:gd name="T12" fmla="*/ 64 w 76"/>
                <a:gd name="T13" fmla="*/ 11 h 55"/>
                <a:gd name="T14" fmla="*/ 60 w 76"/>
                <a:gd name="T15" fmla="*/ 9 h 55"/>
                <a:gd name="T16" fmla="*/ 59 w 76"/>
                <a:gd name="T17" fmla="*/ 8 h 55"/>
                <a:gd name="T18" fmla="*/ 57 w 76"/>
                <a:gd name="T19" fmla="*/ 9 h 55"/>
                <a:gd name="T20" fmla="*/ 57 w 76"/>
                <a:gd name="T21" fmla="*/ 7 h 55"/>
                <a:gd name="T22" fmla="*/ 54 w 76"/>
                <a:gd name="T23" fmla="*/ 8 h 55"/>
                <a:gd name="T24" fmla="*/ 54 w 76"/>
                <a:gd name="T25" fmla="*/ 6 h 55"/>
                <a:gd name="T26" fmla="*/ 58 w 76"/>
                <a:gd name="T27" fmla="*/ 5 h 55"/>
                <a:gd name="T28" fmla="*/ 55 w 76"/>
                <a:gd name="T29" fmla="*/ 4 h 55"/>
                <a:gd name="T30" fmla="*/ 49 w 76"/>
                <a:gd name="T31" fmla="*/ 4 h 55"/>
                <a:gd name="T32" fmla="*/ 44 w 76"/>
                <a:gd name="T33" fmla="*/ 7 h 55"/>
                <a:gd name="T34" fmla="*/ 38 w 76"/>
                <a:gd name="T35" fmla="*/ 5 h 55"/>
                <a:gd name="T36" fmla="*/ 29 w 76"/>
                <a:gd name="T37" fmla="*/ 5 h 55"/>
                <a:gd name="T38" fmla="*/ 26 w 76"/>
                <a:gd name="T39" fmla="*/ 2 h 55"/>
                <a:gd name="T40" fmla="*/ 20 w 76"/>
                <a:gd name="T41" fmla="*/ 0 h 55"/>
                <a:gd name="T42" fmla="*/ 11 w 76"/>
                <a:gd name="T43" fmla="*/ 4 h 55"/>
                <a:gd name="T44" fmla="*/ 13 w 76"/>
                <a:gd name="T45" fmla="*/ 12 h 55"/>
                <a:gd name="T46" fmla="*/ 8 w 76"/>
                <a:gd name="T47" fmla="*/ 8 h 55"/>
                <a:gd name="T48" fmla="*/ 10 w 76"/>
                <a:gd name="T49" fmla="*/ 5 h 55"/>
                <a:gd name="T50" fmla="*/ 8 w 76"/>
                <a:gd name="T51" fmla="*/ 1 h 55"/>
                <a:gd name="T52" fmla="*/ 4 w 76"/>
                <a:gd name="T53" fmla="*/ 7 h 55"/>
                <a:gd name="T54" fmla="*/ 3 w 76"/>
                <a:gd name="T55" fmla="*/ 12 h 55"/>
                <a:gd name="T56" fmla="*/ 5 w 76"/>
                <a:gd name="T57" fmla="*/ 13 h 55"/>
                <a:gd name="T58" fmla="*/ 7 w 76"/>
                <a:gd name="T59" fmla="*/ 16 h 55"/>
                <a:gd name="T60" fmla="*/ 10 w 76"/>
                <a:gd name="T61" fmla="*/ 23 h 55"/>
                <a:gd name="T62" fmla="*/ 13 w 76"/>
                <a:gd name="T63" fmla="*/ 23 h 55"/>
                <a:gd name="T64" fmla="*/ 15 w 76"/>
                <a:gd name="T65" fmla="*/ 22 h 55"/>
                <a:gd name="T66" fmla="*/ 21 w 76"/>
                <a:gd name="T67" fmla="*/ 27 h 55"/>
                <a:gd name="T68" fmla="*/ 23 w 76"/>
                <a:gd name="T69" fmla="*/ 27 h 55"/>
                <a:gd name="T70" fmla="*/ 26 w 76"/>
                <a:gd name="T71" fmla="*/ 27 h 55"/>
                <a:gd name="T72" fmla="*/ 31 w 76"/>
                <a:gd name="T73" fmla="*/ 29 h 55"/>
                <a:gd name="T74" fmla="*/ 31 w 76"/>
                <a:gd name="T75" fmla="*/ 38 h 55"/>
                <a:gd name="T76" fmla="*/ 32 w 76"/>
                <a:gd name="T77" fmla="*/ 41 h 55"/>
                <a:gd name="T78" fmla="*/ 30 w 76"/>
                <a:gd name="T79" fmla="*/ 44 h 55"/>
                <a:gd name="T80" fmla="*/ 40 w 76"/>
                <a:gd name="T81" fmla="*/ 53 h 55"/>
                <a:gd name="T82" fmla="*/ 42 w 76"/>
                <a:gd name="T83" fmla="*/ 54 h 55"/>
                <a:gd name="T84" fmla="*/ 45 w 76"/>
                <a:gd name="T85" fmla="*/ 52 h 55"/>
                <a:gd name="T86" fmla="*/ 51 w 76"/>
                <a:gd name="T87" fmla="*/ 47 h 55"/>
                <a:gd name="T88" fmla="*/ 49 w 76"/>
                <a:gd name="T89" fmla="*/ 44 h 55"/>
                <a:gd name="T90" fmla="*/ 48 w 76"/>
                <a:gd name="T91" fmla="*/ 41 h 55"/>
                <a:gd name="T92" fmla="*/ 45 w 76"/>
                <a:gd name="T93" fmla="*/ 38 h 55"/>
                <a:gd name="T94" fmla="*/ 52 w 76"/>
                <a:gd name="T95" fmla="*/ 38 h 55"/>
                <a:gd name="T96" fmla="*/ 54 w 76"/>
                <a:gd name="T97" fmla="*/ 40 h 55"/>
                <a:gd name="T98" fmla="*/ 56 w 76"/>
                <a:gd name="T99" fmla="*/ 38 h 55"/>
                <a:gd name="T100" fmla="*/ 62 w 76"/>
                <a:gd name="T101" fmla="*/ 36 h 55"/>
                <a:gd name="T102" fmla="*/ 67 w 76"/>
                <a:gd name="T103" fmla="*/ 33 h 55"/>
                <a:gd name="T104" fmla="*/ 63 w 76"/>
                <a:gd name="T105" fmla="*/ 2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6" h="55">
                  <a:moveTo>
                    <a:pt x="63" y="28"/>
                  </a:moveTo>
                  <a:cubicBezTo>
                    <a:pt x="63" y="26"/>
                    <a:pt x="63" y="25"/>
                    <a:pt x="66" y="24"/>
                  </a:cubicBezTo>
                  <a:cubicBezTo>
                    <a:pt x="66" y="23"/>
                    <a:pt x="68" y="23"/>
                    <a:pt x="67" y="22"/>
                  </a:cubicBezTo>
                  <a:cubicBezTo>
                    <a:pt x="66" y="21"/>
                    <a:pt x="65" y="19"/>
                    <a:pt x="67" y="18"/>
                  </a:cubicBezTo>
                  <a:cubicBezTo>
                    <a:pt x="76" y="14"/>
                    <a:pt x="61" y="15"/>
                    <a:pt x="61" y="15"/>
                  </a:cubicBezTo>
                  <a:cubicBezTo>
                    <a:pt x="61" y="14"/>
                    <a:pt x="62" y="14"/>
                    <a:pt x="63" y="14"/>
                  </a:cubicBezTo>
                  <a:cubicBezTo>
                    <a:pt x="64" y="14"/>
                    <a:pt x="64" y="12"/>
                    <a:pt x="64" y="11"/>
                  </a:cubicBezTo>
                  <a:cubicBezTo>
                    <a:pt x="64" y="10"/>
                    <a:pt x="60" y="8"/>
                    <a:pt x="60" y="9"/>
                  </a:cubicBezTo>
                  <a:cubicBezTo>
                    <a:pt x="60" y="10"/>
                    <a:pt x="59" y="8"/>
                    <a:pt x="59" y="8"/>
                  </a:cubicBezTo>
                  <a:cubicBezTo>
                    <a:pt x="58" y="8"/>
                    <a:pt x="58" y="10"/>
                    <a:pt x="57" y="9"/>
                  </a:cubicBezTo>
                  <a:cubicBezTo>
                    <a:pt x="57" y="9"/>
                    <a:pt x="57" y="8"/>
                    <a:pt x="57" y="7"/>
                  </a:cubicBezTo>
                  <a:cubicBezTo>
                    <a:pt x="56" y="6"/>
                    <a:pt x="55" y="8"/>
                    <a:pt x="54" y="8"/>
                  </a:cubicBezTo>
                  <a:cubicBezTo>
                    <a:pt x="54" y="8"/>
                    <a:pt x="54" y="6"/>
                    <a:pt x="54" y="6"/>
                  </a:cubicBezTo>
                  <a:cubicBezTo>
                    <a:pt x="54" y="4"/>
                    <a:pt x="57" y="5"/>
                    <a:pt x="58" y="5"/>
                  </a:cubicBezTo>
                  <a:cubicBezTo>
                    <a:pt x="59" y="4"/>
                    <a:pt x="55" y="4"/>
                    <a:pt x="55" y="4"/>
                  </a:cubicBezTo>
                  <a:cubicBezTo>
                    <a:pt x="53" y="4"/>
                    <a:pt x="51" y="3"/>
                    <a:pt x="49" y="4"/>
                  </a:cubicBezTo>
                  <a:cubicBezTo>
                    <a:pt x="47" y="5"/>
                    <a:pt x="46" y="8"/>
                    <a:pt x="44" y="7"/>
                  </a:cubicBezTo>
                  <a:cubicBezTo>
                    <a:pt x="41" y="7"/>
                    <a:pt x="40" y="7"/>
                    <a:pt x="38" y="5"/>
                  </a:cubicBezTo>
                  <a:cubicBezTo>
                    <a:pt x="36" y="3"/>
                    <a:pt x="32" y="5"/>
                    <a:pt x="29" y="5"/>
                  </a:cubicBezTo>
                  <a:cubicBezTo>
                    <a:pt x="27" y="5"/>
                    <a:pt x="27" y="4"/>
                    <a:pt x="26" y="2"/>
                  </a:cubicBezTo>
                  <a:cubicBezTo>
                    <a:pt x="25" y="0"/>
                    <a:pt x="23" y="0"/>
                    <a:pt x="20" y="0"/>
                  </a:cubicBezTo>
                  <a:cubicBezTo>
                    <a:pt x="19" y="0"/>
                    <a:pt x="11" y="1"/>
                    <a:pt x="11" y="4"/>
                  </a:cubicBezTo>
                  <a:cubicBezTo>
                    <a:pt x="11" y="7"/>
                    <a:pt x="15" y="8"/>
                    <a:pt x="13" y="12"/>
                  </a:cubicBezTo>
                  <a:cubicBezTo>
                    <a:pt x="11" y="14"/>
                    <a:pt x="7" y="10"/>
                    <a:pt x="8" y="8"/>
                  </a:cubicBezTo>
                  <a:cubicBezTo>
                    <a:pt x="8" y="7"/>
                    <a:pt x="10" y="6"/>
                    <a:pt x="10" y="5"/>
                  </a:cubicBezTo>
                  <a:cubicBezTo>
                    <a:pt x="11" y="3"/>
                    <a:pt x="8" y="2"/>
                    <a:pt x="8" y="1"/>
                  </a:cubicBezTo>
                  <a:cubicBezTo>
                    <a:pt x="5" y="3"/>
                    <a:pt x="4" y="4"/>
                    <a:pt x="4" y="7"/>
                  </a:cubicBezTo>
                  <a:cubicBezTo>
                    <a:pt x="3" y="8"/>
                    <a:pt x="0" y="12"/>
                    <a:pt x="3" y="12"/>
                  </a:cubicBezTo>
                  <a:cubicBezTo>
                    <a:pt x="3" y="12"/>
                    <a:pt x="4" y="12"/>
                    <a:pt x="5" y="13"/>
                  </a:cubicBezTo>
                  <a:cubicBezTo>
                    <a:pt x="5" y="14"/>
                    <a:pt x="6" y="15"/>
                    <a:pt x="7" y="16"/>
                  </a:cubicBezTo>
                  <a:cubicBezTo>
                    <a:pt x="9" y="18"/>
                    <a:pt x="5" y="22"/>
                    <a:pt x="10" y="23"/>
                  </a:cubicBezTo>
                  <a:cubicBezTo>
                    <a:pt x="10" y="23"/>
                    <a:pt x="12" y="23"/>
                    <a:pt x="13" y="23"/>
                  </a:cubicBezTo>
                  <a:cubicBezTo>
                    <a:pt x="14" y="23"/>
                    <a:pt x="14" y="22"/>
                    <a:pt x="15" y="22"/>
                  </a:cubicBezTo>
                  <a:cubicBezTo>
                    <a:pt x="18" y="22"/>
                    <a:pt x="19" y="25"/>
                    <a:pt x="21" y="27"/>
                  </a:cubicBezTo>
                  <a:cubicBezTo>
                    <a:pt x="21" y="27"/>
                    <a:pt x="22" y="28"/>
                    <a:pt x="23" y="27"/>
                  </a:cubicBezTo>
                  <a:cubicBezTo>
                    <a:pt x="23" y="26"/>
                    <a:pt x="24" y="27"/>
                    <a:pt x="26" y="27"/>
                  </a:cubicBezTo>
                  <a:cubicBezTo>
                    <a:pt x="28" y="28"/>
                    <a:pt x="33" y="25"/>
                    <a:pt x="31" y="29"/>
                  </a:cubicBezTo>
                  <a:cubicBezTo>
                    <a:pt x="29" y="32"/>
                    <a:pt x="29" y="35"/>
                    <a:pt x="31" y="38"/>
                  </a:cubicBezTo>
                  <a:cubicBezTo>
                    <a:pt x="31" y="39"/>
                    <a:pt x="32" y="40"/>
                    <a:pt x="32" y="41"/>
                  </a:cubicBezTo>
                  <a:cubicBezTo>
                    <a:pt x="32" y="42"/>
                    <a:pt x="29" y="43"/>
                    <a:pt x="30" y="44"/>
                  </a:cubicBezTo>
                  <a:cubicBezTo>
                    <a:pt x="33" y="47"/>
                    <a:pt x="34" y="55"/>
                    <a:pt x="40" y="53"/>
                  </a:cubicBezTo>
                  <a:cubicBezTo>
                    <a:pt x="41" y="53"/>
                    <a:pt x="41" y="54"/>
                    <a:pt x="42" y="54"/>
                  </a:cubicBezTo>
                  <a:cubicBezTo>
                    <a:pt x="43" y="54"/>
                    <a:pt x="44" y="53"/>
                    <a:pt x="45" y="52"/>
                  </a:cubicBezTo>
                  <a:cubicBezTo>
                    <a:pt x="47" y="51"/>
                    <a:pt x="48" y="49"/>
                    <a:pt x="51" y="47"/>
                  </a:cubicBezTo>
                  <a:cubicBezTo>
                    <a:pt x="53" y="46"/>
                    <a:pt x="49" y="46"/>
                    <a:pt x="49" y="44"/>
                  </a:cubicBezTo>
                  <a:cubicBezTo>
                    <a:pt x="49" y="43"/>
                    <a:pt x="48" y="42"/>
                    <a:pt x="48" y="41"/>
                  </a:cubicBezTo>
                  <a:cubicBezTo>
                    <a:pt x="48" y="40"/>
                    <a:pt x="45" y="39"/>
                    <a:pt x="45" y="38"/>
                  </a:cubicBezTo>
                  <a:cubicBezTo>
                    <a:pt x="45" y="37"/>
                    <a:pt x="51" y="38"/>
                    <a:pt x="52" y="38"/>
                  </a:cubicBezTo>
                  <a:cubicBezTo>
                    <a:pt x="54" y="38"/>
                    <a:pt x="53" y="39"/>
                    <a:pt x="54" y="40"/>
                  </a:cubicBezTo>
                  <a:cubicBezTo>
                    <a:pt x="55" y="40"/>
                    <a:pt x="55" y="38"/>
                    <a:pt x="56" y="38"/>
                  </a:cubicBezTo>
                  <a:cubicBezTo>
                    <a:pt x="57" y="37"/>
                    <a:pt x="60" y="37"/>
                    <a:pt x="62" y="36"/>
                  </a:cubicBezTo>
                  <a:cubicBezTo>
                    <a:pt x="63" y="35"/>
                    <a:pt x="65" y="34"/>
                    <a:pt x="67" y="33"/>
                  </a:cubicBezTo>
                  <a:cubicBezTo>
                    <a:pt x="66" y="31"/>
                    <a:pt x="63" y="30"/>
                    <a:pt x="63" y="2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922" name="Freeform 619" descr="" title=""/>
            <p:cNvSpPr>
              <a:spLocks/>
            </p:cNvSpPr>
            <p:nvPr/>
          </p:nvSpPr>
          <p:spPr bwMode="auto">
            <a:xfrm>
              <a:off x="8644471" y="8514928"/>
              <a:ext cx="256405" cy="377961"/>
            </a:xfrm>
            <a:custGeom>
              <a:avLst/>
              <a:gdLst>
                <a:gd name="T0" fmla="*/ 22 w 26"/>
                <a:gd name="T1" fmla="*/ 29 h 38"/>
                <a:gd name="T2" fmla="*/ 18 w 26"/>
                <a:gd name="T3" fmla="*/ 21 h 38"/>
                <a:gd name="T4" fmla="*/ 20 w 26"/>
                <a:gd name="T5" fmla="*/ 18 h 38"/>
                <a:gd name="T6" fmla="*/ 22 w 26"/>
                <a:gd name="T7" fmla="*/ 15 h 38"/>
                <a:gd name="T8" fmla="*/ 22 w 26"/>
                <a:gd name="T9" fmla="*/ 13 h 38"/>
                <a:gd name="T10" fmla="*/ 20 w 26"/>
                <a:gd name="T11" fmla="*/ 11 h 38"/>
                <a:gd name="T12" fmla="*/ 16 w 26"/>
                <a:gd name="T13" fmla="*/ 7 h 38"/>
                <a:gd name="T14" fmla="*/ 9 w 26"/>
                <a:gd name="T15" fmla="*/ 0 h 38"/>
                <a:gd name="T16" fmla="*/ 5 w 26"/>
                <a:gd name="T17" fmla="*/ 5 h 38"/>
                <a:gd name="T18" fmla="*/ 6 w 26"/>
                <a:gd name="T19" fmla="*/ 8 h 38"/>
                <a:gd name="T20" fmla="*/ 3 w 26"/>
                <a:gd name="T21" fmla="*/ 10 h 38"/>
                <a:gd name="T22" fmla="*/ 4 w 26"/>
                <a:gd name="T23" fmla="*/ 16 h 38"/>
                <a:gd name="T24" fmla="*/ 7 w 26"/>
                <a:gd name="T25" fmla="*/ 18 h 38"/>
                <a:gd name="T26" fmla="*/ 8 w 26"/>
                <a:gd name="T27" fmla="*/ 20 h 38"/>
                <a:gd name="T28" fmla="*/ 8 w 26"/>
                <a:gd name="T29" fmla="*/ 27 h 38"/>
                <a:gd name="T30" fmla="*/ 11 w 26"/>
                <a:gd name="T31" fmla="*/ 35 h 38"/>
                <a:gd name="T32" fmla="*/ 17 w 26"/>
                <a:gd name="T33" fmla="*/ 35 h 38"/>
                <a:gd name="T34" fmla="*/ 21 w 26"/>
                <a:gd name="T35" fmla="*/ 34 h 38"/>
                <a:gd name="T36" fmla="*/ 26 w 26"/>
                <a:gd name="T37" fmla="*/ 34 h 38"/>
                <a:gd name="T38" fmla="*/ 22 w 26"/>
                <a:gd name="T39" fmla="*/ 29 h 38"/>
                <a:gd name="T40" fmla="*/ 22 w 26"/>
                <a:gd name="T41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38">
                  <a:moveTo>
                    <a:pt x="22" y="29"/>
                  </a:moveTo>
                  <a:cubicBezTo>
                    <a:pt x="22" y="28"/>
                    <a:pt x="17" y="22"/>
                    <a:pt x="18" y="21"/>
                  </a:cubicBezTo>
                  <a:cubicBezTo>
                    <a:pt x="19" y="20"/>
                    <a:pt x="18" y="19"/>
                    <a:pt x="20" y="18"/>
                  </a:cubicBezTo>
                  <a:cubicBezTo>
                    <a:pt x="23" y="18"/>
                    <a:pt x="22" y="16"/>
                    <a:pt x="22" y="15"/>
                  </a:cubicBezTo>
                  <a:cubicBezTo>
                    <a:pt x="22" y="14"/>
                    <a:pt x="22" y="13"/>
                    <a:pt x="22" y="13"/>
                  </a:cubicBezTo>
                  <a:cubicBezTo>
                    <a:pt x="22" y="12"/>
                    <a:pt x="21" y="12"/>
                    <a:pt x="20" y="11"/>
                  </a:cubicBezTo>
                  <a:cubicBezTo>
                    <a:pt x="19" y="9"/>
                    <a:pt x="16" y="9"/>
                    <a:pt x="16" y="7"/>
                  </a:cubicBezTo>
                  <a:cubicBezTo>
                    <a:pt x="15" y="4"/>
                    <a:pt x="11" y="1"/>
                    <a:pt x="9" y="0"/>
                  </a:cubicBezTo>
                  <a:cubicBezTo>
                    <a:pt x="9" y="3"/>
                    <a:pt x="4" y="3"/>
                    <a:pt x="5" y="5"/>
                  </a:cubicBezTo>
                  <a:cubicBezTo>
                    <a:pt x="5" y="6"/>
                    <a:pt x="7" y="7"/>
                    <a:pt x="6" y="8"/>
                  </a:cubicBezTo>
                  <a:cubicBezTo>
                    <a:pt x="5" y="8"/>
                    <a:pt x="3" y="9"/>
                    <a:pt x="3" y="10"/>
                  </a:cubicBezTo>
                  <a:cubicBezTo>
                    <a:pt x="0" y="11"/>
                    <a:pt x="2" y="14"/>
                    <a:pt x="4" y="16"/>
                  </a:cubicBezTo>
                  <a:cubicBezTo>
                    <a:pt x="5" y="17"/>
                    <a:pt x="5" y="18"/>
                    <a:pt x="7" y="18"/>
                  </a:cubicBezTo>
                  <a:cubicBezTo>
                    <a:pt x="8" y="18"/>
                    <a:pt x="7" y="19"/>
                    <a:pt x="8" y="20"/>
                  </a:cubicBezTo>
                  <a:cubicBezTo>
                    <a:pt x="10" y="23"/>
                    <a:pt x="9" y="24"/>
                    <a:pt x="8" y="27"/>
                  </a:cubicBezTo>
                  <a:cubicBezTo>
                    <a:pt x="8" y="30"/>
                    <a:pt x="10" y="33"/>
                    <a:pt x="11" y="35"/>
                  </a:cubicBezTo>
                  <a:cubicBezTo>
                    <a:pt x="14" y="38"/>
                    <a:pt x="15" y="35"/>
                    <a:pt x="17" y="35"/>
                  </a:cubicBezTo>
                  <a:cubicBezTo>
                    <a:pt x="19" y="35"/>
                    <a:pt x="20" y="34"/>
                    <a:pt x="21" y="34"/>
                  </a:cubicBezTo>
                  <a:cubicBezTo>
                    <a:pt x="23" y="33"/>
                    <a:pt x="24" y="33"/>
                    <a:pt x="26" y="34"/>
                  </a:cubicBezTo>
                  <a:cubicBezTo>
                    <a:pt x="25" y="32"/>
                    <a:pt x="24" y="30"/>
                    <a:pt x="22" y="29"/>
                  </a:cubicBezTo>
                  <a:cubicBezTo>
                    <a:pt x="21" y="27"/>
                    <a:pt x="23" y="29"/>
                    <a:pt x="22" y="2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923" name="Freeform 620" descr="" title=""/>
            <p:cNvSpPr>
              <a:spLocks/>
            </p:cNvSpPr>
            <p:nvPr/>
          </p:nvSpPr>
          <p:spPr bwMode="auto">
            <a:xfrm>
              <a:off x="8809786" y="8633041"/>
              <a:ext cx="219294" cy="229473"/>
            </a:xfrm>
            <a:custGeom>
              <a:avLst/>
              <a:gdLst>
                <a:gd name="T0" fmla="*/ 19 w 22"/>
                <a:gd name="T1" fmla="*/ 7 h 23"/>
                <a:gd name="T2" fmla="*/ 22 w 22"/>
                <a:gd name="T3" fmla="*/ 2 h 23"/>
                <a:gd name="T4" fmla="*/ 12 w 22"/>
                <a:gd name="T5" fmla="*/ 2 h 23"/>
                <a:gd name="T6" fmla="*/ 9 w 22"/>
                <a:gd name="T7" fmla="*/ 0 h 23"/>
                <a:gd name="T8" fmla="*/ 5 w 22"/>
                <a:gd name="T9" fmla="*/ 1 h 23"/>
                <a:gd name="T10" fmla="*/ 4 w 22"/>
                <a:gd name="T11" fmla="*/ 6 h 23"/>
                <a:gd name="T12" fmla="*/ 1 w 22"/>
                <a:gd name="T13" fmla="*/ 10 h 23"/>
                <a:gd name="T14" fmla="*/ 4 w 22"/>
                <a:gd name="T15" fmla="*/ 15 h 23"/>
                <a:gd name="T16" fmla="*/ 9 w 22"/>
                <a:gd name="T17" fmla="*/ 22 h 23"/>
                <a:gd name="T18" fmla="*/ 12 w 22"/>
                <a:gd name="T19" fmla="*/ 19 h 23"/>
                <a:gd name="T20" fmla="*/ 16 w 22"/>
                <a:gd name="T21" fmla="*/ 18 h 23"/>
                <a:gd name="T22" fmla="*/ 19 w 22"/>
                <a:gd name="T23" fmla="*/ 19 h 23"/>
                <a:gd name="T24" fmla="*/ 20 w 22"/>
                <a:gd name="T25" fmla="*/ 14 h 23"/>
                <a:gd name="T26" fmla="*/ 19 w 22"/>
                <a:gd name="T27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3">
                  <a:moveTo>
                    <a:pt x="19" y="7"/>
                  </a:moveTo>
                  <a:cubicBezTo>
                    <a:pt x="19" y="5"/>
                    <a:pt x="21" y="3"/>
                    <a:pt x="22" y="2"/>
                  </a:cubicBezTo>
                  <a:cubicBezTo>
                    <a:pt x="19" y="1"/>
                    <a:pt x="14" y="0"/>
                    <a:pt x="12" y="2"/>
                  </a:cubicBezTo>
                  <a:cubicBezTo>
                    <a:pt x="10" y="3"/>
                    <a:pt x="9" y="1"/>
                    <a:pt x="9" y="0"/>
                  </a:cubicBezTo>
                  <a:cubicBezTo>
                    <a:pt x="8" y="0"/>
                    <a:pt x="7" y="2"/>
                    <a:pt x="5" y="1"/>
                  </a:cubicBezTo>
                  <a:cubicBezTo>
                    <a:pt x="5" y="2"/>
                    <a:pt x="7" y="6"/>
                    <a:pt x="4" y="6"/>
                  </a:cubicBezTo>
                  <a:cubicBezTo>
                    <a:pt x="2" y="7"/>
                    <a:pt x="0" y="8"/>
                    <a:pt x="1" y="10"/>
                  </a:cubicBezTo>
                  <a:cubicBezTo>
                    <a:pt x="2" y="12"/>
                    <a:pt x="3" y="13"/>
                    <a:pt x="4" y="15"/>
                  </a:cubicBezTo>
                  <a:cubicBezTo>
                    <a:pt x="5" y="17"/>
                    <a:pt x="7" y="19"/>
                    <a:pt x="9" y="22"/>
                  </a:cubicBezTo>
                  <a:cubicBezTo>
                    <a:pt x="12" y="23"/>
                    <a:pt x="10" y="19"/>
                    <a:pt x="12" y="19"/>
                  </a:cubicBezTo>
                  <a:cubicBezTo>
                    <a:pt x="14" y="19"/>
                    <a:pt x="15" y="19"/>
                    <a:pt x="16" y="18"/>
                  </a:cubicBezTo>
                  <a:cubicBezTo>
                    <a:pt x="17" y="18"/>
                    <a:pt x="17" y="20"/>
                    <a:pt x="19" y="19"/>
                  </a:cubicBezTo>
                  <a:cubicBezTo>
                    <a:pt x="20" y="17"/>
                    <a:pt x="21" y="16"/>
                    <a:pt x="20" y="14"/>
                  </a:cubicBezTo>
                  <a:cubicBezTo>
                    <a:pt x="20" y="12"/>
                    <a:pt x="19" y="9"/>
                    <a:pt x="19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924" name="Freeform 621" descr="" title=""/>
            <p:cNvSpPr>
              <a:spLocks/>
            </p:cNvSpPr>
            <p:nvPr/>
          </p:nvSpPr>
          <p:spPr bwMode="auto">
            <a:xfrm>
              <a:off x="8988597" y="8653293"/>
              <a:ext cx="158568" cy="178859"/>
            </a:xfrm>
            <a:custGeom>
              <a:avLst/>
              <a:gdLst>
                <a:gd name="T0" fmla="*/ 12 w 16"/>
                <a:gd name="T1" fmla="*/ 5 h 18"/>
                <a:gd name="T2" fmla="*/ 5 w 16"/>
                <a:gd name="T3" fmla="*/ 1 h 18"/>
                <a:gd name="T4" fmla="*/ 1 w 16"/>
                <a:gd name="T5" fmla="*/ 6 h 18"/>
                <a:gd name="T6" fmla="*/ 2 w 16"/>
                <a:gd name="T7" fmla="*/ 12 h 18"/>
                <a:gd name="T8" fmla="*/ 0 w 16"/>
                <a:gd name="T9" fmla="*/ 17 h 18"/>
                <a:gd name="T10" fmla="*/ 4 w 16"/>
                <a:gd name="T11" fmla="*/ 17 h 18"/>
                <a:gd name="T12" fmla="*/ 9 w 16"/>
                <a:gd name="T13" fmla="*/ 17 h 18"/>
                <a:gd name="T14" fmla="*/ 16 w 16"/>
                <a:gd name="T15" fmla="*/ 8 h 18"/>
                <a:gd name="T16" fmla="*/ 12 w 16"/>
                <a:gd name="T17" fmla="*/ 5 h 18"/>
                <a:gd name="T18" fmla="*/ 12 w 16"/>
                <a:gd name="T19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8">
                  <a:moveTo>
                    <a:pt x="12" y="5"/>
                  </a:moveTo>
                  <a:cubicBezTo>
                    <a:pt x="10" y="3"/>
                    <a:pt x="8" y="1"/>
                    <a:pt x="5" y="1"/>
                  </a:cubicBezTo>
                  <a:cubicBezTo>
                    <a:pt x="3" y="0"/>
                    <a:pt x="0" y="4"/>
                    <a:pt x="1" y="6"/>
                  </a:cubicBezTo>
                  <a:cubicBezTo>
                    <a:pt x="1" y="8"/>
                    <a:pt x="2" y="10"/>
                    <a:pt x="2" y="12"/>
                  </a:cubicBezTo>
                  <a:cubicBezTo>
                    <a:pt x="3" y="14"/>
                    <a:pt x="1" y="16"/>
                    <a:pt x="0" y="17"/>
                  </a:cubicBezTo>
                  <a:cubicBezTo>
                    <a:pt x="1" y="18"/>
                    <a:pt x="3" y="17"/>
                    <a:pt x="4" y="17"/>
                  </a:cubicBezTo>
                  <a:cubicBezTo>
                    <a:pt x="6" y="17"/>
                    <a:pt x="7" y="18"/>
                    <a:pt x="9" y="17"/>
                  </a:cubicBezTo>
                  <a:cubicBezTo>
                    <a:pt x="12" y="16"/>
                    <a:pt x="13" y="10"/>
                    <a:pt x="16" y="8"/>
                  </a:cubicBezTo>
                  <a:cubicBezTo>
                    <a:pt x="14" y="7"/>
                    <a:pt x="13" y="6"/>
                    <a:pt x="12" y="5"/>
                  </a:cubicBezTo>
                  <a:cubicBezTo>
                    <a:pt x="10" y="4"/>
                    <a:pt x="13" y="6"/>
                    <a:pt x="12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925" name="Freeform 622" descr="" title=""/>
            <p:cNvSpPr>
              <a:spLocks/>
            </p:cNvSpPr>
            <p:nvPr/>
          </p:nvSpPr>
          <p:spPr bwMode="auto">
            <a:xfrm>
              <a:off x="7574990" y="8315827"/>
              <a:ext cx="799585" cy="833539"/>
            </a:xfrm>
            <a:custGeom>
              <a:avLst/>
              <a:gdLst>
                <a:gd name="T0" fmla="*/ 76 w 81"/>
                <a:gd name="T1" fmla="*/ 39 h 84"/>
                <a:gd name="T2" fmla="*/ 74 w 81"/>
                <a:gd name="T3" fmla="*/ 32 h 84"/>
                <a:gd name="T4" fmla="*/ 69 w 81"/>
                <a:gd name="T5" fmla="*/ 33 h 84"/>
                <a:gd name="T6" fmla="*/ 58 w 81"/>
                <a:gd name="T7" fmla="*/ 28 h 84"/>
                <a:gd name="T8" fmla="*/ 53 w 81"/>
                <a:gd name="T9" fmla="*/ 20 h 84"/>
                <a:gd name="T10" fmla="*/ 50 w 81"/>
                <a:gd name="T11" fmla="*/ 15 h 84"/>
                <a:gd name="T12" fmla="*/ 56 w 81"/>
                <a:gd name="T13" fmla="*/ 5 h 84"/>
                <a:gd name="T14" fmla="*/ 56 w 81"/>
                <a:gd name="T15" fmla="*/ 1 h 84"/>
                <a:gd name="T16" fmla="*/ 44 w 81"/>
                <a:gd name="T17" fmla="*/ 8 h 84"/>
                <a:gd name="T18" fmla="*/ 36 w 81"/>
                <a:gd name="T19" fmla="*/ 16 h 84"/>
                <a:gd name="T20" fmla="*/ 31 w 81"/>
                <a:gd name="T21" fmla="*/ 23 h 84"/>
                <a:gd name="T22" fmla="*/ 25 w 81"/>
                <a:gd name="T23" fmla="*/ 17 h 84"/>
                <a:gd name="T24" fmla="*/ 7 w 81"/>
                <a:gd name="T25" fmla="*/ 18 h 84"/>
                <a:gd name="T26" fmla="*/ 1 w 81"/>
                <a:gd name="T27" fmla="*/ 16 h 84"/>
                <a:gd name="T28" fmla="*/ 1 w 81"/>
                <a:gd name="T29" fmla="*/ 21 h 84"/>
                <a:gd name="T30" fmla="*/ 8 w 81"/>
                <a:gd name="T31" fmla="*/ 24 h 84"/>
                <a:gd name="T32" fmla="*/ 11 w 81"/>
                <a:gd name="T33" fmla="*/ 26 h 84"/>
                <a:gd name="T34" fmla="*/ 13 w 81"/>
                <a:gd name="T35" fmla="*/ 23 h 84"/>
                <a:gd name="T36" fmla="*/ 20 w 81"/>
                <a:gd name="T37" fmla="*/ 18 h 84"/>
                <a:gd name="T38" fmla="*/ 24 w 81"/>
                <a:gd name="T39" fmla="*/ 20 h 84"/>
                <a:gd name="T40" fmla="*/ 25 w 81"/>
                <a:gd name="T41" fmla="*/ 26 h 84"/>
                <a:gd name="T42" fmla="*/ 28 w 81"/>
                <a:gd name="T43" fmla="*/ 42 h 84"/>
                <a:gd name="T44" fmla="*/ 28 w 81"/>
                <a:gd name="T45" fmla="*/ 47 h 84"/>
                <a:gd name="T46" fmla="*/ 22 w 81"/>
                <a:gd name="T47" fmla="*/ 53 h 84"/>
                <a:gd name="T48" fmla="*/ 26 w 81"/>
                <a:gd name="T49" fmla="*/ 58 h 84"/>
                <a:gd name="T50" fmla="*/ 34 w 81"/>
                <a:gd name="T51" fmla="*/ 61 h 84"/>
                <a:gd name="T52" fmla="*/ 41 w 81"/>
                <a:gd name="T53" fmla="*/ 64 h 84"/>
                <a:gd name="T54" fmla="*/ 54 w 81"/>
                <a:gd name="T55" fmla="*/ 76 h 84"/>
                <a:gd name="T56" fmla="*/ 60 w 81"/>
                <a:gd name="T57" fmla="*/ 75 h 84"/>
                <a:gd name="T58" fmla="*/ 64 w 81"/>
                <a:gd name="T59" fmla="*/ 80 h 84"/>
                <a:gd name="T60" fmla="*/ 65 w 81"/>
                <a:gd name="T61" fmla="*/ 84 h 84"/>
                <a:gd name="T62" fmla="*/ 65 w 81"/>
                <a:gd name="T63" fmla="*/ 63 h 84"/>
                <a:gd name="T64" fmla="*/ 70 w 81"/>
                <a:gd name="T65" fmla="*/ 58 h 84"/>
                <a:gd name="T66" fmla="*/ 66 w 81"/>
                <a:gd name="T67" fmla="*/ 55 h 84"/>
                <a:gd name="T68" fmla="*/ 79 w 81"/>
                <a:gd name="T69" fmla="*/ 53 h 84"/>
                <a:gd name="T70" fmla="*/ 77 w 81"/>
                <a:gd name="T71" fmla="*/ 4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" h="84">
                  <a:moveTo>
                    <a:pt x="77" y="48"/>
                  </a:moveTo>
                  <a:cubicBezTo>
                    <a:pt x="81" y="45"/>
                    <a:pt x="76" y="42"/>
                    <a:pt x="76" y="39"/>
                  </a:cubicBezTo>
                  <a:cubicBezTo>
                    <a:pt x="76" y="37"/>
                    <a:pt x="78" y="35"/>
                    <a:pt x="78" y="33"/>
                  </a:cubicBezTo>
                  <a:cubicBezTo>
                    <a:pt x="79" y="30"/>
                    <a:pt x="75" y="32"/>
                    <a:pt x="74" y="32"/>
                  </a:cubicBezTo>
                  <a:cubicBezTo>
                    <a:pt x="73" y="32"/>
                    <a:pt x="72" y="32"/>
                    <a:pt x="71" y="32"/>
                  </a:cubicBezTo>
                  <a:cubicBezTo>
                    <a:pt x="70" y="32"/>
                    <a:pt x="70" y="33"/>
                    <a:pt x="69" y="33"/>
                  </a:cubicBezTo>
                  <a:cubicBezTo>
                    <a:pt x="68" y="33"/>
                    <a:pt x="67" y="30"/>
                    <a:pt x="66" y="30"/>
                  </a:cubicBezTo>
                  <a:cubicBezTo>
                    <a:pt x="64" y="26"/>
                    <a:pt x="62" y="28"/>
                    <a:pt x="58" y="28"/>
                  </a:cubicBezTo>
                  <a:cubicBezTo>
                    <a:pt x="56" y="28"/>
                    <a:pt x="55" y="28"/>
                    <a:pt x="54" y="26"/>
                  </a:cubicBezTo>
                  <a:cubicBezTo>
                    <a:pt x="53" y="24"/>
                    <a:pt x="56" y="22"/>
                    <a:pt x="53" y="20"/>
                  </a:cubicBezTo>
                  <a:cubicBezTo>
                    <a:pt x="52" y="19"/>
                    <a:pt x="52" y="17"/>
                    <a:pt x="50" y="17"/>
                  </a:cubicBezTo>
                  <a:cubicBezTo>
                    <a:pt x="48" y="17"/>
                    <a:pt x="49" y="17"/>
                    <a:pt x="50" y="15"/>
                  </a:cubicBezTo>
                  <a:cubicBezTo>
                    <a:pt x="51" y="13"/>
                    <a:pt x="50" y="11"/>
                    <a:pt x="51" y="9"/>
                  </a:cubicBezTo>
                  <a:cubicBezTo>
                    <a:pt x="52" y="7"/>
                    <a:pt x="54" y="6"/>
                    <a:pt x="56" y="5"/>
                  </a:cubicBezTo>
                  <a:cubicBezTo>
                    <a:pt x="57" y="4"/>
                    <a:pt x="59" y="4"/>
                    <a:pt x="60" y="2"/>
                  </a:cubicBezTo>
                  <a:cubicBezTo>
                    <a:pt x="60" y="0"/>
                    <a:pt x="56" y="0"/>
                    <a:pt x="56" y="1"/>
                  </a:cubicBezTo>
                  <a:cubicBezTo>
                    <a:pt x="54" y="3"/>
                    <a:pt x="51" y="6"/>
                    <a:pt x="48" y="6"/>
                  </a:cubicBezTo>
                  <a:cubicBezTo>
                    <a:pt x="45" y="6"/>
                    <a:pt x="45" y="6"/>
                    <a:pt x="44" y="8"/>
                  </a:cubicBezTo>
                  <a:cubicBezTo>
                    <a:pt x="43" y="10"/>
                    <a:pt x="43" y="7"/>
                    <a:pt x="41" y="7"/>
                  </a:cubicBezTo>
                  <a:cubicBezTo>
                    <a:pt x="37" y="8"/>
                    <a:pt x="39" y="14"/>
                    <a:pt x="36" y="16"/>
                  </a:cubicBezTo>
                  <a:cubicBezTo>
                    <a:pt x="35" y="17"/>
                    <a:pt x="33" y="18"/>
                    <a:pt x="32" y="20"/>
                  </a:cubicBezTo>
                  <a:cubicBezTo>
                    <a:pt x="32" y="20"/>
                    <a:pt x="32" y="23"/>
                    <a:pt x="31" y="23"/>
                  </a:cubicBezTo>
                  <a:cubicBezTo>
                    <a:pt x="30" y="21"/>
                    <a:pt x="29" y="20"/>
                    <a:pt x="28" y="19"/>
                  </a:cubicBezTo>
                  <a:cubicBezTo>
                    <a:pt x="27" y="17"/>
                    <a:pt x="26" y="17"/>
                    <a:pt x="25" y="17"/>
                  </a:cubicBezTo>
                  <a:cubicBezTo>
                    <a:pt x="21" y="16"/>
                    <a:pt x="19" y="13"/>
                    <a:pt x="15" y="16"/>
                  </a:cubicBezTo>
                  <a:cubicBezTo>
                    <a:pt x="13" y="17"/>
                    <a:pt x="9" y="20"/>
                    <a:pt x="7" y="18"/>
                  </a:cubicBezTo>
                  <a:cubicBezTo>
                    <a:pt x="6" y="17"/>
                    <a:pt x="5" y="17"/>
                    <a:pt x="4" y="16"/>
                  </a:cubicBezTo>
                  <a:cubicBezTo>
                    <a:pt x="2" y="16"/>
                    <a:pt x="3" y="14"/>
                    <a:pt x="1" y="16"/>
                  </a:cubicBezTo>
                  <a:cubicBezTo>
                    <a:pt x="0" y="17"/>
                    <a:pt x="1" y="17"/>
                    <a:pt x="2" y="18"/>
                  </a:cubicBezTo>
                  <a:cubicBezTo>
                    <a:pt x="2" y="19"/>
                    <a:pt x="1" y="20"/>
                    <a:pt x="1" y="21"/>
                  </a:cubicBezTo>
                  <a:cubicBezTo>
                    <a:pt x="3" y="21"/>
                    <a:pt x="5" y="22"/>
                    <a:pt x="6" y="22"/>
                  </a:cubicBezTo>
                  <a:cubicBezTo>
                    <a:pt x="7" y="23"/>
                    <a:pt x="8" y="23"/>
                    <a:pt x="8" y="24"/>
                  </a:cubicBezTo>
                  <a:cubicBezTo>
                    <a:pt x="9" y="25"/>
                    <a:pt x="9" y="24"/>
                    <a:pt x="10" y="24"/>
                  </a:cubicBezTo>
                  <a:cubicBezTo>
                    <a:pt x="10" y="23"/>
                    <a:pt x="10" y="26"/>
                    <a:pt x="11" y="26"/>
                  </a:cubicBezTo>
                  <a:cubicBezTo>
                    <a:pt x="12" y="27"/>
                    <a:pt x="13" y="26"/>
                    <a:pt x="15" y="25"/>
                  </a:cubicBezTo>
                  <a:cubicBezTo>
                    <a:pt x="16" y="25"/>
                    <a:pt x="13" y="23"/>
                    <a:pt x="13" y="23"/>
                  </a:cubicBezTo>
                  <a:cubicBezTo>
                    <a:pt x="13" y="22"/>
                    <a:pt x="16" y="20"/>
                    <a:pt x="16" y="19"/>
                  </a:cubicBezTo>
                  <a:cubicBezTo>
                    <a:pt x="17" y="18"/>
                    <a:pt x="19" y="17"/>
                    <a:pt x="20" y="18"/>
                  </a:cubicBezTo>
                  <a:cubicBezTo>
                    <a:pt x="21" y="18"/>
                    <a:pt x="23" y="19"/>
                    <a:pt x="23" y="19"/>
                  </a:cubicBezTo>
                  <a:cubicBezTo>
                    <a:pt x="23" y="20"/>
                    <a:pt x="23" y="20"/>
                    <a:pt x="24" y="20"/>
                  </a:cubicBezTo>
                  <a:cubicBezTo>
                    <a:pt x="24" y="21"/>
                    <a:pt x="23" y="22"/>
                    <a:pt x="23" y="22"/>
                  </a:cubicBezTo>
                  <a:cubicBezTo>
                    <a:pt x="23" y="23"/>
                    <a:pt x="25" y="25"/>
                    <a:pt x="25" y="26"/>
                  </a:cubicBezTo>
                  <a:cubicBezTo>
                    <a:pt x="27" y="29"/>
                    <a:pt x="29" y="29"/>
                    <a:pt x="29" y="33"/>
                  </a:cubicBezTo>
                  <a:cubicBezTo>
                    <a:pt x="29" y="36"/>
                    <a:pt x="29" y="39"/>
                    <a:pt x="28" y="42"/>
                  </a:cubicBezTo>
                  <a:cubicBezTo>
                    <a:pt x="28" y="43"/>
                    <a:pt x="30" y="43"/>
                    <a:pt x="30" y="44"/>
                  </a:cubicBezTo>
                  <a:cubicBezTo>
                    <a:pt x="29" y="45"/>
                    <a:pt x="28" y="46"/>
                    <a:pt x="28" y="47"/>
                  </a:cubicBezTo>
                  <a:cubicBezTo>
                    <a:pt x="27" y="48"/>
                    <a:pt x="27" y="50"/>
                    <a:pt x="26" y="50"/>
                  </a:cubicBezTo>
                  <a:cubicBezTo>
                    <a:pt x="24" y="51"/>
                    <a:pt x="22" y="50"/>
                    <a:pt x="22" y="53"/>
                  </a:cubicBezTo>
                  <a:cubicBezTo>
                    <a:pt x="22" y="55"/>
                    <a:pt x="19" y="55"/>
                    <a:pt x="22" y="56"/>
                  </a:cubicBezTo>
                  <a:cubicBezTo>
                    <a:pt x="23" y="57"/>
                    <a:pt x="24" y="57"/>
                    <a:pt x="26" y="58"/>
                  </a:cubicBezTo>
                  <a:cubicBezTo>
                    <a:pt x="27" y="59"/>
                    <a:pt x="28" y="60"/>
                    <a:pt x="29" y="61"/>
                  </a:cubicBezTo>
                  <a:cubicBezTo>
                    <a:pt x="31" y="62"/>
                    <a:pt x="32" y="61"/>
                    <a:pt x="34" y="61"/>
                  </a:cubicBezTo>
                  <a:cubicBezTo>
                    <a:pt x="35" y="61"/>
                    <a:pt x="36" y="62"/>
                    <a:pt x="38" y="63"/>
                  </a:cubicBezTo>
                  <a:cubicBezTo>
                    <a:pt x="39" y="63"/>
                    <a:pt x="40" y="63"/>
                    <a:pt x="41" y="64"/>
                  </a:cubicBezTo>
                  <a:cubicBezTo>
                    <a:pt x="44" y="66"/>
                    <a:pt x="46" y="68"/>
                    <a:pt x="48" y="71"/>
                  </a:cubicBezTo>
                  <a:cubicBezTo>
                    <a:pt x="49" y="74"/>
                    <a:pt x="50" y="75"/>
                    <a:pt x="54" y="76"/>
                  </a:cubicBezTo>
                  <a:cubicBezTo>
                    <a:pt x="55" y="76"/>
                    <a:pt x="56" y="75"/>
                    <a:pt x="57" y="74"/>
                  </a:cubicBezTo>
                  <a:cubicBezTo>
                    <a:pt x="58" y="74"/>
                    <a:pt x="59" y="76"/>
                    <a:pt x="60" y="75"/>
                  </a:cubicBezTo>
                  <a:cubicBezTo>
                    <a:pt x="62" y="74"/>
                    <a:pt x="64" y="75"/>
                    <a:pt x="65" y="76"/>
                  </a:cubicBezTo>
                  <a:cubicBezTo>
                    <a:pt x="65" y="77"/>
                    <a:pt x="64" y="79"/>
                    <a:pt x="64" y="80"/>
                  </a:cubicBezTo>
                  <a:cubicBezTo>
                    <a:pt x="63" y="81"/>
                    <a:pt x="62" y="81"/>
                    <a:pt x="64" y="82"/>
                  </a:cubicBezTo>
                  <a:cubicBezTo>
                    <a:pt x="64" y="82"/>
                    <a:pt x="66" y="84"/>
                    <a:pt x="65" y="84"/>
                  </a:cubicBezTo>
                  <a:cubicBezTo>
                    <a:pt x="67" y="84"/>
                    <a:pt x="68" y="73"/>
                    <a:pt x="69" y="71"/>
                  </a:cubicBezTo>
                  <a:cubicBezTo>
                    <a:pt x="69" y="67"/>
                    <a:pt x="66" y="66"/>
                    <a:pt x="65" y="63"/>
                  </a:cubicBezTo>
                  <a:cubicBezTo>
                    <a:pt x="65" y="61"/>
                    <a:pt x="65" y="60"/>
                    <a:pt x="66" y="60"/>
                  </a:cubicBezTo>
                  <a:cubicBezTo>
                    <a:pt x="67" y="60"/>
                    <a:pt x="70" y="59"/>
                    <a:pt x="70" y="58"/>
                  </a:cubicBezTo>
                  <a:cubicBezTo>
                    <a:pt x="69" y="58"/>
                    <a:pt x="67" y="58"/>
                    <a:pt x="67" y="57"/>
                  </a:cubicBezTo>
                  <a:cubicBezTo>
                    <a:pt x="66" y="57"/>
                    <a:pt x="66" y="55"/>
                    <a:pt x="66" y="55"/>
                  </a:cubicBezTo>
                  <a:cubicBezTo>
                    <a:pt x="68" y="55"/>
                    <a:pt x="70" y="55"/>
                    <a:pt x="72" y="55"/>
                  </a:cubicBezTo>
                  <a:cubicBezTo>
                    <a:pt x="73" y="55"/>
                    <a:pt x="79" y="52"/>
                    <a:pt x="79" y="53"/>
                  </a:cubicBezTo>
                  <a:cubicBezTo>
                    <a:pt x="79" y="51"/>
                    <a:pt x="76" y="48"/>
                    <a:pt x="77" y="48"/>
                  </a:cubicBezTo>
                  <a:cubicBezTo>
                    <a:pt x="78" y="47"/>
                    <a:pt x="76" y="48"/>
                    <a:pt x="77" y="4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926" name="Freeform 623" descr="" title=""/>
            <p:cNvSpPr>
              <a:spLocks/>
            </p:cNvSpPr>
            <p:nvPr/>
          </p:nvSpPr>
          <p:spPr bwMode="auto">
            <a:xfrm>
              <a:off x="7682948" y="8872640"/>
              <a:ext cx="276647" cy="327343"/>
            </a:xfrm>
            <a:custGeom>
              <a:avLst/>
              <a:gdLst>
                <a:gd name="T0" fmla="*/ 20 w 28"/>
                <a:gd name="T1" fmla="*/ 6 h 33"/>
                <a:gd name="T2" fmla="*/ 15 w 28"/>
                <a:gd name="T3" fmla="*/ 3 h 33"/>
                <a:gd name="T4" fmla="*/ 10 w 28"/>
                <a:gd name="T5" fmla="*/ 0 h 33"/>
                <a:gd name="T6" fmla="*/ 4 w 28"/>
                <a:gd name="T7" fmla="*/ 4 h 33"/>
                <a:gd name="T8" fmla="*/ 3 w 28"/>
                <a:gd name="T9" fmla="*/ 7 h 33"/>
                <a:gd name="T10" fmla="*/ 2 w 28"/>
                <a:gd name="T11" fmla="*/ 10 h 33"/>
                <a:gd name="T12" fmla="*/ 0 w 28"/>
                <a:gd name="T13" fmla="*/ 13 h 33"/>
                <a:gd name="T14" fmla="*/ 0 w 28"/>
                <a:gd name="T15" fmla="*/ 15 h 33"/>
                <a:gd name="T16" fmla="*/ 0 w 28"/>
                <a:gd name="T17" fmla="*/ 18 h 33"/>
                <a:gd name="T18" fmla="*/ 2 w 28"/>
                <a:gd name="T19" fmla="*/ 20 h 33"/>
                <a:gd name="T20" fmla="*/ 5 w 28"/>
                <a:gd name="T21" fmla="*/ 18 h 33"/>
                <a:gd name="T22" fmla="*/ 5 w 28"/>
                <a:gd name="T23" fmla="*/ 20 h 33"/>
                <a:gd name="T24" fmla="*/ 3 w 28"/>
                <a:gd name="T25" fmla="*/ 24 h 33"/>
                <a:gd name="T26" fmla="*/ 3 w 28"/>
                <a:gd name="T27" fmla="*/ 26 h 33"/>
                <a:gd name="T28" fmla="*/ 3 w 28"/>
                <a:gd name="T29" fmla="*/ 28 h 33"/>
                <a:gd name="T30" fmla="*/ 8 w 28"/>
                <a:gd name="T31" fmla="*/ 32 h 33"/>
                <a:gd name="T32" fmla="*/ 11 w 28"/>
                <a:gd name="T33" fmla="*/ 29 h 33"/>
                <a:gd name="T34" fmla="*/ 16 w 28"/>
                <a:gd name="T35" fmla="*/ 22 h 33"/>
                <a:gd name="T36" fmla="*/ 22 w 28"/>
                <a:gd name="T37" fmla="*/ 19 h 33"/>
                <a:gd name="T38" fmla="*/ 27 w 28"/>
                <a:gd name="T39" fmla="*/ 13 h 33"/>
                <a:gd name="T40" fmla="*/ 27 w 28"/>
                <a:gd name="T41" fmla="*/ 8 h 33"/>
                <a:gd name="T42" fmla="*/ 24 w 28"/>
                <a:gd name="T43" fmla="*/ 5 h 33"/>
                <a:gd name="T44" fmla="*/ 20 w 28"/>
                <a:gd name="T45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" h="33">
                  <a:moveTo>
                    <a:pt x="20" y="6"/>
                  </a:moveTo>
                  <a:cubicBezTo>
                    <a:pt x="18" y="6"/>
                    <a:pt x="17" y="4"/>
                    <a:pt x="15" y="3"/>
                  </a:cubicBezTo>
                  <a:cubicBezTo>
                    <a:pt x="14" y="2"/>
                    <a:pt x="12" y="0"/>
                    <a:pt x="10" y="0"/>
                  </a:cubicBezTo>
                  <a:cubicBezTo>
                    <a:pt x="10" y="3"/>
                    <a:pt x="4" y="1"/>
                    <a:pt x="4" y="4"/>
                  </a:cubicBezTo>
                  <a:cubicBezTo>
                    <a:pt x="4" y="6"/>
                    <a:pt x="4" y="6"/>
                    <a:pt x="3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2" y="11"/>
                    <a:pt x="1" y="12"/>
                    <a:pt x="0" y="13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1" y="16"/>
                    <a:pt x="0" y="17"/>
                    <a:pt x="0" y="18"/>
                  </a:cubicBezTo>
                  <a:cubicBezTo>
                    <a:pt x="0" y="18"/>
                    <a:pt x="1" y="21"/>
                    <a:pt x="2" y="20"/>
                  </a:cubicBezTo>
                  <a:cubicBezTo>
                    <a:pt x="4" y="20"/>
                    <a:pt x="4" y="18"/>
                    <a:pt x="5" y="18"/>
                  </a:cubicBezTo>
                  <a:cubicBezTo>
                    <a:pt x="4" y="18"/>
                    <a:pt x="6" y="20"/>
                    <a:pt x="5" y="20"/>
                  </a:cubicBezTo>
                  <a:cubicBezTo>
                    <a:pt x="5" y="22"/>
                    <a:pt x="5" y="23"/>
                    <a:pt x="3" y="24"/>
                  </a:cubicBezTo>
                  <a:cubicBezTo>
                    <a:pt x="3" y="24"/>
                    <a:pt x="4" y="26"/>
                    <a:pt x="3" y="26"/>
                  </a:cubicBezTo>
                  <a:cubicBezTo>
                    <a:pt x="3" y="27"/>
                    <a:pt x="2" y="27"/>
                    <a:pt x="3" y="28"/>
                  </a:cubicBezTo>
                  <a:cubicBezTo>
                    <a:pt x="5" y="29"/>
                    <a:pt x="6" y="29"/>
                    <a:pt x="8" y="32"/>
                  </a:cubicBezTo>
                  <a:cubicBezTo>
                    <a:pt x="9" y="33"/>
                    <a:pt x="10" y="29"/>
                    <a:pt x="11" y="29"/>
                  </a:cubicBezTo>
                  <a:cubicBezTo>
                    <a:pt x="12" y="26"/>
                    <a:pt x="13" y="23"/>
                    <a:pt x="16" y="22"/>
                  </a:cubicBezTo>
                  <a:cubicBezTo>
                    <a:pt x="18" y="21"/>
                    <a:pt x="20" y="21"/>
                    <a:pt x="22" y="19"/>
                  </a:cubicBezTo>
                  <a:cubicBezTo>
                    <a:pt x="24" y="18"/>
                    <a:pt x="26" y="16"/>
                    <a:pt x="27" y="13"/>
                  </a:cubicBezTo>
                  <a:cubicBezTo>
                    <a:pt x="27" y="11"/>
                    <a:pt x="28" y="10"/>
                    <a:pt x="27" y="8"/>
                  </a:cubicBezTo>
                  <a:cubicBezTo>
                    <a:pt x="26" y="7"/>
                    <a:pt x="25" y="6"/>
                    <a:pt x="24" y="5"/>
                  </a:cubicBezTo>
                  <a:cubicBezTo>
                    <a:pt x="23" y="5"/>
                    <a:pt x="21" y="6"/>
                    <a:pt x="20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927" name="Freeform 624" descr="" title=""/>
            <p:cNvSpPr>
              <a:spLocks/>
            </p:cNvSpPr>
            <p:nvPr/>
          </p:nvSpPr>
          <p:spPr bwMode="auto">
            <a:xfrm>
              <a:off x="7652585" y="8933385"/>
              <a:ext cx="634268" cy="941527"/>
            </a:xfrm>
            <a:custGeom>
              <a:avLst/>
              <a:gdLst>
                <a:gd name="T0" fmla="*/ 57 w 64"/>
                <a:gd name="T1" fmla="*/ 21 h 95"/>
                <a:gd name="T2" fmla="*/ 56 w 64"/>
                <a:gd name="T3" fmla="*/ 14 h 95"/>
                <a:gd name="T4" fmla="*/ 50 w 64"/>
                <a:gd name="T5" fmla="*/ 13 h 95"/>
                <a:gd name="T6" fmla="*/ 46 w 64"/>
                <a:gd name="T7" fmla="*/ 14 h 95"/>
                <a:gd name="T8" fmla="*/ 41 w 64"/>
                <a:gd name="T9" fmla="*/ 11 h 95"/>
                <a:gd name="T10" fmla="*/ 38 w 64"/>
                <a:gd name="T11" fmla="*/ 6 h 95"/>
                <a:gd name="T12" fmla="*/ 33 w 64"/>
                <a:gd name="T13" fmla="*/ 2 h 95"/>
                <a:gd name="T14" fmla="*/ 28 w 64"/>
                <a:gd name="T15" fmla="*/ 0 h 95"/>
                <a:gd name="T16" fmla="*/ 31 w 64"/>
                <a:gd name="T17" fmla="*/ 5 h 95"/>
                <a:gd name="T18" fmla="*/ 28 w 64"/>
                <a:gd name="T19" fmla="*/ 10 h 95"/>
                <a:gd name="T20" fmla="*/ 23 w 64"/>
                <a:gd name="T21" fmla="*/ 14 h 95"/>
                <a:gd name="T22" fmla="*/ 17 w 64"/>
                <a:gd name="T23" fmla="*/ 17 h 95"/>
                <a:gd name="T24" fmla="*/ 11 w 64"/>
                <a:gd name="T25" fmla="*/ 26 h 95"/>
                <a:gd name="T26" fmla="*/ 6 w 64"/>
                <a:gd name="T27" fmla="*/ 22 h 95"/>
                <a:gd name="T28" fmla="*/ 6 w 64"/>
                <a:gd name="T29" fmla="*/ 21 h 95"/>
                <a:gd name="T30" fmla="*/ 6 w 64"/>
                <a:gd name="T31" fmla="*/ 18 h 95"/>
                <a:gd name="T32" fmla="*/ 2 w 64"/>
                <a:gd name="T33" fmla="*/ 26 h 95"/>
                <a:gd name="T34" fmla="*/ 3 w 64"/>
                <a:gd name="T35" fmla="*/ 30 h 95"/>
                <a:gd name="T36" fmla="*/ 3 w 64"/>
                <a:gd name="T37" fmla="*/ 32 h 95"/>
                <a:gd name="T38" fmla="*/ 14 w 64"/>
                <a:gd name="T39" fmla="*/ 47 h 95"/>
                <a:gd name="T40" fmla="*/ 23 w 64"/>
                <a:gd name="T41" fmla="*/ 63 h 95"/>
                <a:gd name="T42" fmla="*/ 26 w 64"/>
                <a:gd name="T43" fmla="*/ 70 h 95"/>
                <a:gd name="T44" fmla="*/ 25 w 64"/>
                <a:gd name="T45" fmla="*/ 71 h 95"/>
                <a:gd name="T46" fmla="*/ 28 w 64"/>
                <a:gd name="T47" fmla="*/ 74 h 95"/>
                <a:gd name="T48" fmla="*/ 32 w 64"/>
                <a:gd name="T49" fmla="*/ 79 h 95"/>
                <a:gd name="T50" fmla="*/ 41 w 64"/>
                <a:gd name="T51" fmla="*/ 83 h 95"/>
                <a:gd name="T52" fmla="*/ 48 w 64"/>
                <a:gd name="T53" fmla="*/ 87 h 95"/>
                <a:gd name="T54" fmla="*/ 54 w 64"/>
                <a:gd name="T55" fmla="*/ 93 h 95"/>
                <a:gd name="T56" fmla="*/ 59 w 64"/>
                <a:gd name="T57" fmla="*/ 90 h 95"/>
                <a:gd name="T58" fmla="*/ 61 w 64"/>
                <a:gd name="T59" fmla="*/ 86 h 95"/>
                <a:gd name="T60" fmla="*/ 63 w 64"/>
                <a:gd name="T61" fmla="*/ 82 h 95"/>
                <a:gd name="T62" fmla="*/ 61 w 64"/>
                <a:gd name="T63" fmla="*/ 78 h 95"/>
                <a:gd name="T64" fmla="*/ 61 w 64"/>
                <a:gd name="T65" fmla="*/ 76 h 95"/>
                <a:gd name="T66" fmla="*/ 63 w 64"/>
                <a:gd name="T67" fmla="*/ 74 h 95"/>
                <a:gd name="T68" fmla="*/ 64 w 64"/>
                <a:gd name="T69" fmla="*/ 64 h 95"/>
                <a:gd name="T70" fmla="*/ 62 w 64"/>
                <a:gd name="T71" fmla="*/ 59 h 95"/>
                <a:gd name="T72" fmla="*/ 57 w 64"/>
                <a:gd name="T73" fmla="*/ 57 h 95"/>
                <a:gd name="T74" fmla="*/ 55 w 64"/>
                <a:gd name="T75" fmla="*/ 48 h 95"/>
                <a:gd name="T76" fmla="*/ 50 w 64"/>
                <a:gd name="T77" fmla="*/ 51 h 95"/>
                <a:gd name="T78" fmla="*/ 46 w 64"/>
                <a:gd name="T79" fmla="*/ 51 h 95"/>
                <a:gd name="T80" fmla="*/ 44 w 64"/>
                <a:gd name="T81" fmla="*/ 48 h 95"/>
                <a:gd name="T82" fmla="*/ 40 w 64"/>
                <a:gd name="T83" fmla="*/ 42 h 95"/>
                <a:gd name="T84" fmla="*/ 39 w 64"/>
                <a:gd name="T85" fmla="*/ 35 h 95"/>
                <a:gd name="T86" fmla="*/ 42 w 64"/>
                <a:gd name="T87" fmla="*/ 33 h 95"/>
                <a:gd name="T88" fmla="*/ 42 w 64"/>
                <a:gd name="T89" fmla="*/ 30 h 95"/>
                <a:gd name="T90" fmla="*/ 45 w 64"/>
                <a:gd name="T91" fmla="*/ 25 h 95"/>
                <a:gd name="T92" fmla="*/ 50 w 64"/>
                <a:gd name="T93" fmla="*/ 24 h 95"/>
                <a:gd name="T94" fmla="*/ 53 w 64"/>
                <a:gd name="T95" fmla="*/ 22 h 95"/>
                <a:gd name="T96" fmla="*/ 57 w 64"/>
                <a:gd name="T97" fmla="*/ 2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4" h="95">
                  <a:moveTo>
                    <a:pt x="57" y="21"/>
                  </a:moveTo>
                  <a:cubicBezTo>
                    <a:pt x="53" y="19"/>
                    <a:pt x="59" y="15"/>
                    <a:pt x="56" y="14"/>
                  </a:cubicBezTo>
                  <a:cubicBezTo>
                    <a:pt x="54" y="12"/>
                    <a:pt x="52" y="13"/>
                    <a:pt x="50" y="13"/>
                  </a:cubicBezTo>
                  <a:cubicBezTo>
                    <a:pt x="48" y="12"/>
                    <a:pt x="48" y="14"/>
                    <a:pt x="46" y="14"/>
                  </a:cubicBezTo>
                  <a:cubicBezTo>
                    <a:pt x="44" y="13"/>
                    <a:pt x="42" y="13"/>
                    <a:pt x="41" y="11"/>
                  </a:cubicBezTo>
                  <a:cubicBezTo>
                    <a:pt x="40" y="10"/>
                    <a:pt x="39" y="7"/>
                    <a:pt x="38" y="6"/>
                  </a:cubicBezTo>
                  <a:cubicBezTo>
                    <a:pt x="36" y="5"/>
                    <a:pt x="35" y="3"/>
                    <a:pt x="33" y="2"/>
                  </a:cubicBezTo>
                  <a:cubicBezTo>
                    <a:pt x="32" y="0"/>
                    <a:pt x="30" y="1"/>
                    <a:pt x="28" y="0"/>
                  </a:cubicBezTo>
                  <a:cubicBezTo>
                    <a:pt x="30" y="2"/>
                    <a:pt x="31" y="3"/>
                    <a:pt x="31" y="5"/>
                  </a:cubicBezTo>
                  <a:cubicBezTo>
                    <a:pt x="30" y="7"/>
                    <a:pt x="30" y="9"/>
                    <a:pt x="28" y="10"/>
                  </a:cubicBezTo>
                  <a:cubicBezTo>
                    <a:pt x="26" y="12"/>
                    <a:pt x="25" y="14"/>
                    <a:pt x="23" y="14"/>
                  </a:cubicBezTo>
                  <a:cubicBezTo>
                    <a:pt x="21" y="15"/>
                    <a:pt x="19" y="15"/>
                    <a:pt x="17" y="17"/>
                  </a:cubicBezTo>
                  <a:cubicBezTo>
                    <a:pt x="16" y="18"/>
                    <a:pt x="12" y="27"/>
                    <a:pt x="11" y="26"/>
                  </a:cubicBezTo>
                  <a:cubicBezTo>
                    <a:pt x="9" y="23"/>
                    <a:pt x="8" y="23"/>
                    <a:pt x="6" y="22"/>
                  </a:cubicBezTo>
                  <a:cubicBezTo>
                    <a:pt x="5" y="22"/>
                    <a:pt x="5" y="22"/>
                    <a:pt x="6" y="21"/>
                  </a:cubicBezTo>
                  <a:cubicBezTo>
                    <a:pt x="7" y="20"/>
                    <a:pt x="7" y="19"/>
                    <a:pt x="6" y="18"/>
                  </a:cubicBezTo>
                  <a:cubicBezTo>
                    <a:pt x="4" y="19"/>
                    <a:pt x="0" y="23"/>
                    <a:pt x="2" y="26"/>
                  </a:cubicBezTo>
                  <a:cubicBezTo>
                    <a:pt x="2" y="26"/>
                    <a:pt x="4" y="29"/>
                    <a:pt x="3" y="30"/>
                  </a:cubicBezTo>
                  <a:cubicBezTo>
                    <a:pt x="2" y="30"/>
                    <a:pt x="1" y="31"/>
                    <a:pt x="3" y="32"/>
                  </a:cubicBezTo>
                  <a:cubicBezTo>
                    <a:pt x="8" y="35"/>
                    <a:pt x="12" y="41"/>
                    <a:pt x="14" y="47"/>
                  </a:cubicBezTo>
                  <a:cubicBezTo>
                    <a:pt x="17" y="52"/>
                    <a:pt x="19" y="58"/>
                    <a:pt x="23" y="63"/>
                  </a:cubicBezTo>
                  <a:cubicBezTo>
                    <a:pt x="24" y="65"/>
                    <a:pt x="26" y="67"/>
                    <a:pt x="26" y="70"/>
                  </a:cubicBezTo>
                  <a:cubicBezTo>
                    <a:pt x="26" y="71"/>
                    <a:pt x="25" y="70"/>
                    <a:pt x="25" y="71"/>
                  </a:cubicBezTo>
                  <a:cubicBezTo>
                    <a:pt x="26" y="72"/>
                    <a:pt x="27" y="73"/>
                    <a:pt x="28" y="74"/>
                  </a:cubicBezTo>
                  <a:cubicBezTo>
                    <a:pt x="29" y="76"/>
                    <a:pt x="30" y="78"/>
                    <a:pt x="32" y="79"/>
                  </a:cubicBezTo>
                  <a:cubicBezTo>
                    <a:pt x="35" y="80"/>
                    <a:pt x="38" y="82"/>
                    <a:pt x="41" y="83"/>
                  </a:cubicBezTo>
                  <a:cubicBezTo>
                    <a:pt x="43" y="84"/>
                    <a:pt x="45" y="86"/>
                    <a:pt x="48" y="87"/>
                  </a:cubicBezTo>
                  <a:cubicBezTo>
                    <a:pt x="50" y="89"/>
                    <a:pt x="52" y="91"/>
                    <a:pt x="54" y="93"/>
                  </a:cubicBezTo>
                  <a:cubicBezTo>
                    <a:pt x="58" y="95"/>
                    <a:pt x="57" y="91"/>
                    <a:pt x="59" y="90"/>
                  </a:cubicBezTo>
                  <a:cubicBezTo>
                    <a:pt x="60" y="89"/>
                    <a:pt x="60" y="87"/>
                    <a:pt x="61" y="86"/>
                  </a:cubicBezTo>
                  <a:cubicBezTo>
                    <a:pt x="61" y="85"/>
                    <a:pt x="64" y="83"/>
                    <a:pt x="63" y="82"/>
                  </a:cubicBezTo>
                  <a:cubicBezTo>
                    <a:pt x="61" y="81"/>
                    <a:pt x="60" y="81"/>
                    <a:pt x="61" y="78"/>
                  </a:cubicBezTo>
                  <a:cubicBezTo>
                    <a:pt x="61" y="77"/>
                    <a:pt x="61" y="76"/>
                    <a:pt x="61" y="76"/>
                  </a:cubicBezTo>
                  <a:cubicBezTo>
                    <a:pt x="62" y="75"/>
                    <a:pt x="63" y="74"/>
                    <a:pt x="63" y="74"/>
                  </a:cubicBezTo>
                  <a:cubicBezTo>
                    <a:pt x="64" y="71"/>
                    <a:pt x="62" y="66"/>
                    <a:pt x="64" y="64"/>
                  </a:cubicBezTo>
                  <a:cubicBezTo>
                    <a:pt x="64" y="63"/>
                    <a:pt x="63" y="61"/>
                    <a:pt x="62" y="59"/>
                  </a:cubicBezTo>
                  <a:cubicBezTo>
                    <a:pt x="61" y="56"/>
                    <a:pt x="60" y="56"/>
                    <a:pt x="57" y="57"/>
                  </a:cubicBezTo>
                  <a:cubicBezTo>
                    <a:pt x="53" y="57"/>
                    <a:pt x="55" y="50"/>
                    <a:pt x="55" y="48"/>
                  </a:cubicBezTo>
                  <a:cubicBezTo>
                    <a:pt x="53" y="49"/>
                    <a:pt x="52" y="51"/>
                    <a:pt x="50" y="51"/>
                  </a:cubicBezTo>
                  <a:cubicBezTo>
                    <a:pt x="49" y="51"/>
                    <a:pt x="47" y="51"/>
                    <a:pt x="46" y="51"/>
                  </a:cubicBezTo>
                  <a:cubicBezTo>
                    <a:pt x="45" y="50"/>
                    <a:pt x="45" y="48"/>
                    <a:pt x="44" y="48"/>
                  </a:cubicBezTo>
                  <a:cubicBezTo>
                    <a:pt x="41" y="48"/>
                    <a:pt x="41" y="44"/>
                    <a:pt x="40" y="42"/>
                  </a:cubicBezTo>
                  <a:cubicBezTo>
                    <a:pt x="38" y="40"/>
                    <a:pt x="37" y="37"/>
                    <a:pt x="39" y="35"/>
                  </a:cubicBezTo>
                  <a:cubicBezTo>
                    <a:pt x="40" y="34"/>
                    <a:pt x="42" y="34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7"/>
                    <a:pt x="42" y="26"/>
                    <a:pt x="45" y="25"/>
                  </a:cubicBezTo>
                  <a:cubicBezTo>
                    <a:pt x="47" y="24"/>
                    <a:pt x="48" y="24"/>
                    <a:pt x="50" y="24"/>
                  </a:cubicBezTo>
                  <a:cubicBezTo>
                    <a:pt x="51" y="24"/>
                    <a:pt x="52" y="23"/>
                    <a:pt x="53" y="22"/>
                  </a:cubicBezTo>
                  <a:cubicBezTo>
                    <a:pt x="54" y="22"/>
                    <a:pt x="59" y="23"/>
                    <a:pt x="57" y="2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928" name="Freeform 625" descr="" title=""/>
            <p:cNvSpPr>
              <a:spLocks/>
            </p:cNvSpPr>
            <p:nvPr/>
          </p:nvSpPr>
          <p:spPr bwMode="auto">
            <a:xfrm>
              <a:off x="7932607" y="9814170"/>
              <a:ext cx="431842" cy="2102407"/>
            </a:xfrm>
            <a:custGeom>
              <a:avLst/>
              <a:gdLst>
                <a:gd name="T0" fmla="*/ 38 w 44"/>
                <a:gd name="T1" fmla="*/ 20 h 212"/>
                <a:gd name="T2" fmla="*/ 36 w 44"/>
                <a:gd name="T3" fmla="*/ 12 h 212"/>
                <a:gd name="T4" fmla="*/ 34 w 44"/>
                <a:gd name="T5" fmla="*/ 5 h 212"/>
                <a:gd name="T6" fmla="*/ 30 w 44"/>
                <a:gd name="T7" fmla="*/ 3 h 212"/>
                <a:gd name="T8" fmla="*/ 28 w 44"/>
                <a:gd name="T9" fmla="*/ 15 h 212"/>
                <a:gd name="T10" fmla="*/ 26 w 44"/>
                <a:gd name="T11" fmla="*/ 31 h 212"/>
                <a:gd name="T12" fmla="*/ 23 w 44"/>
                <a:gd name="T13" fmla="*/ 56 h 212"/>
                <a:gd name="T14" fmla="*/ 21 w 44"/>
                <a:gd name="T15" fmla="*/ 68 h 212"/>
                <a:gd name="T16" fmla="*/ 21 w 44"/>
                <a:gd name="T17" fmla="*/ 80 h 212"/>
                <a:gd name="T18" fmla="*/ 20 w 44"/>
                <a:gd name="T19" fmla="*/ 88 h 212"/>
                <a:gd name="T20" fmla="*/ 11 w 44"/>
                <a:gd name="T21" fmla="*/ 110 h 212"/>
                <a:gd name="T22" fmla="*/ 10 w 44"/>
                <a:gd name="T23" fmla="*/ 132 h 212"/>
                <a:gd name="T24" fmla="*/ 17 w 44"/>
                <a:gd name="T25" fmla="*/ 133 h 212"/>
                <a:gd name="T26" fmla="*/ 16 w 44"/>
                <a:gd name="T27" fmla="*/ 136 h 212"/>
                <a:gd name="T28" fmla="*/ 14 w 44"/>
                <a:gd name="T29" fmla="*/ 145 h 212"/>
                <a:gd name="T30" fmla="*/ 15 w 44"/>
                <a:gd name="T31" fmla="*/ 150 h 212"/>
                <a:gd name="T32" fmla="*/ 13 w 44"/>
                <a:gd name="T33" fmla="*/ 152 h 212"/>
                <a:gd name="T34" fmla="*/ 11 w 44"/>
                <a:gd name="T35" fmla="*/ 158 h 212"/>
                <a:gd name="T36" fmla="*/ 8 w 44"/>
                <a:gd name="T37" fmla="*/ 159 h 212"/>
                <a:gd name="T38" fmla="*/ 4 w 44"/>
                <a:gd name="T39" fmla="*/ 159 h 212"/>
                <a:gd name="T40" fmla="*/ 0 w 44"/>
                <a:gd name="T41" fmla="*/ 164 h 212"/>
                <a:gd name="T42" fmla="*/ 2 w 44"/>
                <a:gd name="T43" fmla="*/ 163 h 212"/>
                <a:gd name="T44" fmla="*/ 7 w 44"/>
                <a:gd name="T45" fmla="*/ 171 h 212"/>
                <a:gd name="T46" fmla="*/ 11 w 44"/>
                <a:gd name="T47" fmla="*/ 173 h 212"/>
                <a:gd name="T48" fmla="*/ 7 w 44"/>
                <a:gd name="T49" fmla="*/ 174 h 212"/>
                <a:gd name="T50" fmla="*/ 7 w 44"/>
                <a:gd name="T51" fmla="*/ 179 h 212"/>
                <a:gd name="T52" fmla="*/ 9 w 44"/>
                <a:gd name="T53" fmla="*/ 182 h 212"/>
                <a:gd name="T54" fmla="*/ 9 w 44"/>
                <a:gd name="T55" fmla="*/ 185 h 212"/>
                <a:gd name="T56" fmla="*/ 7 w 44"/>
                <a:gd name="T57" fmla="*/ 187 h 212"/>
                <a:gd name="T58" fmla="*/ 10 w 44"/>
                <a:gd name="T59" fmla="*/ 190 h 212"/>
                <a:gd name="T60" fmla="*/ 8 w 44"/>
                <a:gd name="T61" fmla="*/ 193 h 212"/>
                <a:gd name="T62" fmla="*/ 11 w 44"/>
                <a:gd name="T63" fmla="*/ 194 h 212"/>
                <a:gd name="T64" fmla="*/ 11 w 44"/>
                <a:gd name="T65" fmla="*/ 198 h 212"/>
                <a:gd name="T66" fmla="*/ 15 w 44"/>
                <a:gd name="T67" fmla="*/ 197 h 212"/>
                <a:gd name="T68" fmla="*/ 15 w 44"/>
                <a:gd name="T69" fmla="*/ 197 h 212"/>
                <a:gd name="T70" fmla="*/ 16 w 44"/>
                <a:gd name="T71" fmla="*/ 198 h 212"/>
                <a:gd name="T72" fmla="*/ 18 w 44"/>
                <a:gd name="T73" fmla="*/ 202 h 212"/>
                <a:gd name="T74" fmla="*/ 16 w 44"/>
                <a:gd name="T75" fmla="*/ 207 h 212"/>
                <a:gd name="T76" fmla="*/ 18 w 44"/>
                <a:gd name="T77" fmla="*/ 209 h 212"/>
                <a:gd name="T78" fmla="*/ 25 w 44"/>
                <a:gd name="T79" fmla="*/ 204 h 212"/>
                <a:gd name="T80" fmla="*/ 26 w 44"/>
                <a:gd name="T81" fmla="*/ 199 h 212"/>
                <a:gd name="T82" fmla="*/ 17 w 44"/>
                <a:gd name="T83" fmla="*/ 192 h 212"/>
                <a:gd name="T84" fmla="*/ 12 w 44"/>
                <a:gd name="T85" fmla="*/ 185 h 212"/>
                <a:gd name="T86" fmla="*/ 15 w 44"/>
                <a:gd name="T87" fmla="*/ 177 h 212"/>
                <a:gd name="T88" fmla="*/ 17 w 44"/>
                <a:gd name="T89" fmla="*/ 169 h 212"/>
                <a:gd name="T90" fmla="*/ 21 w 44"/>
                <a:gd name="T91" fmla="*/ 158 h 212"/>
                <a:gd name="T92" fmla="*/ 21 w 44"/>
                <a:gd name="T93" fmla="*/ 152 h 212"/>
                <a:gd name="T94" fmla="*/ 19 w 44"/>
                <a:gd name="T95" fmla="*/ 140 h 212"/>
                <a:gd name="T96" fmla="*/ 23 w 44"/>
                <a:gd name="T97" fmla="*/ 117 h 212"/>
                <a:gd name="T98" fmla="*/ 26 w 44"/>
                <a:gd name="T99" fmla="*/ 102 h 212"/>
                <a:gd name="T100" fmla="*/ 29 w 44"/>
                <a:gd name="T101" fmla="*/ 85 h 212"/>
                <a:gd name="T102" fmla="*/ 27 w 44"/>
                <a:gd name="T103" fmla="*/ 73 h 212"/>
                <a:gd name="T104" fmla="*/ 30 w 44"/>
                <a:gd name="T105" fmla="*/ 62 h 212"/>
                <a:gd name="T106" fmla="*/ 34 w 44"/>
                <a:gd name="T107" fmla="*/ 54 h 212"/>
                <a:gd name="T108" fmla="*/ 36 w 44"/>
                <a:gd name="T109" fmla="*/ 44 h 212"/>
                <a:gd name="T110" fmla="*/ 40 w 44"/>
                <a:gd name="T111" fmla="*/ 35 h 212"/>
                <a:gd name="T112" fmla="*/ 40 w 44"/>
                <a:gd name="T113" fmla="*/ 28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4" h="212">
                  <a:moveTo>
                    <a:pt x="40" y="28"/>
                  </a:moveTo>
                  <a:cubicBezTo>
                    <a:pt x="38" y="27"/>
                    <a:pt x="40" y="22"/>
                    <a:pt x="38" y="20"/>
                  </a:cubicBezTo>
                  <a:cubicBezTo>
                    <a:pt x="37" y="19"/>
                    <a:pt x="35" y="16"/>
                    <a:pt x="36" y="14"/>
                  </a:cubicBezTo>
                  <a:cubicBezTo>
                    <a:pt x="38" y="13"/>
                    <a:pt x="35" y="13"/>
                    <a:pt x="36" y="12"/>
                  </a:cubicBezTo>
                  <a:cubicBezTo>
                    <a:pt x="37" y="11"/>
                    <a:pt x="36" y="10"/>
                    <a:pt x="35" y="9"/>
                  </a:cubicBezTo>
                  <a:cubicBezTo>
                    <a:pt x="34" y="8"/>
                    <a:pt x="34" y="7"/>
                    <a:pt x="34" y="5"/>
                  </a:cubicBezTo>
                  <a:cubicBezTo>
                    <a:pt x="34" y="3"/>
                    <a:pt x="33" y="2"/>
                    <a:pt x="32" y="0"/>
                  </a:cubicBezTo>
                  <a:cubicBezTo>
                    <a:pt x="31" y="1"/>
                    <a:pt x="30" y="2"/>
                    <a:pt x="30" y="3"/>
                  </a:cubicBezTo>
                  <a:cubicBezTo>
                    <a:pt x="29" y="5"/>
                    <a:pt x="27" y="4"/>
                    <a:pt x="28" y="6"/>
                  </a:cubicBezTo>
                  <a:cubicBezTo>
                    <a:pt x="28" y="9"/>
                    <a:pt x="28" y="12"/>
                    <a:pt x="28" y="15"/>
                  </a:cubicBezTo>
                  <a:cubicBezTo>
                    <a:pt x="28" y="19"/>
                    <a:pt x="29" y="24"/>
                    <a:pt x="28" y="28"/>
                  </a:cubicBezTo>
                  <a:cubicBezTo>
                    <a:pt x="27" y="29"/>
                    <a:pt x="26" y="30"/>
                    <a:pt x="26" y="31"/>
                  </a:cubicBezTo>
                  <a:cubicBezTo>
                    <a:pt x="26" y="33"/>
                    <a:pt x="27" y="35"/>
                    <a:pt x="27" y="37"/>
                  </a:cubicBezTo>
                  <a:cubicBezTo>
                    <a:pt x="27" y="43"/>
                    <a:pt x="25" y="50"/>
                    <a:pt x="23" y="56"/>
                  </a:cubicBezTo>
                  <a:cubicBezTo>
                    <a:pt x="22" y="59"/>
                    <a:pt x="22" y="61"/>
                    <a:pt x="23" y="64"/>
                  </a:cubicBezTo>
                  <a:cubicBezTo>
                    <a:pt x="23" y="66"/>
                    <a:pt x="23" y="67"/>
                    <a:pt x="21" y="68"/>
                  </a:cubicBezTo>
                  <a:cubicBezTo>
                    <a:pt x="20" y="69"/>
                    <a:pt x="21" y="70"/>
                    <a:pt x="21" y="71"/>
                  </a:cubicBezTo>
                  <a:cubicBezTo>
                    <a:pt x="21" y="74"/>
                    <a:pt x="21" y="77"/>
                    <a:pt x="21" y="80"/>
                  </a:cubicBezTo>
                  <a:cubicBezTo>
                    <a:pt x="21" y="81"/>
                    <a:pt x="21" y="83"/>
                    <a:pt x="21" y="84"/>
                  </a:cubicBezTo>
                  <a:cubicBezTo>
                    <a:pt x="20" y="85"/>
                    <a:pt x="21" y="87"/>
                    <a:pt x="20" y="88"/>
                  </a:cubicBezTo>
                  <a:cubicBezTo>
                    <a:pt x="18" y="93"/>
                    <a:pt x="16" y="98"/>
                    <a:pt x="14" y="103"/>
                  </a:cubicBezTo>
                  <a:cubicBezTo>
                    <a:pt x="13" y="106"/>
                    <a:pt x="10" y="107"/>
                    <a:pt x="11" y="110"/>
                  </a:cubicBezTo>
                  <a:cubicBezTo>
                    <a:pt x="12" y="113"/>
                    <a:pt x="14" y="118"/>
                    <a:pt x="12" y="122"/>
                  </a:cubicBezTo>
                  <a:cubicBezTo>
                    <a:pt x="10" y="124"/>
                    <a:pt x="8" y="129"/>
                    <a:pt x="10" y="132"/>
                  </a:cubicBezTo>
                  <a:cubicBezTo>
                    <a:pt x="11" y="134"/>
                    <a:pt x="12" y="134"/>
                    <a:pt x="13" y="133"/>
                  </a:cubicBezTo>
                  <a:cubicBezTo>
                    <a:pt x="14" y="132"/>
                    <a:pt x="18" y="132"/>
                    <a:pt x="17" y="133"/>
                  </a:cubicBezTo>
                  <a:cubicBezTo>
                    <a:pt x="17" y="133"/>
                    <a:pt x="16" y="133"/>
                    <a:pt x="15" y="134"/>
                  </a:cubicBezTo>
                  <a:cubicBezTo>
                    <a:pt x="15" y="135"/>
                    <a:pt x="15" y="135"/>
                    <a:pt x="16" y="136"/>
                  </a:cubicBezTo>
                  <a:cubicBezTo>
                    <a:pt x="16" y="136"/>
                    <a:pt x="15" y="137"/>
                    <a:pt x="15" y="137"/>
                  </a:cubicBezTo>
                  <a:cubicBezTo>
                    <a:pt x="14" y="139"/>
                    <a:pt x="13" y="143"/>
                    <a:pt x="14" y="145"/>
                  </a:cubicBezTo>
                  <a:cubicBezTo>
                    <a:pt x="14" y="146"/>
                    <a:pt x="14" y="146"/>
                    <a:pt x="13" y="148"/>
                  </a:cubicBezTo>
                  <a:cubicBezTo>
                    <a:pt x="12" y="149"/>
                    <a:pt x="14" y="149"/>
                    <a:pt x="15" y="150"/>
                  </a:cubicBezTo>
                  <a:cubicBezTo>
                    <a:pt x="15" y="150"/>
                    <a:pt x="15" y="150"/>
                    <a:pt x="14" y="151"/>
                  </a:cubicBezTo>
                  <a:cubicBezTo>
                    <a:pt x="13" y="151"/>
                    <a:pt x="11" y="152"/>
                    <a:pt x="13" y="152"/>
                  </a:cubicBezTo>
                  <a:cubicBezTo>
                    <a:pt x="12" y="153"/>
                    <a:pt x="13" y="156"/>
                    <a:pt x="14" y="156"/>
                  </a:cubicBezTo>
                  <a:cubicBezTo>
                    <a:pt x="13" y="156"/>
                    <a:pt x="10" y="155"/>
                    <a:pt x="11" y="158"/>
                  </a:cubicBezTo>
                  <a:cubicBezTo>
                    <a:pt x="11" y="158"/>
                    <a:pt x="12" y="163"/>
                    <a:pt x="10" y="162"/>
                  </a:cubicBezTo>
                  <a:cubicBezTo>
                    <a:pt x="10" y="162"/>
                    <a:pt x="8" y="160"/>
                    <a:pt x="8" y="159"/>
                  </a:cubicBezTo>
                  <a:cubicBezTo>
                    <a:pt x="6" y="158"/>
                    <a:pt x="7" y="157"/>
                    <a:pt x="5" y="158"/>
                  </a:cubicBezTo>
                  <a:cubicBezTo>
                    <a:pt x="5" y="158"/>
                    <a:pt x="4" y="159"/>
                    <a:pt x="4" y="159"/>
                  </a:cubicBezTo>
                  <a:cubicBezTo>
                    <a:pt x="4" y="160"/>
                    <a:pt x="5" y="160"/>
                    <a:pt x="4" y="161"/>
                  </a:cubicBezTo>
                  <a:cubicBezTo>
                    <a:pt x="4" y="162"/>
                    <a:pt x="0" y="162"/>
                    <a:pt x="0" y="164"/>
                  </a:cubicBezTo>
                  <a:cubicBezTo>
                    <a:pt x="0" y="164"/>
                    <a:pt x="1" y="165"/>
                    <a:pt x="2" y="165"/>
                  </a:cubicBezTo>
                  <a:cubicBezTo>
                    <a:pt x="2" y="165"/>
                    <a:pt x="1" y="164"/>
                    <a:pt x="2" y="163"/>
                  </a:cubicBezTo>
                  <a:cubicBezTo>
                    <a:pt x="2" y="163"/>
                    <a:pt x="5" y="165"/>
                    <a:pt x="7" y="164"/>
                  </a:cubicBezTo>
                  <a:cubicBezTo>
                    <a:pt x="11" y="163"/>
                    <a:pt x="5" y="170"/>
                    <a:pt x="7" y="171"/>
                  </a:cubicBezTo>
                  <a:cubicBezTo>
                    <a:pt x="8" y="171"/>
                    <a:pt x="10" y="170"/>
                    <a:pt x="11" y="171"/>
                  </a:cubicBezTo>
                  <a:cubicBezTo>
                    <a:pt x="12" y="171"/>
                    <a:pt x="12" y="174"/>
                    <a:pt x="11" y="173"/>
                  </a:cubicBezTo>
                  <a:cubicBezTo>
                    <a:pt x="11" y="173"/>
                    <a:pt x="8" y="171"/>
                    <a:pt x="8" y="172"/>
                  </a:cubicBezTo>
                  <a:cubicBezTo>
                    <a:pt x="7" y="173"/>
                    <a:pt x="6" y="173"/>
                    <a:pt x="7" y="174"/>
                  </a:cubicBezTo>
                  <a:cubicBezTo>
                    <a:pt x="7" y="174"/>
                    <a:pt x="9" y="176"/>
                    <a:pt x="8" y="176"/>
                  </a:cubicBezTo>
                  <a:cubicBezTo>
                    <a:pt x="7" y="176"/>
                    <a:pt x="7" y="179"/>
                    <a:pt x="7" y="179"/>
                  </a:cubicBezTo>
                  <a:cubicBezTo>
                    <a:pt x="6" y="182"/>
                    <a:pt x="9" y="178"/>
                    <a:pt x="9" y="178"/>
                  </a:cubicBezTo>
                  <a:cubicBezTo>
                    <a:pt x="9" y="178"/>
                    <a:pt x="8" y="183"/>
                    <a:pt x="9" y="182"/>
                  </a:cubicBezTo>
                  <a:cubicBezTo>
                    <a:pt x="9" y="182"/>
                    <a:pt x="8" y="182"/>
                    <a:pt x="8" y="183"/>
                  </a:cubicBezTo>
                  <a:cubicBezTo>
                    <a:pt x="7" y="184"/>
                    <a:pt x="8" y="184"/>
                    <a:pt x="9" y="185"/>
                  </a:cubicBezTo>
                  <a:cubicBezTo>
                    <a:pt x="9" y="185"/>
                    <a:pt x="7" y="186"/>
                    <a:pt x="7" y="186"/>
                  </a:cubicBezTo>
                  <a:cubicBezTo>
                    <a:pt x="6" y="186"/>
                    <a:pt x="7" y="186"/>
                    <a:pt x="7" y="187"/>
                  </a:cubicBezTo>
                  <a:cubicBezTo>
                    <a:pt x="6" y="189"/>
                    <a:pt x="10" y="189"/>
                    <a:pt x="10" y="188"/>
                  </a:cubicBezTo>
                  <a:cubicBezTo>
                    <a:pt x="10" y="189"/>
                    <a:pt x="9" y="189"/>
                    <a:pt x="10" y="190"/>
                  </a:cubicBezTo>
                  <a:cubicBezTo>
                    <a:pt x="10" y="190"/>
                    <a:pt x="10" y="190"/>
                    <a:pt x="10" y="190"/>
                  </a:cubicBezTo>
                  <a:cubicBezTo>
                    <a:pt x="10" y="191"/>
                    <a:pt x="8" y="192"/>
                    <a:pt x="8" y="193"/>
                  </a:cubicBezTo>
                  <a:cubicBezTo>
                    <a:pt x="7" y="195"/>
                    <a:pt x="10" y="192"/>
                    <a:pt x="11" y="192"/>
                  </a:cubicBezTo>
                  <a:cubicBezTo>
                    <a:pt x="10" y="193"/>
                    <a:pt x="11" y="194"/>
                    <a:pt x="11" y="194"/>
                  </a:cubicBezTo>
                  <a:cubicBezTo>
                    <a:pt x="11" y="195"/>
                    <a:pt x="8" y="196"/>
                    <a:pt x="8" y="196"/>
                  </a:cubicBezTo>
                  <a:cubicBezTo>
                    <a:pt x="10" y="197"/>
                    <a:pt x="10" y="196"/>
                    <a:pt x="11" y="198"/>
                  </a:cubicBezTo>
                  <a:cubicBezTo>
                    <a:pt x="12" y="200"/>
                    <a:pt x="14" y="195"/>
                    <a:pt x="13" y="195"/>
                  </a:cubicBezTo>
                  <a:cubicBezTo>
                    <a:pt x="14" y="195"/>
                    <a:pt x="14" y="196"/>
                    <a:pt x="15" y="197"/>
                  </a:cubicBezTo>
                  <a:cubicBezTo>
                    <a:pt x="15" y="197"/>
                    <a:pt x="15" y="195"/>
                    <a:pt x="15" y="195"/>
                  </a:cubicBezTo>
                  <a:cubicBezTo>
                    <a:pt x="15" y="195"/>
                    <a:pt x="15" y="197"/>
                    <a:pt x="15" y="197"/>
                  </a:cubicBezTo>
                  <a:cubicBezTo>
                    <a:pt x="16" y="196"/>
                    <a:pt x="16" y="195"/>
                    <a:pt x="16" y="196"/>
                  </a:cubicBezTo>
                  <a:cubicBezTo>
                    <a:pt x="17" y="196"/>
                    <a:pt x="16" y="198"/>
                    <a:pt x="16" y="198"/>
                  </a:cubicBezTo>
                  <a:cubicBezTo>
                    <a:pt x="15" y="199"/>
                    <a:pt x="17" y="199"/>
                    <a:pt x="16" y="200"/>
                  </a:cubicBezTo>
                  <a:cubicBezTo>
                    <a:pt x="15" y="202"/>
                    <a:pt x="17" y="201"/>
                    <a:pt x="18" y="202"/>
                  </a:cubicBezTo>
                  <a:cubicBezTo>
                    <a:pt x="21" y="202"/>
                    <a:pt x="24" y="204"/>
                    <a:pt x="21" y="206"/>
                  </a:cubicBezTo>
                  <a:cubicBezTo>
                    <a:pt x="20" y="207"/>
                    <a:pt x="17" y="206"/>
                    <a:pt x="16" y="207"/>
                  </a:cubicBezTo>
                  <a:cubicBezTo>
                    <a:pt x="15" y="209"/>
                    <a:pt x="18" y="208"/>
                    <a:pt x="19" y="209"/>
                  </a:cubicBezTo>
                  <a:cubicBezTo>
                    <a:pt x="18" y="209"/>
                    <a:pt x="18" y="209"/>
                    <a:pt x="18" y="209"/>
                  </a:cubicBezTo>
                  <a:cubicBezTo>
                    <a:pt x="18" y="209"/>
                    <a:pt x="22" y="212"/>
                    <a:pt x="24" y="210"/>
                  </a:cubicBezTo>
                  <a:cubicBezTo>
                    <a:pt x="25" y="208"/>
                    <a:pt x="23" y="206"/>
                    <a:pt x="25" y="204"/>
                  </a:cubicBezTo>
                  <a:cubicBezTo>
                    <a:pt x="26" y="202"/>
                    <a:pt x="29" y="202"/>
                    <a:pt x="30" y="202"/>
                  </a:cubicBezTo>
                  <a:cubicBezTo>
                    <a:pt x="35" y="199"/>
                    <a:pt x="28" y="199"/>
                    <a:pt x="26" y="199"/>
                  </a:cubicBezTo>
                  <a:cubicBezTo>
                    <a:pt x="24" y="199"/>
                    <a:pt x="21" y="199"/>
                    <a:pt x="19" y="198"/>
                  </a:cubicBezTo>
                  <a:cubicBezTo>
                    <a:pt x="17" y="196"/>
                    <a:pt x="17" y="196"/>
                    <a:pt x="17" y="192"/>
                  </a:cubicBezTo>
                  <a:cubicBezTo>
                    <a:pt x="17" y="188"/>
                    <a:pt x="16" y="191"/>
                    <a:pt x="13" y="189"/>
                  </a:cubicBezTo>
                  <a:cubicBezTo>
                    <a:pt x="12" y="189"/>
                    <a:pt x="12" y="186"/>
                    <a:pt x="12" y="185"/>
                  </a:cubicBezTo>
                  <a:cubicBezTo>
                    <a:pt x="11" y="183"/>
                    <a:pt x="11" y="180"/>
                    <a:pt x="13" y="179"/>
                  </a:cubicBezTo>
                  <a:cubicBezTo>
                    <a:pt x="14" y="178"/>
                    <a:pt x="14" y="178"/>
                    <a:pt x="15" y="177"/>
                  </a:cubicBezTo>
                  <a:cubicBezTo>
                    <a:pt x="15" y="176"/>
                    <a:pt x="16" y="175"/>
                    <a:pt x="17" y="175"/>
                  </a:cubicBezTo>
                  <a:cubicBezTo>
                    <a:pt x="18" y="174"/>
                    <a:pt x="16" y="171"/>
                    <a:pt x="17" y="169"/>
                  </a:cubicBezTo>
                  <a:cubicBezTo>
                    <a:pt x="17" y="168"/>
                    <a:pt x="19" y="167"/>
                    <a:pt x="20" y="165"/>
                  </a:cubicBezTo>
                  <a:cubicBezTo>
                    <a:pt x="20" y="163"/>
                    <a:pt x="20" y="160"/>
                    <a:pt x="21" y="158"/>
                  </a:cubicBezTo>
                  <a:cubicBezTo>
                    <a:pt x="21" y="156"/>
                    <a:pt x="23" y="156"/>
                    <a:pt x="21" y="154"/>
                  </a:cubicBezTo>
                  <a:cubicBezTo>
                    <a:pt x="20" y="153"/>
                    <a:pt x="17" y="153"/>
                    <a:pt x="21" y="152"/>
                  </a:cubicBezTo>
                  <a:cubicBezTo>
                    <a:pt x="26" y="151"/>
                    <a:pt x="20" y="151"/>
                    <a:pt x="19" y="149"/>
                  </a:cubicBezTo>
                  <a:cubicBezTo>
                    <a:pt x="19" y="146"/>
                    <a:pt x="19" y="142"/>
                    <a:pt x="19" y="140"/>
                  </a:cubicBezTo>
                  <a:cubicBezTo>
                    <a:pt x="19" y="136"/>
                    <a:pt x="19" y="131"/>
                    <a:pt x="19" y="127"/>
                  </a:cubicBezTo>
                  <a:cubicBezTo>
                    <a:pt x="20" y="124"/>
                    <a:pt x="21" y="119"/>
                    <a:pt x="23" y="117"/>
                  </a:cubicBezTo>
                  <a:cubicBezTo>
                    <a:pt x="26" y="114"/>
                    <a:pt x="23" y="109"/>
                    <a:pt x="23" y="106"/>
                  </a:cubicBezTo>
                  <a:cubicBezTo>
                    <a:pt x="23" y="104"/>
                    <a:pt x="24" y="103"/>
                    <a:pt x="26" y="102"/>
                  </a:cubicBezTo>
                  <a:cubicBezTo>
                    <a:pt x="28" y="100"/>
                    <a:pt x="27" y="99"/>
                    <a:pt x="27" y="96"/>
                  </a:cubicBezTo>
                  <a:cubicBezTo>
                    <a:pt x="27" y="92"/>
                    <a:pt x="30" y="89"/>
                    <a:pt x="29" y="85"/>
                  </a:cubicBezTo>
                  <a:cubicBezTo>
                    <a:pt x="29" y="82"/>
                    <a:pt x="28" y="79"/>
                    <a:pt x="27" y="76"/>
                  </a:cubicBezTo>
                  <a:cubicBezTo>
                    <a:pt x="27" y="75"/>
                    <a:pt x="26" y="74"/>
                    <a:pt x="27" y="73"/>
                  </a:cubicBezTo>
                  <a:cubicBezTo>
                    <a:pt x="28" y="72"/>
                    <a:pt x="29" y="68"/>
                    <a:pt x="29" y="67"/>
                  </a:cubicBezTo>
                  <a:cubicBezTo>
                    <a:pt x="29" y="66"/>
                    <a:pt x="28" y="64"/>
                    <a:pt x="30" y="62"/>
                  </a:cubicBezTo>
                  <a:cubicBezTo>
                    <a:pt x="31" y="61"/>
                    <a:pt x="30" y="59"/>
                    <a:pt x="31" y="58"/>
                  </a:cubicBezTo>
                  <a:cubicBezTo>
                    <a:pt x="31" y="56"/>
                    <a:pt x="33" y="55"/>
                    <a:pt x="34" y="54"/>
                  </a:cubicBezTo>
                  <a:cubicBezTo>
                    <a:pt x="34" y="53"/>
                    <a:pt x="37" y="50"/>
                    <a:pt x="37" y="49"/>
                  </a:cubicBezTo>
                  <a:cubicBezTo>
                    <a:pt x="37" y="48"/>
                    <a:pt x="36" y="46"/>
                    <a:pt x="36" y="44"/>
                  </a:cubicBezTo>
                  <a:cubicBezTo>
                    <a:pt x="36" y="42"/>
                    <a:pt x="36" y="41"/>
                    <a:pt x="36" y="39"/>
                  </a:cubicBezTo>
                  <a:cubicBezTo>
                    <a:pt x="36" y="36"/>
                    <a:pt x="37" y="36"/>
                    <a:pt x="40" y="35"/>
                  </a:cubicBezTo>
                  <a:cubicBezTo>
                    <a:pt x="44" y="34"/>
                    <a:pt x="44" y="32"/>
                    <a:pt x="44" y="28"/>
                  </a:cubicBezTo>
                  <a:cubicBezTo>
                    <a:pt x="43" y="29"/>
                    <a:pt x="41" y="29"/>
                    <a:pt x="40" y="28"/>
                  </a:cubicBezTo>
                  <a:cubicBezTo>
                    <a:pt x="40" y="28"/>
                    <a:pt x="40" y="29"/>
                    <a:pt x="40" y="2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929" name="Freeform 626" descr="" title=""/>
            <p:cNvSpPr>
              <a:spLocks/>
            </p:cNvSpPr>
            <p:nvPr/>
          </p:nvSpPr>
          <p:spPr bwMode="auto">
            <a:xfrm>
              <a:off x="8226124" y="9409210"/>
              <a:ext cx="634268" cy="691803"/>
            </a:xfrm>
            <a:custGeom>
              <a:avLst/>
              <a:gdLst>
                <a:gd name="T0" fmla="*/ 61 w 64"/>
                <a:gd name="T1" fmla="*/ 42 h 70"/>
                <a:gd name="T2" fmla="*/ 58 w 64"/>
                <a:gd name="T3" fmla="*/ 35 h 70"/>
                <a:gd name="T4" fmla="*/ 50 w 64"/>
                <a:gd name="T5" fmla="*/ 35 h 70"/>
                <a:gd name="T6" fmla="*/ 49 w 64"/>
                <a:gd name="T7" fmla="*/ 33 h 70"/>
                <a:gd name="T8" fmla="*/ 47 w 64"/>
                <a:gd name="T9" fmla="*/ 30 h 70"/>
                <a:gd name="T10" fmla="*/ 48 w 64"/>
                <a:gd name="T11" fmla="*/ 28 h 70"/>
                <a:gd name="T12" fmla="*/ 47 w 64"/>
                <a:gd name="T13" fmla="*/ 26 h 70"/>
                <a:gd name="T14" fmla="*/ 47 w 64"/>
                <a:gd name="T15" fmla="*/ 23 h 70"/>
                <a:gd name="T16" fmla="*/ 41 w 64"/>
                <a:gd name="T17" fmla="*/ 21 h 70"/>
                <a:gd name="T18" fmla="*/ 37 w 64"/>
                <a:gd name="T19" fmla="*/ 18 h 70"/>
                <a:gd name="T20" fmla="*/ 33 w 64"/>
                <a:gd name="T21" fmla="*/ 16 h 70"/>
                <a:gd name="T22" fmla="*/ 29 w 64"/>
                <a:gd name="T23" fmla="*/ 16 h 70"/>
                <a:gd name="T24" fmla="*/ 23 w 64"/>
                <a:gd name="T25" fmla="*/ 9 h 70"/>
                <a:gd name="T26" fmla="*/ 23 w 64"/>
                <a:gd name="T27" fmla="*/ 6 h 70"/>
                <a:gd name="T28" fmla="*/ 23 w 64"/>
                <a:gd name="T29" fmla="*/ 4 h 70"/>
                <a:gd name="T30" fmla="*/ 18 w 64"/>
                <a:gd name="T31" fmla="*/ 3 h 70"/>
                <a:gd name="T32" fmla="*/ 10 w 64"/>
                <a:gd name="T33" fmla="*/ 6 h 70"/>
                <a:gd name="T34" fmla="*/ 7 w 64"/>
                <a:gd name="T35" fmla="*/ 9 h 70"/>
                <a:gd name="T36" fmla="*/ 2 w 64"/>
                <a:gd name="T37" fmla="*/ 8 h 70"/>
                <a:gd name="T38" fmla="*/ 6 w 64"/>
                <a:gd name="T39" fmla="*/ 16 h 70"/>
                <a:gd name="T40" fmla="*/ 5 w 64"/>
                <a:gd name="T41" fmla="*/ 23 h 70"/>
                <a:gd name="T42" fmla="*/ 4 w 64"/>
                <a:gd name="T43" fmla="*/ 27 h 70"/>
                <a:gd name="T44" fmla="*/ 3 w 64"/>
                <a:gd name="T45" fmla="*/ 31 h 70"/>
                <a:gd name="T46" fmla="*/ 5 w 64"/>
                <a:gd name="T47" fmla="*/ 35 h 70"/>
                <a:gd name="T48" fmla="*/ 3 w 64"/>
                <a:gd name="T49" fmla="*/ 38 h 70"/>
                <a:gd name="T50" fmla="*/ 4 w 64"/>
                <a:gd name="T51" fmla="*/ 46 h 70"/>
                <a:gd name="T52" fmla="*/ 4 w 64"/>
                <a:gd name="T53" fmla="*/ 49 h 70"/>
                <a:gd name="T54" fmla="*/ 7 w 64"/>
                <a:gd name="T55" fmla="*/ 52 h 70"/>
                <a:gd name="T56" fmla="*/ 7 w 64"/>
                <a:gd name="T57" fmla="*/ 54 h 70"/>
                <a:gd name="T58" fmla="*/ 6 w 64"/>
                <a:gd name="T59" fmla="*/ 56 h 70"/>
                <a:gd name="T60" fmla="*/ 9 w 64"/>
                <a:gd name="T61" fmla="*/ 63 h 70"/>
                <a:gd name="T62" fmla="*/ 13 w 64"/>
                <a:gd name="T63" fmla="*/ 69 h 70"/>
                <a:gd name="T64" fmla="*/ 14 w 64"/>
                <a:gd name="T65" fmla="*/ 67 h 70"/>
                <a:gd name="T66" fmla="*/ 17 w 64"/>
                <a:gd name="T67" fmla="*/ 65 h 70"/>
                <a:gd name="T68" fmla="*/ 20 w 64"/>
                <a:gd name="T69" fmla="*/ 65 h 70"/>
                <a:gd name="T70" fmla="*/ 25 w 64"/>
                <a:gd name="T71" fmla="*/ 65 h 70"/>
                <a:gd name="T72" fmla="*/ 28 w 64"/>
                <a:gd name="T73" fmla="*/ 68 h 70"/>
                <a:gd name="T74" fmla="*/ 31 w 64"/>
                <a:gd name="T75" fmla="*/ 65 h 70"/>
                <a:gd name="T76" fmla="*/ 37 w 64"/>
                <a:gd name="T77" fmla="*/ 64 h 70"/>
                <a:gd name="T78" fmla="*/ 44 w 64"/>
                <a:gd name="T79" fmla="*/ 52 h 70"/>
                <a:gd name="T80" fmla="*/ 52 w 64"/>
                <a:gd name="T81" fmla="*/ 51 h 70"/>
                <a:gd name="T82" fmla="*/ 59 w 64"/>
                <a:gd name="T83" fmla="*/ 54 h 70"/>
                <a:gd name="T84" fmla="*/ 61 w 64"/>
                <a:gd name="T85" fmla="*/ 42 h 70"/>
                <a:gd name="T86" fmla="*/ 61 w 64"/>
                <a:gd name="T87" fmla="*/ 4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4" h="70">
                  <a:moveTo>
                    <a:pt x="61" y="42"/>
                  </a:moveTo>
                  <a:cubicBezTo>
                    <a:pt x="57" y="40"/>
                    <a:pt x="58" y="39"/>
                    <a:pt x="58" y="35"/>
                  </a:cubicBezTo>
                  <a:cubicBezTo>
                    <a:pt x="55" y="35"/>
                    <a:pt x="52" y="35"/>
                    <a:pt x="50" y="35"/>
                  </a:cubicBezTo>
                  <a:cubicBezTo>
                    <a:pt x="48" y="35"/>
                    <a:pt x="49" y="34"/>
                    <a:pt x="49" y="33"/>
                  </a:cubicBezTo>
                  <a:cubicBezTo>
                    <a:pt x="49" y="32"/>
                    <a:pt x="48" y="30"/>
                    <a:pt x="47" y="30"/>
                  </a:cubicBezTo>
                  <a:cubicBezTo>
                    <a:pt x="47" y="29"/>
                    <a:pt x="48" y="29"/>
                    <a:pt x="48" y="28"/>
                  </a:cubicBezTo>
                  <a:cubicBezTo>
                    <a:pt x="49" y="27"/>
                    <a:pt x="48" y="26"/>
                    <a:pt x="47" y="26"/>
                  </a:cubicBezTo>
                  <a:cubicBezTo>
                    <a:pt x="47" y="25"/>
                    <a:pt x="48" y="24"/>
                    <a:pt x="47" y="23"/>
                  </a:cubicBezTo>
                  <a:cubicBezTo>
                    <a:pt x="45" y="21"/>
                    <a:pt x="43" y="21"/>
                    <a:pt x="41" y="21"/>
                  </a:cubicBezTo>
                  <a:cubicBezTo>
                    <a:pt x="40" y="21"/>
                    <a:pt x="38" y="19"/>
                    <a:pt x="37" y="18"/>
                  </a:cubicBezTo>
                  <a:cubicBezTo>
                    <a:pt x="35" y="18"/>
                    <a:pt x="34" y="16"/>
                    <a:pt x="33" y="16"/>
                  </a:cubicBezTo>
                  <a:cubicBezTo>
                    <a:pt x="31" y="16"/>
                    <a:pt x="30" y="16"/>
                    <a:pt x="29" y="16"/>
                  </a:cubicBezTo>
                  <a:cubicBezTo>
                    <a:pt x="27" y="16"/>
                    <a:pt x="23" y="11"/>
                    <a:pt x="23" y="9"/>
                  </a:cubicBezTo>
                  <a:cubicBezTo>
                    <a:pt x="23" y="8"/>
                    <a:pt x="23" y="7"/>
                    <a:pt x="23" y="6"/>
                  </a:cubicBezTo>
                  <a:cubicBezTo>
                    <a:pt x="23" y="5"/>
                    <a:pt x="23" y="5"/>
                    <a:pt x="23" y="4"/>
                  </a:cubicBezTo>
                  <a:cubicBezTo>
                    <a:pt x="23" y="0"/>
                    <a:pt x="21" y="2"/>
                    <a:pt x="18" y="3"/>
                  </a:cubicBezTo>
                  <a:cubicBezTo>
                    <a:pt x="15" y="3"/>
                    <a:pt x="13" y="6"/>
                    <a:pt x="10" y="6"/>
                  </a:cubicBezTo>
                  <a:cubicBezTo>
                    <a:pt x="8" y="6"/>
                    <a:pt x="8" y="8"/>
                    <a:pt x="7" y="9"/>
                  </a:cubicBezTo>
                  <a:cubicBezTo>
                    <a:pt x="6" y="9"/>
                    <a:pt x="3" y="8"/>
                    <a:pt x="2" y="8"/>
                  </a:cubicBezTo>
                  <a:cubicBezTo>
                    <a:pt x="4" y="9"/>
                    <a:pt x="5" y="14"/>
                    <a:pt x="6" y="16"/>
                  </a:cubicBezTo>
                  <a:cubicBezTo>
                    <a:pt x="4" y="17"/>
                    <a:pt x="5" y="21"/>
                    <a:pt x="5" y="23"/>
                  </a:cubicBezTo>
                  <a:cubicBezTo>
                    <a:pt x="5" y="25"/>
                    <a:pt x="5" y="26"/>
                    <a:pt x="4" y="27"/>
                  </a:cubicBezTo>
                  <a:cubicBezTo>
                    <a:pt x="3" y="28"/>
                    <a:pt x="3" y="30"/>
                    <a:pt x="3" y="31"/>
                  </a:cubicBezTo>
                  <a:cubicBezTo>
                    <a:pt x="2" y="33"/>
                    <a:pt x="5" y="33"/>
                    <a:pt x="5" y="35"/>
                  </a:cubicBezTo>
                  <a:cubicBezTo>
                    <a:pt x="5" y="36"/>
                    <a:pt x="3" y="37"/>
                    <a:pt x="3" y="38"/>
                  </a:cubicBezTo>
                  <a:cubicBezTo>
                    <a:pt x="0" y="41"/>
                    <a:pt x="4" y="42"/>
                    <a:pt x="4" y="46"/>
                  </a:cubicBezTo>
                  <a:cubicBezTo>
                    <a:pt x="4" y="47"/>
                    <a:pt x="4" y="48"/>
                    <a:pt x="4" y="49"/>
                  </a:cubicBezTo>
                  <a:cubicBezTo>
                    <a:pt x="5" y="50"/>
                    <a:pt x="6" y="51"/>
                    <a:pt x="7" y="52"/>
                  </a:cubicBezTo>
                  <a:cubicBezTo>
                    <a:pt x="7" y="53"/>
                    <a:pt x="5" y="53"/>
                    <a:pt x="7" y="54"/>
                  </a:cubicBezTo>
                  <a:cubicBezTo>
                    <a:pt x="7" y="54"/>
                    <a:pt x="6" y="56"/>
                    <a:pt x="6" y="56"/>
                  </a:cubicBezTo>
                  <a:cubicBezTo>
                    <a:pt x="6" y="59"/>
                    <a:pt x="9" y="61"/>
                    <a:pt x="9" y="63"/>
                  </a:cubicBezTo>
                  <a:cubicBezTo>
                    <a:pt x="10" y="66"/>
                    <a:pt x="8" y="69"/>
                    <a:pt x="13" y="69"/>
                  </a:cubicBezTo>
                  <a:cubicBezTo>
                    <a:pt x="14" y="70"/>
                    <a:pt x="14" y="68"/>
                    <a:pt x="14" y="67"/>
                  </a:cubicBezTo>
                  <a:cubicBezTo>
                    <a:pt x="14" y="66"/>
                    <a:pt x="16" y="65"/>
                    <a:pt x="17" y="65"/>
                  </a:cubicBezTo>
                  <a:cubicBezTo>
                    <a:pt x="18" y="64"/>
                    <a:pt x="19" y="63"/>
                    <a:pt x="20" y="65"/>
                  </a:cubicBezTo>
                  <a:cubicBezTo>
                    <a:pt x="22" y="66"/>
                    <a:pt x="24" y="65"/>
                    <a:pt x="25" y="65"/>
                  </a:cubicBezTo>
                  <a:cubicBezTo>
                    <a:pt x="27" y="65"/>
                    <a:pt x="27" y="68"/>
                    <a:pt x="28" y="68"/>
                  </a:cubicBezTo>
                  <a:cubicBezTo>
                    <a:pt x="29" y="68"/>
                    <a:pt x="30" y="66"/>
                    <a:pt x="31" y="65"/>
                  </a:cubicBezTo>
                  <a:cubicBezTo>
                    <a:pt x="32" y="63"/>
                    <a:pt x="36" y="66"/>
                    <a:pt x="37" y="64"/>
                  </a:cubicBezTo>
                  <a:cubicBezTo>
                    <a:pt x="39" y="59"/>
                    <a:pt x="38" y="54"/>
                    <a:pt x="44" y="52"/>
                  </a:cubicBezTo>
                  <a:cubicBezTo>
                    <a:pt x="46" y="51"/>
                    <a:pt x="49" y="51"/>
                    <a:pt x="52" y="51"/>
                  </a:cubicBezTo>
                  <a:cubicBezTo>
                    <a:pt x="55" y="51"/>
                    <a:pt x="57" y="52"/>
                    <a:pt x="59" y="54"/>
                  </a:cubicBezTo>
                  <a:cubicBezTo>
                    <a:pt x="60" y="51"/>
                    <a:pt x="64" y="43"/>
                    <a:pt x="61" y="42"/>
                  </a:cubicBezTo>
                  <a:cubicBezTo>
                    <a:pt x="60" y="41"/>
                    <a:pt x="62" y="42"/>
                    <a:pt x="61" y="4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930" name="Freeform 627" descr="" title=""/>
            <p:cNvSpPr>
              <a:spLocks/>
            </p:cNvSpPr>
            <p:nvPr/>
          </p:nvSpPr>
          <p:spPr bwMode="auto">
            <a:xfrm>
              <a:off x="8583744" y="9901908"/>
              <a:ext cx="445338" cy="438705"/>
            </a:xfrm>
            <a:custGeom>
              <a:avLst/>
              <a:gdLst>
                <a:gd name="T0" fmla="*/ 40 w 45"/>
                <a:gd name="T1" fmla="*/ 24 h 44"/>
                <a:gd name="T2" fmla="*/ 36 w 45"/>
                <a:gd name="T3" fmla="*/ 24 h 44"/>
                <a:gd name="T4" fmla="*/ 36 w 45"/>
                <a:gd name="T5" fmla="*/ 20 h 44"/>
                <a:gd name="T6" fmla="*/ 34 w 45"/>
                <a:gd name="T7" fmla="*/ 17 h 44"/>
                <a:gd name="T8" fmla="*/ 29 w 45"/>
                <a:gd name="T9" fmla="*/ 16 h 44"/>
                <a:gd name="T10" fmla="*/ 25 w 45"/>
                <a:gd name="T11" fmla="*/ 15 h 44"/>
                <a:gd name="T12" fmla="*/ 25 w 45"/>
                <a:gd name="T13" fmla="*/ 12 h 44"/>
                <a:gd name="T14" fmla="*/ 24 w 45"/>
                <a:gd name="T15" fmla="*/ 7 h 44"/>
                <a:gd name="T16" fmla="*/ 21 w 45"/>
                <a:gd name="T17" fmla="*/ 3 h 44"/>
                <a:gd name="T18" fmla="*/ 14 w 45"/>
                <a:gd name="T19" fmla="*/ 1 h 44"/>
                <a:gd name="T20" fmla="*/ 5 w 45"/>
                <a:gd name="T21" fmla="*/ 3 h 44"/>
                <a:gd name="T22" fmla="*/ 2 w 45"/>
                <a:gd name="T23" fmla="*/ 11 h 44"/>
                <a:gd name="T24" fmla="*/ 1 w 45"/>
                <a:gd name="T25" fmla="*/ 14 h 44"/>
                <a:gd name="T26" fmla="*/ 2 w 45"/>
                <a:gd name="T27" fmla="*/ 17 h 44"/>
                <a:gd name="T28" fmla="*/ 9 w 45"/>
                <a:gd name="T29" fmla="*/ 24 h 44"/>
                <a:gd name="T30" fmla="*/ 13 w 45"/>
                <a:gd name="T31" fmla="*/ 25 h 44"/>
                <a:gd name="T32" fmla="*/ 17 w 45"/>
                <a:gd name="T33" fmla="*/ 27 h 44"/>
                <a:gd name="T34" fmla="*/ 25 w 45"/>
                <a:gd name="T35" fmla="*/ 35 h 44"/>
                <a:gd name="T36" fmla="*/ 22 w 45"/>
                <a:gd name="T37" fmla="*/ 39 h 44"/>
                <a:gd name="T38" fmla="*/ 20 w 45"/>
                <a:gd name="T39" fmla="*/ 42 h 44"/>
                <a:gd name="T40" fmla="*/ 28 w 45"/>
                <a:gd name="T41" fmla="*/ 44 h 44"/>
                <a:gd name="T42" fmla="*/ 32 w 45"/>
                <a:gd name="T43" fmla="*/ 43 h 44"/>
                <a:gd name="T44" fmla="*/ 37 w 45"/>
                <a:gd name="T45" fmla="*/ 42 h 44"/>
                <a:gd name="T46" fmla="*/ 40 w 45"/>
                <a:gd name="T47" fmla="*/ 39 h 44"/>
                <a:gd name="T48" fmla="*/ 41 w 45"/>
                <a:gd name="T49" fmla="*/ 34 h 44"/>
                <a:gd name="T50" fmla="*/ 40 w 45"/>
                <a:gd name="T51" fmla="*/ 24 h 44"/>
                <a:gd name="T52" fmla="*/ 40 w 45"/>
                <a:gd name="T53" fmla="*/ 2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" h="44">
                  <a:moveTo>
                    <a:pt x="40" y="24"/>
                  </a:moveTo>
                  <a:cubicBezTo>
                    <a:pt x="39" y="25"/>
                    <a:pt x="37" y="26"/>
                    <a:pt x="36" y="24"/>
                  </a:cubicBezTo>
                  <a:cubicBezTo>
                    <a:pt x="35" y="23"/>
                    <a:pt x="37" y="22"/>
                    <a:pt x="36" y="20"/>
                  </a:cubicBezTo>
                  <a:cubicBezTo>
                    <a:pt x="35" y="19"/>
                    <a:pt x="35" y="18"/>
                    <a:pt x="34" y="17"/>
                  </a:cubicBezTo>
                  <a:cubicBezTo>
                    <a:pt x="31" y="15"/>
                    <a:pt x="31" y="17"/>
                    <a:pt x="29" y="16"/>
                  </a:cubicBezTo>
                  <a:cubicBezTo>
                    <a:pt x="28" y="16"/>
                    <a:pt x="27" y="16"/>
                    <a:pt x="25" y="15"/>
                  </a:cubicBezTo>
                  <a:cubicBezTo>
                    <a:pt x="23" y="15"/>
                    <a:pt x="24" y="13"/>
                    <a:pt x="25" y="12"/>
                  </a:cubicBezTo>
                  <a:cubicBezTo>
                    <a:pt x="25" y="10"/>
                    <a:pt x="24" y="8"/>
                    <a:pt x="24" y="7"/>
                  </a:cubicBezTo>
                  <a:cubicBezTo>
                    <a:pt x="23" y="4"/>
                    <a:pt x="24" y="4"/>
                    <a:pt x="21" y="3"/>
                  </a:cubicBezTo>
                  <a:cubicBezTo>
                    <a:pt x="19" y="1"/>
                    <a:pt x="18" y="0"/>
                    <a:pt x="14" y="1"/>
                  </a:cubicBezTo>
                  <a:cubicBezTo>
                    <a:pt x="11" y="1"/>
                    <a:pt x="7" y="2"/>
                    <a:pt x="5" y="3"/>
                  </a:cubicBezTo>
                  <a:cubicBezTo>
                    <a:pt x="2" y="6"/>
                    <a:pt x="3" y="8"/>
                    <a:pt x="2" y="11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0" y="15"/>
                    <a:pt x="1" y="15"/>
                    <a:pt x="2" y="17"/>
                  </a:cubicBezTo>
                  <a:cubicBezTo>
                    <a:pt x="4" y="20"/>
                    <a:pt x="6" y="21"/>
                    <a:pt x="9" y="24"/>
                  </a:cubicBezTo>
                  <a:cubicBezTo>
                    <a:pt x="10" y="25"/>
                    <a:pt x="12" y="25"/>
                    <a:pt x="13" y="25"/>
                  </a:cubicBezTo>
                  <a:cubicBezTo>
                    <a:pt x="15" y="25"/>
                    <a:pt x="16" y="26"/>
                    <a:pt x="17" y="27"/>
                  </a:cubicBezTo>
                  <a:cubicBezTo>
                    <a:pt x="19" y="28"/>
                    <a:pt x="27" y="31"/>
                    <a:pt x="25" y="35"/>
                  </a:cubicBezTo>
                  <a:cubicBezTo>
                    <a:pt x="24" y="36"/>
                    <a:pt x="22" y="37"/>
                    <a:pt x="22" y="39"/>
                  </a:cubicBezTo>
                  <a:cubicBezTo>
                    <a:pt x="22" y="41"/>
                    <a:pt x="22" y="41"/>
                    <a:pt x="20" y="42"/>
                  </a:cubicBezTo>
                  <a:cubicBezTo>
                    <a:pt x="19" y="44"/>
                    <a:pt x="27" y="43"/>
                    <a:pt x="28" y="44"/>
                  </a:cubicBezTo>
                  <a:cubicBezTo>
                    <a:pt x="30" y="44"/>
                    <a:pt x="30" y="44"/>
                    <a:pt x="32" y="43"/>
                  </a:cubicBezTo>
                  <a:cubicBezTo>
                    <a:pt x="33" y="41"/>
                    <a:pt x="36" y="43"/>
                    <a:pt x="37" y="42"/>
                  </a:cubicBezTo>
                  <a:cubicBezTo>
                    <a:pt x="38" y="41"/>
                    <a:pt x="39" y="40"/>
                    <a:pt x="40" y="39"/>
                  </a:cubicBezTo>
                  <a:cubicBezTo>
                    <a:pt x="41" y="37"/>
                    <a:pt x="40" y="35"/>
                    <a:pt x="41" y="34"/>
                  </a:cubicBezTo>
                  <a:cubicBezTo>
                    <a:pt x="41" y="32"/>
                    <a:pt x="45" y="24"/>
                    <a:pt x="40" y="24"/>
                  </a:cubicBezTo>
                  <a:cubicBezTo>
                    <a:pt x="40" y="25"/>
                    <a:pt x="41" y="24"/>
                    <a:pt x="40" y="2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931" name="Freeform 628" descr="" title=""/>
            <p:cNvSpPr>
              <a:spLocks noEditPoints="1"/>
            </p:cNvSpPr>
            <p:nvPr/>
          </p:nvSpPr>
          <p:spPr bwMode="auto">
            <a:xfrm>
              <a:off x="8020325" y="8683661"/>
              <a:ext cx="1966905" cy="1994417"/>
            </a:xfrm>
            <a:custGeom>
              <a:avLst/>
              <a:gdLst>
                <a:gd name="T0" fmla="*/ 188 w 199"/>
                <a:gd name="T1" fmla="*/ 51 h 201"/>
                <a:gd name="T2" fmla="*/ 165 w 199"/>
                <a:gd name="T3" fmla="*/ 41 h 201"/>
                <a:gd name="T4" fmla="*/ 135 w 199"/>
                <a:gd name="T5" fmla="*/ 30 h 201"/>
                <a:gd name="T6" fmla="*/ 122 w 199"/>
                <a:gd name="T7" fmla="*/ 36 h 201"/>
                <a:gd name="T8" fmla="*/ 116 w 199"/>
                <a:gd name="T9" fmla="*/ 29 h 201"/>
                <a:gd name="T10" fmla="*/ 111 w 199"/>
                <a:gd name="T11" fmla="*/ 33 h 201"/>
                <a:gd name="T12" fmla="*/ 120 w 199"/>
                <a:gd name="T13" fmla="*/ 23 h 201"/>
                <a:gd name="T14" fmla="*/ 116 w 199"/>
                <a:gd name="T15" fmla="*/ 8 h 201"/>
                <a:gd name="T16" fmla="*/ 105 w 199"/>
                <a:gd name="T17" fmla="*/ 15 h 201"/>
                <a:gd name="T18" fmla="*/ 93 w 199"/>
                <a:gd name="T19" fmla="*/ 14 h 201"/>
                <a:gd name="T20" fmla="*/ 77 w 199"/>
                <a:gd name="T21" fmla="*/ 19 h 201"/>
                <a:gd name="T22" fmla="*/ 69 w 199"/>
                <a:gd name="T23" fmla="*/ 1 h 201"/>
                <a:gd name="T24" fmla="*/ 56 w 199"/>
                <a:gd name="T25" fmla="*/ 7 h 201"/>
                <a:gd name="T26" fmla="*/ 50 w 199"/>
                <a:gd name="T27" fmla="*/ 11 h 201"/>
                <a:gd name="T28" fmla="*/ 51 w 199"/>
                <a:gd name="T29" fmla="*/ 16 h 201"/>
                <a:gd name="T30" fmla="*/ 41 w 199"/>
                <a:gd name="T31" fmla="*/ 22 h 201"/>
                <a:gd name="T32" fmla="*/ 27 w 199"/>
                <a:gd name="T33" fmla="*/ 18 h 201"/>
                <a:gd name="T34" fmla="*/ 25 w 199"/>
                <a:gd name="T35" fmla="*/ 21 h 201"/>
                <a:gd name="T36" fmla="*/ 22 w 199"/>
                <a:gd name="T37" fmla="*/ 39 h 201"/>
                <a:gd name="T38" fmla="*/ 10 w 199"/>
                <a:gd name="T39" fmla="*/ 49 h 201"/>
                <a:gd name="T40" fmla="*/ 2 w 199"/>
                <a:gd name="T41" fmla="*/ 66 h 201"/>
                <a:gd name="T42" fmla="*/ 9 w 199"/>
                <a:gd name="T43" fmla="*/ 75 h 201"/>
                <a:gd name="T44" fmla="*/ 24 w 199"/>
                <a:gd name="T45" fmla="*/ 81 h 201"/>
                <a:gd name="T46" fmla="*/ 39 w 199"/>
                <a:gd name="T47" fmla="*/ 76 h 201"/>
                <a:gd name="T48" fmla="*/ 49 w 199"/>
                <a:gd name="T49" fmla="*/ 88 h 201"/>
                <a:gd name="T50" fmla="*/ 61 w 199"/>
                <a:gd name="T51" fmla="*/ 94 h 201"/>
                <a:gd name="T52" fmla="*/ 68 w 199"/>
                <a:gd name="T53" fmla="*/ 102 h 201"/>
                <a:gd name="T54" fmla="*/ 80 w 199"/>
                <a:gd name="T55" fmla="*/ 114 h 201"/>
                <a:gd name="T56" fmla="*/ 82 w 199"/>
                <a:gd name="T57" fmla="*/ 135 h 201"/>
                <a:gd name="T58" fmla="*/ 93 w 199"/>
                <a:gd name="T59" fmla="*/ 145 h 201"/>
                <a:gd name="T60" fmla="*/ 98 w 199"/>
                <a:gd name="T61" fmla="*/ 157 h 201"/>
                <a:gd name="T62" fmla="*/ 90 w 199"/>
                <a:gd name="T63" fmla="*/ 173 h 201"/>
                <a:gd name="T64" fmla="*/ 86 w 199"/>
                <a:gd name="T65" fmla="*/ 181 h 201"/>
                <a:gd name="T66" fmla="*/ 94 w 199"/>
                <a:gd name="T67" fmla="*/ 187 h 201"/>
                <a:gd name="T68" fmla="*/ 107 w 199"/>
                <a:gd name="T69" fmla="*/ 197 h 201"/>
                <a:gd name="T70" fmla="*/ 119 w 199"/>
                <a:gd name="T71" fmla="*/ 180 h 201"/>
                <a:gd name="T72" fmla="*/ 128 w 199"/>
                <a:gd name="T73" fmla="*/ 157 h 201"/>
                <a:gd name="T74" fmla="*/ 137 w 199"/>
                <a:gd name="T75" fmla="*/ 149 h 201"/>
                <a:gd name="T76" fmla="*/ 144 w 199"/>
                <a:gd name="T77" fmla="*/ 147 h 201"/>
                <a:gd name="T78" fmla="*/ 155 w 199"/>
                <a:gd name="T79" fmla="*/ 142 h 201"/>
                <a:gd name="T80" fmla="*/ 163 w 199"/>
                <a:gd name="T81" fmla="*/ 139 h 201"/>
                <a:gd name="T82" fmla="*/ 169 w 199"/>
                <a:gd name="T83" fmla="*/ 130 h 201"/>
                <a:gd name="T84" fmla="*/ 175 w 199"/>
                <a:gd name="T85" fmla="*/ 116 h 201"/>
                <a:gd name="T86" fmla="*/ 176 w 199"/>
                <a:gd name="T87" fmla="*/ 98 h 201"/>
                <a:gd name="T88" fmla="*/ 178 w 199"/>
                <a:gd name="T89" fmla="*/ 91 h 201"/>
                <a:gd name="T90" fmla="*/ 182 w 199"/>
                <a:gd name="T91" fmla="*/ 86 h 201"/>
                <a:gd name="T92" fmla="*/ 196 w 199"/>
                <a:gd name="T93" fmla="*/ 57 h 201"/>
                <a:gd name="T94" fmla="*/ 110 w 199"/>
                <a:gd name="T95" fmla="*/ 190 h 201"/>
                <a:gd name="T96" fmla="*/ 115 w 199"/>
                <a:gd name="T97" fmla="*/ 18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9" h="201">
                  <a:moveTo>
                    <a:pt x="196" y="57"/>
                  </a:moveTo>
                  <a:cubicBezTo>
                    <a:pt x="195" y="55"/>
                    <a:pt x="195" y="53"/>
                    <a:pt x="194" y="52"/>
                  </a:cubicBezTo>
                  <a:cubicBezTo>
                    <a:pt x="192" y="51"/>
                    <a:pt x="189" y="52"/>
                    <a:pt x="188" y="51"/>
                  </a:cubicBezTo>
                  <a:cubicBezTo>
                    <a:pt x="183" y="50"/>
                    <a:pt x="180" y="46"/>
                    <a:pt x="177" y="44"/>
                  </a:cubicBezTo>
                  <a:cubicBezTo>
                    <a:pt x="175" y="43"/>
                    <a:pt x="173" y="42"/>
                    <a:pt x="172" y="41"/>
                  </a:cubicBezTo>
                  <a:cubicBezTo>
                    <a:pt x="169" y="40"/>
                    <a:pt x="168" y="41"/>
                    <a:pt x="165" y="41"/>
                  </a:cubicBezTo>
                  <a:cubicBezTo>
                    <a:pt x="161" y="42"/>
                    <a:pt x="157" y="37"/>
                    <a:pt x="153" y="39"/>
                  </a:cubicBezTo>
                  <a:cubicBezTo>
                    <a:pt x="150" y="40"/>
                    <a:pt x="147" y="35"/>
                    <a:pt x="145" y="34"/>
                  </a:cubicBezTo>
                  <a:cubicBezTo>
                    <a:pt x="142" y="32"/>
                    <a:pt x="138" y="30"/>
                    <a:pt x="135" y="30"/>
                  </a:cubicBezTo>
                  <a:cubicBezTo>
                    <a:pt x="133" y="29"/>
                    <a:pt x="131" y="29"/>
                    <a:pt x="130" y="30"/>
                  </a:cubicBezTo>
                  <a:cubicBezTo>
                    <a:pt x="129" y="33"/>
                    <a:pt x="126" y="34"/>
                    <a:pt x="125" y="36"/>
                  </a:cubicBezTo>
                  <a:cubicBezTo>
                    <a:pt x="123" y="39"/>
                    <a:pt x="124" y="38"/>
                    <a:pt x="122" y="36"/>
                  </a:cubicBezTo>
                  <a:cubicBezTo>
                    <a:pt x="122" y="36"/>
                    <a:pt x="121" y="35"/>
                    <a:pt x="121" y="35"/>
                  </a:cubicBezTo>
                  <a:cubicBezTo>
                    <a:pt x="119" y="34"/>
                    <a:pt x="120" y="36"/>
                    <a:pt x="119" y="37"/>
                  </a:cubicBezTo>
                  <a:cubicBezTo>
                    <a:pt x="118" y="38"/>
                    <a:pt x="115" y="29"/>
                    <a:pt x="116" y="29"/>
                  </a:cubicBezTo>
                  <a:cubicBezTo>
                    <a:pt x="116" y="29"/>
                    <a:pt x="113" y="33"/>
                    <a:pt x="112" y="33"/>
                  </a:cubicBezTo>
                  <a:cubicBezTo>
                    <a:pt x="112" y="33"/>
                    <a:pt x="116" y="30"/>
                    <a:pt x="115" y="29"/>
                  </a:cubicBezTo>
                  <a:cubicBezTo>
                    <a:pt x="113" y="28"/>
                    <a:pt x="113" y="33"/>
                    <a:pt x="111" y="33"/>
                  </a:cubicBezTo>
                  <a:cubicBezTo>
                    <a:pt x="111" y="33"/>
                    <a:pt x="115" y="27"/>
                    <a:pt x="115" y="26"/>
                  </a:cubicBezTo>
                  <a:cubicBezTo>
                    <a:pt x="115" y="25"/>
                    <a:pt x="117" y="25"/>
                    <a:pt x="117" y="24"/>
                  </a:cubicBezTo>
                  <a:cubicBezTo>
                    <a:pt x="118" y="23"/>
                    <a:pt x="119" y="25"/>
                    <a:pt x="120" y="23"/>
                  </a:cubicBezTo>
                  <a:cubicBezTo>
                    <a:pt x="121" y="22"/>
                    <a:pt x="120" y="22"/>
                    <a:pt x="120" y="20"/>
                  </a:cubicBezTo>
                  <a:cubicBezTo>
                    <a:pt x="121" y="19"/>
                    <a:pt x="121" y="17"/>
                    <a:pt x="119" y="16"/>
                  </a:cubicBezTo>
                  <a:cubicBezTo>
                    <a:pt x="116" y="15"/>
                    <a:pt x="116" y="11"/>
                    <a:pt x="116" y="8"/>
                  </a:cubicBezTo>
                  <a:cubicBezTo>
                    <a:pt x="116" y="7"/>
                    <a:pt x="115" y="6"/>
                    <a:pt x="114" y="5"/>
                  </a:cubicBezTo>
                  <a:cubicBezTo>
                    <a:pt x="113" y="4"/>
                    <a:pt x="112" y="7"/>
                    <a:pt x="111" y="8"/>
                  </a:cubicBezTo>
                  <a:cubicBezTo>
                    <a:pt x="110" y="11"/>
                    <a:pt x="108" y="15"/>
                    <a:pt x="105" y="15"/>
                  </a:cubicBezTo>
                  <a:cubicBezTo>
                    <a:pt x="104" y="15"/>
                    <a:pt x="103" y="14"/>
                    <a:pt x="101" y="14"/>
                  </a:cubicBezTo>
                  <a:cubicBezTo>
                    <a:pt x="100" y="14"/>
                    <a:pt x="99" y="15"/>
                    <a:pt x="98" y="14"/>
                  </a:cubicBezTo>
                  <a:cubicBezTo>
                    <a:pt x="96" y="13"/>
                    <a:pt x="95" y="14"/>
                    <a:pt x="93" y="14"/>
                  </a:cubicBezTo>
                  <a:cubicBezTo>
                    <a:pt x="91" y="14"/>
                    <a:pt x="92" y="14"/>
                    <a:pt x="91" y="16"/>
                  </a:cubicBezTo>
                  <a:cubicBezTo>
                    <a:pt x="90" y="17"/>
                    <a:pt x="85" y="16"/>
                    <a:pt x="84" y="17"/>
                  </a:cubicBezTo>
                  <a:cubicBezTo>
                    <a:pt x="82" y="17"/>
                    <a:pt x="79" y="19"/>
                    <a:pt x="77" y="19"/>
                  </a:cubicBezTo>
                  <a:cubicBezTo>
                    <a:pt x="74" y="19"/>
                    <a:pt x="72" y="15"/>
                    <a:pt x="72" y="13"/>
                  </a:cubicBezTo>
                  <a:cubicBezTo>
                    <a:pt x="70" y="10"/>
                    <a:pt x="74" y="8"/>
                    <a:pt x="73" y="5"/>
                  </a:cubicBezTo>
                  <a:cubicBezTo>
                    <a:pt x="72" y="3"/>
                    <a:pt x="71" y="0"/>
                    <a:pt x="69" y="1"/>
                  </a:cubicBezTo>
                  <a:cubicBezTo>
                    <a:pt x="69" y="2"/>
                    <a:pt x="62" y="5"/>
                    <a:pt x="61" y="5"/>
                  </a:cubicBezTo>
                  <a:cubicBezTo>
                    <a:pt x="60" y="5"/>
                    <a:pt x="58" y="5"/>
                    <a:pt x="58" y="6"/>
                  </a:cubicBezTo>
                  <a:cubicBezTo>
                    <a:pt x="57" y="6"/>
                    <a:pt x="57" y="9"/>
                    <a:pt x="56" y="7"/>
                  </a:cubicBezTo>
                  <a:cubicBezTo>
                    <a:pt x="55" y="6"/>
                    <a:pt x="47" y="5"/>
                    <a:pt x="47" y="6"/>
                  </a:cubicBezTo>
                  <a:cubicBezTo>
                    <a:pt x="47" y="6"/>
                    <a:pt x="49" y="7"/>
                    <a:pt x="49" y="7"/>
                  </a:cubicBezTo>
                  <a:cubicBezTo>
                    <a:pt x="50" y="8"/>
                    <a:pt x="50" y="9"/>
                    <a:pt x="50" y="11"/>
                  </a:cubicBezTo>
                  <a:cubicBezTo>
                    <a:pt x="51" y="11"/>
                    <a:pt x="51" y="13"/>
                    <a:pt x="52" y="14"/>
                  </a:cubicBezTo>
                  <a:cubicBezTo>
                    <a:pt x="52" y="14"/>
                    <a:pt x="54" y="14"/>
                    <a:pt x="54" y="14"/>
                  </a:cubicBezTo>
                  <a:cubicBezTo>
                    <a:pt x="54" y="15"/>
                    <a:pt x="52" y="16"/>
                    <a:pt x="51" y="16"/>
                  </a:cubicBezTo>
                  <a:cubicBezTo>
                    <a:pt x="50" y="17"/>
                    <a:pt x="50" y="18"/>
                    <a:pt x="49" y="19"/>
                  </a:cubicBezTo>
                  <a:cubicBezTo>
                    <a:pt x="49" y="19"/>
                    <a:pt x="44" y="23"/>
                    <a:pt x="43" y="22"/>
                  </a:cubicBezTo>
                  <a:cubicBezTo>
                    <a:pt x="43" y="21"/>
                    <a:pt x="42" y="21"/>
                    <a:pt x="41" y="22"/>
                  </a:cubicBezTo>
                  <a:cubicBezTo>
                    <a:pt x="40" y="23"/>
                    <a:pt x="38" y="21"/>
                    <a:pt x="38" y="21"/>
                  </a:cubicBezTo>
                  <a:cubicBezTo>
                    <a:pt x="36" y="20"/>
                    <a:pt x="35" y="16"/>
                    <a:pt x="34" y="16"/>
                  </a:cubicBezTo>
                  <a:cubicBezTo>
                    <a:pt x="32" y="15"/>
                    <a:pt x="29" y="18"/>
                    <a:pt x="27" y="18"/>
                  </a:cubicBezTo>
                  <a:cubicBezTo>
                    <a:pt x="25" y="18"/>
                    <a:pt x="23" y="18"/>
                    <a:pt x="21" y="18"/>
                  </a:cubicBezTo>
                  <a:cubicBezTo>
                    <a:pt x="21" y="18"/>
                    <a:pt x="21" y="20"/>
                    <a:pt x="22" y="20"/>
                  </a:cubicBezTo>
                  <a:cubicBezTo>
                    <a:pt x="22" y="21"/>
                    <a:pt x="24" y="21"/>
                    <a:pt x="25" y="21"/>
                  </a:cubicBezTo>
                  <a:cubicBezTo>
                    <a:pt x="25" y="22"/>
                    <a:pt x="21" y="23"/>
                    <a:pt x="20" y="23"/>
                  </a:cubicBezTo>
                  <a:cubicBezTo>
                    <a:pt x="19" y="24"/>
                    <a:pt x="21" y="27"/>
                    <a:pt x="22" y="28"/>
                  </a:cubicBezTo>
                  <a:cubicBezTo>
                    <a:pt x="24" y="32"/>
                    <a:pt x="24" y="35"/>
                    <a:pt x="22" y="39"/>
                  </a:cubicBezTo>
                  <a:cubicBezTo>
                    <a:pt x="22" y="41"/>
                    <a:pt x="22" y="47"/>
                    <a:pt x="20" y="47"/>
                  </a:cubicBezTo>
                  <a:cubicBezTo>
                    <a:pt x="19" y="48"/>
                    <a:pt x="17" y="47"/>
                    <a:pt x="15" y="48"/>
                  </a:cubicBezTo>
                  <a:cubicBezTo>
                    <a:pt x="14" y="49"/>
                    <a:pt x="11" y="49"/>
                    <a:pt x="10" y="49"/>
                  </a:cubicBezTo>
                  <a:cubicBezTo>
                    <a:pt x="5" y="51"/>
                    <a:pt x="5" y="53"/>
                    <a:pt x="5" y="57"/>
                  </a:cubicBezTo>
                  <a:cubicBezTo>
                    <a:pt x="5" y="59"/>
                    <a:pt x="2" y="59"/>
                    <a:pt x="2" y="60"/>
                  </a:cubicBezTo>
                  <a:cubicBezTo>
                    <a:pt x="2" y="63"/>
                    <a:pt x="0" y="64"/>
                    <a:pt x="2" y="66"/>
                  </a:cubicBezTo>
                  <a:cubicBezTo>
                    <a:pt x="4" y="68"/>
                    <a:pt x="4" y="70"/>
                    <a:pt x="5" y="72"/>
                  </a:cubicBezTo>
                  <a:cubicBezTo>
                    <a:pt x="5" y="73"/>
                    <a:pt x="6" y="73"/>
                    <a:pt x="7" y="73"/>
                  </a:cubicBezTo>
                  <a:cubicBezTo>
                    <a:pt x="8" y="73"/>
                    <a:pt x="8" y="74"/>
                    <a:pt x="9" y="75"/>
                  </a:cubicBezTo>
                  <a:cubicBezTo>
                    <a:pt x="11" y="78"/>
                    <a:pt x="16" y="75"/>
                    <a:pt x="18" y="73"/>
                  </a:cubicBezTo>
                  <a:cubicBezTo>
                    <a:pt x="18" y="76"/>
                    <a:pt x="16" y="81"/>
                    <a:pt x="19" y="82"/>
                  </a:cubicBezTo>
                  <a:cubicBezTo>
                    <a:pt x="20" y="82"/>
                    <a:pt x="23" y="81"/>
                    <a:pt x="24" y="81"/>
                  </a:cubicBezTo>
                  <a:cubicBezTo>
                    <a:pt x="27" y="82"/>
                    <a:pt x="28" y="82"/>
                    <a:pt x="30" y="80"/>
                  </a:cubicBezTo>
                  <a:cubicBezTo>
                    <a:pt x="30" y="79"/>
                    <a:pt x="32" y="79"/>
                    <a:pt x="33" y="79"/>
                  </a:cubicBezTo>
                  <a:cubicBezTo>
                    <a:pt x="35" y="77"/>
                    <a:pt x="37" y="76"/>
                    <a:pt x="39" y="76"/>
                  </a:cubicBezTo>
                  <a:cubicBezTo>
                    <a:pt x="41" y="75"/>
                    <a:pt x="46" y="73"/>
                    <a:pt x="44" y="77"/>
                  </a:cubicBezTo>
                  <a:cubicBezTo>
                    <a:pt x="44" y="79"/>
                    <a:pt x="43" y="81"/>
                    <a:pt x="44" y="83"/>
                  </a:cubicBezTo>
                  <a:cubicBezTo>
                    <a:pt x="45" y="85"/>
                    <a:pt x="47" y="87"/>
                    <a:pt x="49" y="88"/>
                  </a:cubicBezTo>
                  <a:cubicBezTo>
                    <a:pt x="51" y="90"/>
                    <a:pt x="54" y="89"/>
                    <a:pt x="56" y="90"/>
                  </a:cubicBezTo>
                  <a:cubicBezTo>
                    <a:pt x="57" y="91"/>
                    <a:pt x="58" y="92"/>
                    <a:pt x="59" y="92"/>
                  </a:cubicBezTo>
                  <a:cubicBezTo>
                    <a:pt x="60" y="92"/>
                    <a:pt x="61" y="93"/>
                    <a:pt x="61" y="94"/>
                  </a:cubicBezTo>
                  <a:cubicBezTo>
                    <a:pt x="63" y="94"/>
                    <a:pt x="68" y="93"/>
                    <a:pt x="68" y="96"/>
                  </a:cubicBezTo>
                  <a:cubicBezTo>
                    <a:pt x="69" y="98"/>
                    <a:pt x="68" y="98"/>
                    <a:pt x="69" y="100"/>
                  </a:cubicBezTo>
                  <a:cubicBezTo>
                    <a:pt x="70" y="101"/>
                    <a:pt x="69" y="101"/>
                    <a:pt x="68" y="102"/>
                  </a:cubicBezTo>
                  <a:cubicBezTo>
                    <a:pt x="68" y="102"/>
                    <a:pt x="70" y="107"/>
                    <a:pt x="70" y="108"/>
                  </a:cubicBezTo>
                  <a:cubicBezTo>
                    <a:pt x="70" y="109"/>
                    <a:pt x="78" y="108"/>
                    <a:pt x="79" y="108"/>
                  </a:cubicBezTo>
                  <a:cubicBezTo>
                    <a:pt x="79" y="110"/>
                    <a:pt x="78" y="113"/>
                    <a:pt x="80" y="114"/>
                  </a:cubicBezTo>
                  <a:cubicBezTo>
                    <a:pt x="83" y="116"/>
                    <a:pt x="83" y="118"/>
                    <a:pt x="82" y="122"/>
                  </a:cubicBezTo>
                  <a:cubicBezTo>
                    <a:pt x="81" y="124"/>
                    <a:pt x="80" y="127"/>
                    <a:pt x="81" y="130"/>
                  </a:cubicBezTo>
                  <a:cubicBezTo>
                    <a:pt x="81" y="131"/>
                    <a:pt x="82" y="133"/>
                    <a:pt x="82" y="135"/>
                  </a:cubicBezTo>
                  <a:cubicBezTo>
                    <a:pt x="82" y="136"/>
                    <a:pt x="80" y="138"/>
                    <a:pt x="82" y="138"/>
                  </a:cubicBezTo>
                  <a:cubicBezTo>
                    <a:pt x="83" y="139"/>
                    <a:pt x="86" y="140"/>
                    <a:pt x="88" y="139"/>
                  </a:cubicBezTo>
                  <a:cubicBezTo>
                    <a:pt x="90" y="137"/>
                    <a:pt x="94" y="144"/>
                    <a:pt x="93" y="145"/>
                  </a:cubicBezTo>
                  <a:cubicBezTo>
                    <a:pt x="93" y="146"/>
                    <a:pt x="93" y="147"/>
                    <a:pt x="94" y="148"/>
                  </a:cubicBezTo>
                  <a:cubicBezTo>
                    <a:pt x="95" y="149"/>
                    <a:pt x="97" y="147"/>
                    <a:pt x="98" y="148"/>
                  </a:cubicBezTo>
                  <a:cubicBezTo>
                    <a:pt x="102" y="150"/>
                    <a:pt x="98" y="154"/>
                    <a:pt x="98" y="157"/>
                  </a:cubicBezTo>
                  <a:cubicBezTo>
                    <a:pt x="100" y="154"/>
                    <a:pt x="102" y="160"/>
                    <a:pt x="102" y="160"/>
                  </a:cubicBezTo>
                  <a:cubicBezTo>
                    <a:pt x="103" y="164"/>
                    <a:pt x="101" y="165"/>
                    <a:pt x="98" y="166"/>
                  </a:cubicBezTo>
                  <a:cubicBezTo>
                    <a:pt x="94" y="168"/>
                    <a:pt x="92" y="170"/>
                    <a:pt x="90" y="173"/>
                  </a:cubicBezTo>
                  <a:cubicBezTo>
                    <a:pt x="89" y="175"/>
                    <a:pt x="88" y="176"/>
                    <a:pt x="86" y="177"/>
                  </a:cubicBezTo>
                  <a:cubicBezTo>
                    <a:pt x="85" y="179"/>
                    <a:pt x="83" y="180"/>
                    <a:pt x="81" y="182"/>
                  </a:cubicBezTo>
                  <a:cubicBezTo>
                    <a:pt x="83" y="182"/>
                    <a:pt x="85" y="181"/>
                    <a:pt x="86" y="181"/>
                  </a:cubicBezTo>
                  <a:cubicBezTo>
                    <a:pt x="87" y="181"/>
                    <a:pt x="88" y="183"/>
                    <a:pt x="89" y="183"/>
                  </a:cubicBezTo>
                  <a:cubicBezTo>
                    <a:pt x="89" y="184"/>
                    <a:pt x="90" y="185"/>
                    <a:pt x="91" y="186"/>
                  </a:cubicBezTo>
                  <a:cubicBezTo>
                    <a:pt x="92" y="187"/>
                    <a:pt x="93" y="186"/>
                    <a:pt x="94" y="187"/>
                  </a:cubicBezTo>
                  <a:cubicBezTo>
                    <a:pt x="96" y="189"/>
                    <a:pt x="100" y="190"/>
                    <a:pt x="101" y="193"/>
                  </a:cubicBezTo>
                  <a:cubicBezTo>
                    <a:pt x="102" y="195"/>
                    <a:pt x="103" y="199"/>
                    <a:pt x="104" y="201"/>
                  </a:cubicBezTo>
                  <a:cubicBezTo>
                    <a:pt x="105" y="200"/>
                    <a:pt x="106" y="199"/>
                    <a:pt x="107" y="197"/>
                  </a:cubicBezTo>
                  <a:cubicBezTo>
                    <a:pt x="107" y="196"/>
                    <a:pt x="108" y="194"/>
                    <a:pt x="109" y="193"/>
                  </a:cubicBezTo>
                  <a:cubicBezTo>
                    <a:pt x="110" y="190"/>
                    <a:pt x="113" y="189"/>
                    <a:pt x="116" y="187"/>
                  </a:cubicBezTo>
                  <a:cubicBezTo>
                    <a:pt x="118" y="185"/>
                    <a:pt x="118" y="183"/>
                    <a:pt x="119" y="180"/>
                  </a:cubicBezTo>
                  <a:cubicBezTo>
                    <a:pt x="121" y="176"/>
                    <a:pt x="124" y="175"/>
                    <a:pt x="126" y="172"/>
                  </a:cubicBezTo>
                  <a:cubicBezTo>
                    <a:pt x="129" y="169"/>
                    <a:pt x="126" y="165"/>
                    <a:pt x="127" y="161"/>
                  </a:cubicBezTo>
                  <a:cubicBezTo>
                    <a:pt x="128" y="160"/>
                    <a:pt x="128" y="159"/>
                    <a:pt x="128" y="157"/>
                  </a:cubicBezTo>
                  <a:cubicBezTo>
                    <a:pt x="128" y="156"/>
                    <a:pt x="128" y="156"/>
                    <a:pt x="129" y="156"/>
                  </a:cubicBezTo>
                  <a:cubicBezTo>
                    <a:pt x="131" y="155"/>
                    <a:pt x="132" y="153"/>
                    <a:pt x="133" y="152"/>
                  </a:cubicBezTo>
                  <a:cubicBezTo>
                    <a:pt x="134" y="151"/>
                    <a:pt x="135" y="150"/>
                    <a:pt x="137" y="149"/>
                  </a:cubicBezTo>
                  <a:cubicBezTo>
                    <a:pt x="138" y="149"/>
                    <a:pt x="139" y="148"/>
                    <a:pt x="141" y="147"/>
                  </a:cubicBezTo>
                  <a:cubicBezTo>
                    <a:pt x="142" y="147"/>
                    <a:pt x="143" y="148"/>
                    <a:pt x="144" y="148"/>
                  </a:cubicBezTo>
                  <a:cubicBezTo>
                    <a:pt x="145" y="148"/>
                    <a:pt x="144" y="147"/>
                    <a:pt x="144" y="147"/>
                  </a:cubicBezTo>
                  <a:cubicBezTo>
                    <a:pt x="143" y="146"/>
                    <a:pt x="147" y="145"/>
                    <a:pt x="147" y="145"/>
                  </a:cubicBezTo>
                  <a:cubicBezTo>
                    <a:pt x="147" y="145"/>
                    <a:pt x="149" y="142"/>
                    <a:pt x="149" y="143"/>
                  </a:cubicBezTo>
                  <a:cubicBezTo>
                    <a:pt x="150" y="144"/>
                    <a:pt x="155" y="142"/>
                    <a:pt x="155" y="142"/>
                  </a:cubicBezTo>
                  <a:cubicBezTo>
                    <a:pt x="156" y="142"/>
                    <a:pt x="155" y="143"/>
                    <a:pt x="156" y="143"/>
                  </a:cubicBezTo>
                  <a:cubicBezTo>
                    <a:pt x="157" y="143"/>
                    <a:pt x="160" y="143"/>
                    <a:pt x="161" y="142"/>
                  </a:cubicBezTo>
                  <a:cubicBezTo>
                    <a:pt x="162" y="141"/>
                    <a:pt x="162" y="140"/>
                    <a:pt x="163" y="139"/>
                  </a:cubicBezTo>
                  <a:cubicBezTo>
                    <a:pt x="164" y="139"/>
                    <a:pt x="165" y="138"/>
                    <a:pt x="165" y="137"/>
                  </a:cubicBezTo>
                  <a:cubicBezTo>
                    <a:pt x="166" y="136"/>
                    <a:pt x="165" y="134"/>
                    <a:pt x="166" y="133"/>
                  </a:cubicBezTo>
                  <a:cubicBezTo>
                    <a:pt x="167" y="132"/>
                    <a:pt x="168" y="131"/>
                    <a:pt x="169" y="130"/>
                  </a:cubicBezTo>
                  <a:cubicBezTo>
                    <a:pt x="171" y="127"/>
                    <a:pt x="172" y="126"/>
                    <a:pt x="172" y="123"/>
                  </a:cubicBezTo>
                  <a:cubicBezTo>
                    <a:pt x="172" y="121"/>
                    <a:pt x="172" y="120"/>
                    <a:pt x="173" y="118"/>
                  </a:cubicBezTo>
                  <a:cubicBezTo>
                    <a:pt x="173" y="117"/>
                    <a:pt x="174" y="117"/>
                    <a:pt x="175" y="116"/>
                  </a:cubicBezTo>
                  <a:cubicBezTo>
                    <a:pt x="176" y="115"/>
                    <a:pt x="175" y="113"/>
                    <a:pt x="175" y="112"/>
                  </a:cubicBezTo>
                  <a:cubicBezTo>
                    <a:pt x="175" y="110"/>
                    <a:pt x="176" y="109"/>
                    <a:pt x="176" y="107"/>
                  </a:cubicBezTo>
                  <a:cubicBezTo>
                    <a:pt x="177" y="104"/>
                    <a:pt x="176" y="101"/>
                    <a:pt x="176" y="98"/>
                  </a:cubicBezTo>
                  <a:cubicBezTo>
                    <a:pt x="176" y="96"/>
                    <a:pt x="175" y="94"/>
                    <a:pt x="176" y="93"/>
                  </a:cubicBezTo>
                  <a:cubicBezTo>
                    <a:pt x="177" y="91"/>
                    <a:pt x="176" y="92"/>
                    <a:pt x="176" y="90"/>
                  </a:cubicBezTo>
                  <a:cubicBezTo>
                    <a:pt x="176" y="90"/>
                    <a:pt x="178" y="91"/>
                    <a:pt x="178" y="91"/>
                  </a:cubicBezTo>
                  <a:cubicBezTo>
                    <a:pt x="178" y="91"/>
                    <a:pt x="178" y="90"/>
                    <a:pt x="178" y="90"/>
                  </a:cubicBezTo>
                  <a:cubicBezTo>
                    <a:pt x="178" y="90"/>
                    <a:pt x="179" y="90"/>
                    <a:pt x="179" y="90"/>
                  </a:cubicBezTo>
                  <a:cubicBezTo>
                    <a:pt x="181" y="90"/>
                    <a:pt x="182" y="87"/>
                    <a:pt x="182" y="86"/>
                  </a:cubicBezTo>
                  <a:cubicBezTo>
                    <a:pt x="183" y="85"/>
                    <a:pt x="184" y="83"/>
                    <a:pt x="185" y="81"/>
                  </a:cubicBezTo>
                  <a:cubicBezTo>
                    <a:pt x="187" y="79"/>
                    <a:pt x="189" y="79"/>
                    <a:pt x="190" y="77"/>
                  </a:cubicBezTo>
                  <a:cubicBezTo>
                    <a:pt x="195" y="71"/>
                    <a:pt x="199" y="64"/>
                    <a:pt x="196" y="57"/>
                  </a:cubicBezTo>
                  <a:cubicBezTo>
                    <a:pt x="194" y="53"/>
                    <a:pt x="198" y="60"/>
                    <a:pt x="196" y="57"/>
                  </a:cubicBezTo>
                  <a:close/>
                  <a:moveTo>
                    <a:pt x="115" y="186"/>
                  </a:moveTo>
                  <a:cubicBezTo>
                    <a:pt x="113" y="187"/>
                    <a:pt x="112" y="189"/>
                    <a:pt x="110" y="190"/>
                  </a:cubicBezTo>
                  <a:cubicBezTo>
                    <a:pt x="107" y="191"/>
                    <a:pt x="112" y="188"/>
                    <a:pt x="112" y="187"/>
                  </a:cubicBezTo>
                  <a:cubicBezTo>
                    <a:pt x="113" y="186"/>
                    <a:pt x="114" y="184"/>
                    <a:pt x="116" y="182"/>
                  </a:cubicBezTo>
                  <a:cubicBezTo>
                    <a:pt x="118" y="180"/>
                    <a:pt x="117" y="184"/>
                    <a:pt x="115" y="186"/>
                  </a:cubicBezTo>
                  <a:cubicBezTo>
                    <a:pt x="115" y="186"/>
                    <a:pt x="116" y="185"/>
                    <a:pt x="115" y="186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932" name="Freeform 629" descr="" title=""/>
            <p:cNvSpPr>
              <a:spLocks/>
            </p:cNvSpPr>
            <p:nvPr/>
          </p:nvSpPr>
          <p:spPr bwMode="auto">
            <a:xfrm>
              <a:off x="8782795" y="10468850"/>
              <a:ext cx="266527" cy="276721"/>
            </a:xfrm>
            <a:custGeom>
              <a:avLst/>
              <a:gdLst>
                <a:gd name="T0" fmla="*/ 21 w 27"/>
                <a:gd name="T1" fmla="*/ 10 h 28"/>
                <a:gd name="T2" fmla="*/ 17 w 27"/>
                <a:gd name="T3" fmla="*/ 7 h 28"/>
                <a:gd name="T4" fmla="*/ 14 w 27"/>
                <a:gd name="T5" fmla="*/ 6 h 28"/>
                <a:gd name="T6" fmla="*/ 11 w 27"/>
                <a:gd name="T7" fmla="*/ 3 h 28"/>
                <a:gd name="T8" fmla="*/ 6 w 27"/>
                <a:gd name="T9" fmla="*/ 2 h 28"/>
                <a:gd name="T10" fmla="*/ 4 w 27"/>
                <a:gd name="T11" fmla="*/ 3 h 28"/>
                <a:gd name="T12" fmla="*/ 3 w 27"/>
                <a:gd name="T13" fmla="*/ 6 h 28"/>
                <a:gd name="T14" fmla="*/ 3 w 27"/>
                <a:gd name="T15" fmla="*/ 12 h 28"/>
                <a:gd name="T16" fmla="*/ 2 w 27"/>
                <a:gd name="T17" fmla="*/ 17 h 28"/>
                <a:gd name="T18" fmla="*/ 1 w 27"/>
                <a:gd name="T19" fmla="*/ 22 h 28"/>
                <a:gd name="T20" fmla="*/ 4 w 27"/>
                <a:gd name="T21" fmla="*/ 25 h 28"/>
                <a:gd name="T22" fmla="*/ 9 w 27"/>
                <a:gd name="T23" fmla="*/ 26 h 28"/>
                <a:gd name="T24" fmla="*/ 13 w 27"/>
                <a:gd name="T25" fmla="*/ 28 h 28"/>
                <a:gd name="T26" fmla="*/ 19 w 27"/>
                <a:gd name="T27" fmla="*/ 28 h 28"/>
                <a:gd name="T28" fmla="*/ 24 w 27"/>
                <a:gd name="T29" fmla="*/ 25 h 28"/>
                <a:gd name="T30" fmla="*/ 26 w 27"/>
                <a:gd name="T31" fmla="*/ 19 h 28"/>
                <a:gd name="T32" fmla="*/ 24 w 27"/>
                <a:gd name="T33" fmla="*/ 14 h 28"/>
                <a:gd name="T34" fmla="*/ 21 w 27"/>
                <a:gd name="T35" fmla="*/ 10 h 28"/>
                <a:gd name="T36" fmla="*/ 21 w 27"/>
                <a:gd name="T37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8">
                  <a:moveTo>
                    <a:pt x="21" y="10"/>
                  </a:moveTo>
                  <a:cubicBezTo>
                    <a:pt x="20" y="8"/>
                    <a:pt x="18" y="8"/>
                    <a:pt x="17" y="7"/>
                  </a:cubicBezTo>
                  <a:cubicBezTo>
                    <a:pt x="16" y="6"/>
                    <a:pt x="15" y="7"/>
                    <a:pt x="14" y="6"/>
                  </a:cubicBezTo>
                  <a:cubicBezTo>
                    <a:pt x="13" y="5"/>
                    <a:pt x="12" y="4"/>
                    <a:pt x="11" y="3"/>
                  </a:cubicBezTo>
                  <a:cubicBezTo>
                    <a:pt x="10" y="0"/>
                    <a:pt x="9" y="1"/>
                    <a:pt x="6" y="2"/>
                  </a:cubicBezTo>
                  <a:cubicBezTo>
                    <a:pt x="5" y="2"/>
                    <a:pt x="5" y="1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3" y="8"/>
                    <a:pt x="3" y="10"/>
                    <a:pt x="3" y="12"/>
                  </a:cubicBezTo>
                  <a:cubicBezTo>
                    <a:pt x="3" y="13"/>
                    <a:pt x="3" y="15"/>
                    <a:pt x="2" y="17"/>
                  </a:cubicBezTo>
                  <a:cubicBezTo>
                    <a:pt x="0" y="19"/>
                    <a:pt x="0" y="19"/>
                    <a:pt x="1" y="22"/>
                  </a:cubicBezTo>
                  <a:cubicBezTo>
                    <a:pt x="2" y="24"/>
                    <a:pt x="2" y="24"/>
                    <a:pt x="4" y="25"/>
                  </a:cubicBezTo>
                  <a:cubicBezTo>
                    <a:pt x="6" y="25"/>
                    <a:pt x="8" y="25"/>
                    <a:pt x="9" y="26"/>
                  </a:cubicBezTo>
                  <a:cubicBezTo>
                    <a:pt x="10" y="26"/>
                    <a:pt x="12" y="28"/>
                    <a:pt x="13" y="28"/>
                  </a:cubicBezTo>
                  <a:cubicBezTo>
                    <a:pt x="15" y="27"/>
                    <a:pt x="17" y="28"/>
                    <a:pt x="19" y="28"/>
                  </a:cubicBezTo>
                  <a:cubicBezTo>
                    <a:pt x="20" y="28"/>
                    <a:pt x="23" y="26"/>
                    <a:pt x="24" y="25"/>
                  </a:cubicBezTo>
                  <a:cubicBezTo>
                    <a:pt x="26" y="23"/>
                    <a:pt x="27" y="21"/>
                    <a:pt x="26" y="19"/>
                  </a:cubicBezTo>
                  <a:cubicBezTo>
                    <a:pt x="25" y="17"/>
                    <a:pt x="25" y="16"/>
                    <a:pt x="24" y="14"/>
                  </a:cubicBezTo>
                  <a:cubicBezTo>
                    <a:pt x="24" y="12"/>
                    <a:pt x="23" y="11"/>
                    <a:pt x="21" y="10"/>
                  </a:cubicBezTo>
                  <a:cubicBezTo>
                    <a:pt x="20" y="9"/>
                    <a:pt x="22" y="10"/>
                    <a:pt x="21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933" name="Freeform 630" descr="" title=""/>
            <p:cNvSpPr>
              <a:spLocks/>
            </p:cNvSpPr>
            <p:nvPr/>
          </p:nvSpPr>
          <p:spPr bwMode="auto">
            <a:xfrm>
              <a:off x="8020325" y="10033521"/>
              <a:ext cx="1018877" cy="1771689"/>
            </a:xfrm>
            <a:custGeom>
              <a:avLst/>
              <a:gdLst>
                <a:gd name="T0" fmla="*/ 80 w 103"/>
                <a:gd name="T1" fmla="*/ 52 h 179"/>
                <a:gd name="T2" fmla="*/ 85 w 103"/>
                <a:gd name="T3" fmla="*/ 42 h 179"/>
                <a:gd name="T4" fmla="*/ 102 w 103"/>
                <a:gd name="T5" fmla="*/ 29 h 179"/>
                <a:gd name="T6" fmla="*/ 99 w 103"/>
                <a:gd name="T7" fmla="*/ 21 h 179"/>
                <a:gd name="T8" fmla="*/ 94 w 103"/>
                <a:gd name="T9" fmla="*/ 29 h 179"/>
                <a:gd name="T10" fmla="*/ 82 w 103"/>
                <a:gd name="T11" fmla="*/ 30 h 179"/>
                <a:gd name="T12" fmla="*/ 79 w 103"/>
                <a:gd name="T13" fmla="*/ 28 h 179"/>
                <a:gd name="T14" fmla="*/ 81 w 103"/>
                <a:gd name="T15" fmla="*/ 22 h 179"/>
                <a:gd name="T16" fmla="*/ 64 w 103"/>
                <a:gd name="T17" fmla="*/ 9 h 179"/>
                <a:gd name="T18" fmla="*/ 57 w 103"/>
                <a:gd name="T19" fmla="*/ 2 h 179"/>
                <a:gd name="T20" fmla="*/ 48 w 103"/>
                <a:gd name="T21" fmla="*/ 4 h 179"/>
                <a:gd name="T22" fmla="*/ 39 w 103"/>
                <a:gd name="T23" fmla="*/ 1 h 179"/>
                <a:gd name="T24" fmla="*/ 35 w 103"/>
                <a:gd name="T25" fmla="*/ 9 h 179"/>
                <a:gd name="T26" fmla="*/ 27 w 103"/>
                <a:gd name="T27" fmla="*/ 22 h 179"/>
                <a:gd name="T28" fmla="*/ 25 w 103"/>
                <a:gd name="T29" fmla="*/ 32 h 179"/>
                <a:gd name="T30" fmla="*/ 21 w 103"/>
                <a:gd name="T31" fmla="*/ 39 h 179"/>
                <a:gd name="T32" fmla="*/ 19 w 103"/>
                <a:gd name="T33" fmla="*/ 47 h 179"/>
                <a:gd name="T34" fmla="*/ 17 w 103"/>
                <a:gd name="T35" fmla="*/ 52 h 179"/>
                <a:gd name="T36" fmla="*/ 20 w 103"/>
                <a:gd name="T37" fmla="*/ 61 h 179"/>
                <a:gd name="T38" fmla="*/ 18 w 103"/>
                <a:gd name="T39" fmla="*/ 79 h 179"/>
                <a:gd name="T40" fmla="*/ 15 w 103"/>
                <a:gd name="T41" fmla="*/ 94 h 179"/>
                <a:gd name="T42" fmla="*/ 10 w 103"/>
                <a:gd name="T43" fmla="*/ 117 h 179"/>
                <a:gd name="T44" fmla="*/ 13 w 103"/>
                <a:gd name="T45" fmla="*/ 130 h 179"/>
                <a:gd name="T46" fmla="*/ 12 w 103"/>
                <a:gd name="T47" fmla="*/ 135 h 179"/>
                <a:gd name="T48" fmla="*/ 8 w 103"/>
                <a:gd name="T49" fmla="*/ 147 h 179"/>
                <a:gd name="T50" fmla="*/ 5 w 103"/>
                <a:gd name="T51" fmla="*/ 156 h 179"/>
                <a:gd name="T52" fmla="*/ 8 w 103"/>
                <a:gd name="T53" fmla="*/ 170 h 179"/>
                <a:gd name="T54" fmla="*/ 13 w 103"/>
                <a:gd name="T55" fmla="*/ 176 h 179"/>
                <a:gd name="T56" fmla="*/ 23 w 103"/>
                <a:gd name="T57" fmla="*/ 178 h 179"/>
                <a:gd name="T58" fmla="*/ 27 w 103"/>
                <a:gd name="T59" fmla="*/ 179 h 179"/>
                <a:gd name="T60" fmla="*/ 24 w 103"/>
                <a:gd name="T61" fmla="*/ 169 h 179"/>
                <a:gd name="T62" fmla="*/ 25 w 103"/>
                <a:gd name="T63" fmla="*/ 163 h 179"/>
                <a:gd name="T64" fmla="*/ 28 w 103"/>
                <a:gd name="T65" fmla="*/ 163 h 179"/>
                <a:gd name="T66" fmla="*/ 31 w 103"/>
                <a:gd name="T67" fmla="*/ 157 h 179"/>
                <a:gd name="T68" fmla="*/ 40 w 103"/>
                <a:gd name="T69" fmla="*/ 151 h 179"/>
                <a:gd name="T70" fmla="*/ 41 w 103"/>
                <a:gd name="T71" fmla="*/ 145 h 179"/>
                <a:gd name="T72" fmla="*/ 32 w 103"/>
                <a:gd name="T73" fmla="*/ 140 h 179"/>
                <a:gd name="T74" fmla="*/ 39 w 103"/>
                <a:gd name="T75" fmla="*/ 131 h 179"/>
                <a:gd name="T76" fmla="*/ 43 w 103"/>
                <a:gd name="T77" fmla="*/ 124 h 179"/>
                <a:gd name="T78" fmla="*/ 48 w 103"/>
                <a:gd name="T79" fmla="*/ 116 h 179"/>
                <a:gd name="T80" fmla="*/ 51 w 103"/>
                <a:gd name="T81" fmla="*/ 114 h 179"/>
                <a:gd name="T82" fmla="*/ 45 w 103"/>
                <a:gd name="T83" fmla="*/ 113 h 179"/>
                <a:gd name="T84" fmla="*/ 54 w 103"/>
                <a:gd name="T85" fmla="*/ 108 h 179"/>
                <a:gd name="T86" fmla="*/ 58 w 103"/>
                <a:gd name="T87" fmla="*/ 102 h 179"/>
                <a:gd name="T88" fmla="*/ 59 w 103"/>
                <a:gd name="T89" fmla="*/ 97 h 179"/>
                <a:gd name="T90" fmla="*/ 60 w 103"/>
                <a:gd name="T91" fmla="*/ 96 h 179"/>
                <a:gd name="T92" fmla="*/ 76 w 103"/>
                <a:gd name="T93" fmla="*/ 93 h 179"/>
                <a:gd name="T94" fmla="*/ 84 w 103"/>
                <a:gd name="T95" fmla="*/ 87 h 179"/>
                <a:gd name="T96" fmla="*/ 83 w 103"/>
                <a:gd name="T97" fmla="*/ 78 h 179"/>
                <a:gd name="T98" fmla="*/ 78 w 103"/>
                <a:gd name="T99" fmla="*/ 69 h 179"/>
                <a:gd name="T100" fmla="*/ 78 w 103"/>
                <a:gd name="T101" fmla="*/ 66 h 179"/>
                <a:gd name="T102" fmla="*/ 78 w 103"/>
                <a:gd name="T103" fmla="*/ 62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3" h="179">
                  <a:moveTo>
                    <a:pt x="78" y="62"/>
                  </a:moveTo>
                  <a:cubicBezTo>
                    <a:pt x="81" y="59"/>
                    <a:pt x="79" y="56"/>
                    <a:pt x="80" y="52"/>
                  </a:cubicBezTo>
                  <a:cubicBezTo>
                    <a:pt x="80" y="51"/>
                    <a:pt x="80" y="49"/>
                    <a:pt x="80" y="48"/>
                  </a:cubicBezTo>
                  <a:cubicBezTo>
                    <a:pt x="81" y="45"/>
                    <a:pt x="83" y="44"/>
                    <a:pt x="85" y="42"/>
                  </a:cubicBezTo>
                  <a:cubicBezTo>
                    <a:pt x="89" y="39"/>
                    <a:pt x="91" y="34"/>
                    <a:pt x="95" y="31"/>
                  </a:cubicBezTo>
                  <a:cubicBezTo>
                    <a:pt x="97" y="30"/>
                    <a:pt x="100" y="30"/>
                    <a:pt x="102" y="29"/>
                  </a:cubicBezTo>
                  <a:cubicBezTo>
                    <a:pt x="103" y="27"/>
                    <a:pt x="102" y="24"/>
                    <a:pt x="101" y="23"/>
                  </a:cubicBezTo>
                  <a:cubicBezTo>
                    <a:pt x="100" y="21"/>
                    <a:pt x="101" y="21"/>
                    <a:pt x="99" y="21"/>
                  </a:cubicBezTo>
                  <a:cubicBezTo>
                    <a:pt x="97" y="20"/>
                    <a:pt x="98" y="24"/>
                    <a:pt x="97" y="25"/>
                  </a:cubicBezTo>
                  <a:cubicBezTo>
                    <a:pt x="96" y="26"/>
                    <a:pt x="95" y="28"/>
                    <a:pt x="94" y="29"/>
                  </a:cubicBezTo>
                  <a:cubicBezTo>
                    <a:pt x="93" y="30"/>
                    <a:pt x="90" y="29"/>
                    <a:pt x="88" y="30"/>
                  </a:cubicBezTo>
                  <a:cubicBezTo>
                    <a:pt x="87" y="32"/>
                    <a:pt x="84" y="30"/>
                    <a:pt x="82" y="30"/>
                  </a:cubicBezTo>
                  <a:cubicBezTo>
                    <a:pt x="81" y="30"/>
                    <a:pt x="79" y="31"/>
                    <a:pt x="78" y="30"/>
                  </a:cubicBezTo>
                  <a:cubicBezTo>
                    <a:pt x="76" y="30"/>
                    <a:pt x="79" y="28"/>
                    <a:pt x="79" y="28"/>
                  </a:cubicBezTo>
                  <a:cubicBezTo>
                    <a:pt x="80" y="27"/>
                    <a:pt x="79" y="26"/>
                    <a:pt x="79" y="26"/>
                  </a:cubicBezTo>
                  <a:cubicBezTo>
                    <a:pt x="79" y="24"/>
                    <a:pt x="80" y="23"/>
                    <a:pt x="81" y="22"/>
                  </a:cubicBezTo>
                  <a:cubicBezTo>
                    <a:pt x="85" y="18"/>
                    <a:pt x="77" y="16"/>
                    <a:pt x="74" y="14"/>
                  </a:cubicBezTo>
                  <a:cubicBezTo>
                    <a:pt x="71" y="12"/>
                    <a:pt x="67" y="12"/>
                    <a:pt x="64" y="9"/>
                  </a:cubicBezTo>
                  <a:cubicBezTo>
                    <a:pt x="63" y="8"/>
                    <a:pt x="61" y="7"/>
                    <a:pt x="60" y="6"/>
                  </a:cubicBezTo>
                  <a:cubicBezTo>
                    <a:pt x="59" y="4"/>
                    <a:pt x="58" y="2"/>
                    <a:pt x="57" y="2"/>
                  </a:cubicBezTo>
                  <a:cubicBezTo>
                    <a:pt x="56" y="1"/>
                    <a:pt x="53" y="1"/>
                    <a:pt x="52" y="2"/>
                  </a:cubicBezTo>
                  <a:cubicBezTo>
                    <a:pt x="51" y="3"/>
                    <a:pt x="50" y="6"/>
                    <a:pt x="48" y="4"/>
                  </a:cubicBezTo>
                  <a:cubicBezTo>
                    <a:pt x="47" y="2"/>
                    <a:pt x="45" y="2"/>
                    <a:pt x="43" y="2"/>
                  </a:cubicBezTo>
                  <a:cubicBezTo>
                    <a:pt x="41" y="2"/>
                    <a:pt x="41" y="0"/>
                    <a:pt x="39" y="1"/>
                  </a:cubicBezTo>
                  <a:cubicBezTo>
                    <a:pt x="38" y="2"/>
                    <a:pt x="35" y="3"/>
                    <a:pt x="35" y="4"/>
                  </a:cubicBezTo>
                  <a:cubicBezTo>
                    <a:pt x="34" y="6"/>
                    <a:pt x="35" y="8"/>
                    <a:pt x="35" y="9"/>
                  </a:cubicBezTo>
                  <a:cubicBezTo>
                    <a:pt x="34" y="13"/>
                    <a:pt x="31" y="13"/>
                    <a:pt x="28" y="14"/>
                  </a:cubicBezTo>
                  <a:cubicBezTo>
                    <a:pt x="26" y="15"/>
                    <a:pt x="27" y="20"/>
                    <a:pt x="27" y="22"/>
                  </a:cubicBezTo>
                  <a:cubicBezTo>
                    <a:pt x="27" y="24"/>
                    <a:pt x="28" y="26"/>
                    <a:pt x="28" y="27"/>
                  </a:cubicBezTo>
                  <a:cubicBezTo>
                    <a:pt x="28" y="28"/>
                    <a:pt x="25" y="31"/>
                    <a:pt x="25" y="32"/>
                  </a:cubicBezTo>
                  <a:cubicBezTo>
                    <a:pt x="24" y="33"/>
                    <a:pt x="21" y="35"/>
                    <a:pt x="21" y="36"/>
                  </a:cubicBezTo>
                  <a:cubicBezTo>
                    <a:pt x="21" y="37"/>
                    <a:pt x="21" y="38"/>
                    <a:pt x="21" y="39"/>
                  </a:cubicBezTo>
                  <a:cubicBezTo>
                    <a:pt x="21" y="40"/>
                    <a:pt x="20" y="41"/>
                    <a:pt x="20" y="42"/>
                  </a:cubicBezTo>
                  <a:cubicBezTo>
                    <a:pt x="20" y="43"/>
                    <a:pt x="21" y="46"/>
                    <a:pt x="19" y="47"/>
                  </a:cubicBezTo>
                  <a:cubicBezTo>
                    <a:pt x="19" y="48"/>
                    <a:pt x="19" y="50"/>
                    <a:pt x="19" y="51"/>
                  </a:cubicBezTo>
                  <a:cubicBezTo>
                    <a:pt x="18" y="51"/>
                    <a:pt x="17" y="51"/>
                    <a:pt x="17" y="52"/>
                  </a:cubicBezTo>
                  <a:cubicBezTo>
                    <a:pt x="17" y="54"/>
                    <a:pt x="19" y="55"/>
                    <a:pt x="19" y="57"/>
                  </a:cubicBezTo>
                  <a:cubicBezTo>
                    <a:pt x="19" y="58"/>
                    <a:pt x="19" y="60"/>
                    <a:pt x="20" y="61"/>
                  </a:cubicBezTo>
                  <a:cubicBezTo>
                    <a:pt x="22" y="65"/>
                    <a:pt x="18" y="69"/>
                    <a:pt x="18" y="73"/>
                  </a:cubicBezTo>
                  <a:cubicBezTo>
                    <a:pt x="17" y="75"/>
                    <a:pt x="19" y="77"/>
                    <a:pt x="18" y="79"/>
                  </a:cubicBezTo>
                  <a:cubicBezTo>
                    <a:pt x="17" y="80"/>
                    <a:pt x="15" y="81"/>
                    <a:pt x="14" y="83"/>
                  </a:cubicBezTo>
                  <a:cubicBezTo>
                    <a:pt x="13" y="85"/>
                    <a:pt x="17" y="93"/>
                    <a:pt x="15" y="94"/>
                  </a:cubicBezTo>
                  <a:cubicBezTo>
                    <a:pt x="11" y="96"/>
                    <a:pt x="12" y="101"/>
                    <a:pt x="11" y="105"/>
                  </a:cubicBezTo>
                  <a:cubicBezTo>
                    <a:pt x="9" y="108"/>
                    <a:pt x="10" y="113"/>
                    <a:pt x="10" y="117"/>
                  </a:cubicBezTo>
                  <a:cubicBezTo>
                    <a:pt x="10" y="120"/>
                    <a:pt x="10" y="123"/>
                    <a:pt x="10" y="126"/>
                  </a:cubicBezTo>
                  <a:cubicBezTo>
                    <a:pt x="10" y="127"/>
                    <a:pt x="15" y="130"/>
                    <a:pt x="13" y="130"/>
                  </a:cubicBezTo>
                  <a:cubicBezTo>
                    <a:pt x="13" y="130"/>
                    <a:pt x="9" y="131"/>
                    <a:pt x="11" y="132"/>
                  </a:cubicBezTo>
                  <a:cubicBezTo>
                    <a:pt x="13" y="132"/>
                    <a:pt x="13" y="133"/>
                    <a:pt x="12" y="135"/>
                  </a:cubicBezTo>
                  <a:cubicBezTo>
                    <a:pt x="11" y="137"/>
                    <a:pt x="11" y="139"/>
                    <a:pt x="11" y="142"/>
                  </a:cubicBezTo>
                  <a:cubicBezTo>
                    <a:pt x="11" y="144"/>
                    <a:pt x="9" y="145"/>
                    <a:pt x="8" y="147"/>
                  </a:cubicBezTo>
                  <a:cubicBezTo>
                    <a:pt x="7" y="148"/>
                    <a:pt x="8" y="150"/>
                    <a:pt x="8" y="152"/>
                  </a:cubicBezTo>
                  <a:cubicBezTo>
                    <a:pt x="8" y="153"/>
                    <a:pt x="6" y="156"/>
                    <a:pt x="5" y="156"/>
                  </a:cubicBezTo>
                  <a:cubicBezTo>
                    <a:pt x="0" y="158"/>
                    <a:pt x="3" y="164"/>
                    <a:pt x="4" y="167"/>
                  </a:cubicBezTo>
                  <a:cubicBezTo>
                    <a:pt x="5" y="169"/>
                    <a:pt x="8" y="166"/>
                    <a:pt x="8" y="170"/>
                  </a:cubicBezTo>
                  <a:cubicBezTo>
                    <a:pt x="8" y="171"/>
                    <a:pt x="7" y="174"/>
                    <a:pt x="9" y="175"/>
                  </a:cubicBezTo>
                  <a:cubicBezTo>
                    <a:pt x="10" y="176"/>
                    <a:pt x="11" y="176"/>
                    <a:pt x="13" y="176"/>
                  </a:cubicBezTo>
                  <a:cubicBezTo>
                    <a:pt x="15" y="177"/>
                    <a:pt x="18" y="177"/>
                    <a:pt x="20" y="177"/>
                  </a:cubicBezTo>
                  <a:cubicBezTo>
                    <a:pt x="21" y="177"/>
                    <a:pt x="22" y="177"/>
                    <a:pt x="23" y="178"/>
                  </a:cubicBezTo>
                  <a:cubicBezTo>
                    <a:pt x="23" y="177"/>
                    <a:pt x="24" y="177"/>
                    <a:pt x="25" y="177"/>
                  </a:cubicBezTo>
                  <a:cubicBezTo>
                    <a:pt x="25" y="178"/>
                    <a:pt x="27" y="179"/>
                    <a:pt x="27" y="179"/>
                  </a:cubicBezTo>
                  <a:cubicBezTo>
                    <a:pt x="28" y="179"/>
                    <a:pt x="26" y="176"/>
                    <a:pt x="26" y="175"/>
                  </a:cubicBezTo>
                  <a:cubicBezTo>
                    <a:pt x="24" y="173"/>
                    <a:pt x="24" y="171"/>
                    <a:pt x="24" y="169"/>
                  </a:cubicBezTo>
                  <a:cubicBezTo>
                    <a:pt x="24" y="167"/>
                    <a:pt x="24" y="166"/>
                    <a:pt x="27" y="164"/>
                  </a:cubicBezTo>
                  <a:cubicBezTo>
                    <a:pt x="29" y="163"/>
                    <a:pt x="25" y="163"/>
                    <a:pt x="25" y="163"/>
                  </a:cubicBezTo>
                  <a:cubicBezTo>
                    <a:pt x="25" y="163"/>
                    <a:pt x="27" y="162"/>
                    <a:pt x="26" y="162"/>
                  </a:cubicBezTo>
                  <a:cubicBezTo>
                    <a:pt x="27" y="162"/>
                    <a:pt x="27" y="163"/>
                    <a:pt x="28" y="163"/>
                  </a:cubicBezTo>
                  <a:cubicBezTo>
                    <a:pt x="29" y="164"/>
                    <a:pt x="30" y="163"/>
                    <a:pt x="31" y="163"/>
                  </a:cubicBezTo>
                  <a:cubicBezTo>
                    <a:pt x="32" y="161"/>
                    <a:pt x="31" y="159"/>
                    <a:pt x="31" y="157"/>
                  </a:cubicBezTo>
                  <a:cubicBezTo>
                    <a:pt x="32" y="155"/>
                    <a:pt x="34" y="154"/>
                    <a:pt x="37" y="153"/>
                  </a:cubicBezTo>
                  <a:cubicBezTo>
                    <a:pt x="38" y="152"/>
                    <a:pt x="39" y="152"/>
                    <a:pt x="40" y="151"/>
                  </a:cubicBezTo>
                  <a:cubicBezTo>
                    <a:pt x="41" y="150"/>
                    <a:pt x="39" y="149"/>
                    <a:pt x="39" y="149"/>
                  </a:cubicBezTo>
                  <a:cubicBezTo>
                    <a:pt x="39" y="148"/>
                    <a:pt x="42" y="147"/>
                    <a:pt x="41" y="145"/>
                  </a:cubicBezTo>
                  <a:cubicBezTo>
                    <a:pt x="40" y="143"/>
                    <a:pt x="36" y="145"/>
                    <a:pt x="35" y="143"/>
                  </a:cubicBezTo>
                  <a:cubicBezTo>
                    <a:pt x="34" y="142"/>
                    <a:pt x="33" y="142"/>
                    <a:pt x="32" y="140"/>
                  </a:cubicBezTo>
                  <a:cubicBezTo>
                    <a:pt x="31" y="138"/>
                    <a:pt x="33" y="135"/>
                    <a:pt x="34" y="134"/>
                  </a:cubicBezTo>
                  <a:cubicBezTo>
                    <a:pt x="36" y="133"/>
                    <a:pt x="37" y="131"/>
                    <a:pt x="39" y="131"/>
                  </a:cubicBezTo>
                  <a:cubicBezTo>
                    <a:pt x="41" y="130"/>
                    <a:pt x="41" y="132"/>
                    <a:pt x="42" y="129"/>
                  </a:cubicBezTo>
                  <a:cubicBezTo>
                    <a:pt x="42" y="127"/>
                    <a:pt x="44" y="126"/>
                    <a:pt x="43" y="124"/>
                  </a:cubicBezTo>
                  <a:cubicBezTo>
                    <a:pt x="42" y="121"/>
                    <a:pt x="47" y="121"/>
                    <a:pt x="48" y="119"/>
                  </a:cubicBezTo>
                  <a:cubicBezTo>
                    <a:pt x="48" y="119"/>
                    <a:pt x="43" y="115"/>
                    <a:pt x="48" y="116"/>
                  </a:cubicBezTo>
                  <a:cubicBezTo>
                    <a:pt x="49" y="117"/>
                    <a:pt x="49" y="118"/>
                    <a:pt x="50" y="118"/>
                  </a:cubicBezTo>
                  <a:cubicBezTo>
                    <a:pt x="52" y="118"/>
                    <a:pt x="52" y="115"/>
                    <a:pt x="51" y="114"/>
                  </a:cubicBezTo>
                  <a:cubicBezTo>
                    <a:pt x="51" y="113"/>
                    <a:pt x="49" y="115"/>
                    <a:pt x="49" y="115"/>
                  </a:cubicBezTo>
                  <a:cubicBezTo>
                    <a:pt x="47" y="115"/>
                    <a:pt x="45" y="114"/>
                    <a:pt x="45" y="113"/>
                  </a:cubicBezTo>
                  <a:cubicBezTo>
                    <a:pt x="45" y="112"/>
                    <a:pt x="43" y="105"/>
                    <a:pt x="45" y="105"/>
                  </a:cubicBezTo>
                  <a:cubicBezTo>
                    <a:pt x="48" y="106"/>
                    <a:pt x="50" y="108"/>
                    <a:pt x="54" y="108"/>
                  </a:cubicBezTo>
                  <a:cubicBezTo>
                    <a:pt x="55" y="108"/>
                    <a:pt x="56" y="107"/>
                    <a:pt x="57" y="107"/>
                  </a:cubicBezTo>
                  <a:cubicBezTo>
                    <a:pt x="59" y="105"/>
                    <a:pt x="57" y="104"/>
                    <a:pt x="58" y="102"/>
                  </a:cubicBezTo>
                  <a:cubicBezTo>
                    <a:pt x="58" y="101"/>
                    <a:pt x="59" y="100"/>
                    <a:pt x="59" y="100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6"/>
                    <a:pt x="58" y="94"/>
                    <a:pt x="59" y="94"/>
                  </a:cubicBezTo>
                  <a:cubicBezTo>
                    <a:pt x="61" y="94"/>
                    <a:pt x="60" y="96"/>
                    <a:pt x="60" y="96"/>
                  </a:cubicBezTo>
                  <a:cubicBezTo>
                    <a:pt x="59" y="95"/>
                    <a:pt x="65" y="95"/>
                    <a:pt x="65" y="95"/>
                  </a:cubicBezTo>
                  <a:cubicBezTo>
                    <a:pt x="69" y="95"/>
                    <a:pt x="72" y="93"/>
                    <a:pt x="76" y="93"/>
                  </a:cubicBezTo>
                  <a:cubicBezTo>
                    <a:pt x="77" y="92"/>
                    <a:pt x="80" y="91"/>
                    <a:pt x="82" y="90"/>
                  </a:cubicBezTo>
                  <a:cubicBezTo>
                    <a:pt x="83" y="89"/>
                    <a:pt x="83" y="88"/>
                    <a:pt x="84" y="87"/>
                  </a:cubicBezTo>
                  <a:cubicBezTo>
                    <a:pt x="85" y="86"/>
                    <a:pt x="86" y="85"/>
                    <a:pt x="87" y="83"/>
                  </a:cubicBezTo>
                  <a:cubicBezTo>
                    <a:pt x="87" y="80"/>
                    <a:pt x="85" y="80"/>
                    <a:pt x="83" y="78"/>
                  </a:cubicBezTo>
                  <a:cubicBezTo>
                    <a:pt x="82" y="76"/>
                    <a:pt x="85" y="75"/>
                    <a:pt x="83" y="73"/>
                  </a:cubicBezTo>
                  <a:cubicBezTo>
                    <a:pt x="82" y="72"/>
                    <a:pt x="78" y="71"/>
                    <a:pt x="78" y="69"/>
                  </a:cubicBezTo>
                  <a:cubicBezTo>
                    <a:pt x="78" y="69"/>
                    <a:pt x="78" y="68"/>
                    <a:pt x="79" y="68"/>
                  </a:cubicBezTo>
                  <a:cubicBezTo>
                    <a:pt x="79" y="67"/>
                    <a:pt x="78" y="67"/>
                    <a:pt x="78" y="66"/>
                  </a:cubicBezTo>
                  <a:cubicBezTo>
                    <a:pt x="78" y="65"/>
                    <a:pt x="77" y="63"/>
                    <a:pt x="78" y="62"/>
                  </a:cubicBezTo>
                  <a:cubicBezTo>
                    <a:pt x="79" y="61"/>
                    <a:pt x="77" y="63"/>
                    <a:pt x="78" y="6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934" name="Freeform 631" descr="" title=""/>
            <p:cNvSpPr>
              <a:spLocks/>
            </p:cNvSpPr>
            <p:nvPr/>
          </p:nvSpPr>
          <p:spPr bwMode="auto">
            <a:xfrm>
              <a:off x="7359065" y="8167344"/>
              <a:ext cx="215923" cy="239600"/>
            </a:xfrm>
            <a:custGeom>
              <a:avLst/>
              <a:gdLst>
                <a:gd name="T0" fmla="*/ 15 w 22"/>
                <a:gd name="T1" fmla="*/ 23 h 24"/>
                <a:gd name="T2" fmla="*/ 19 w 22"/>
                <a:gd name="T3" fmla="*/ 24 h 24"/>
                <a:gd name="T4" fmla="*/ 19 w 22"/>
                <a:gd name="T5" fmla="*/ 17 h 24"/>
                <a:gd name="T6" fmla="*/ 20 w 22"/>
                <a:gd name="T7" fmla="*/ 10 h 24"/>
                <a:gd name="T8" fmla="*/ 21 w 22"/>
                <a:gd name="T9" fmla="*/ 7 h 24"/>
                <a:gd name="T10" fmla="*/ 22 w 22"/>
                <a:gd name="T11" fmla="*/ 3 h 24"/>
                <a:gd name="T12" fmla="*/ 17 w 22"/>
                <a:gd name="T13" fmla="*/ 4 h 24"/>
                <a:gd name="T14" fmla="*/ 12 w 22"/>
                <a:gd name="T15" fmla="*/ 5 h 24"/>
                <a:gd name="T16" fmla="*/ 9 w 22"/>
                <a:gd name="T17" fmla="*/ 8 h 24"/>
                <a:gd name="T18" fmla="*/ 4 w 22"/>
                <a:gd name="T19" fmla="*/ 9 h 24"/>
                <a:gd name="T20" fmla="*/ 3 w 22"/>
                <a:gd name="T21" fmla="*/ 12 h 24"/>
                <a:gd name="T22" fmla="*/ 0 w 22"/>
                <a:gd name="T23" fmla="*/ 13 h 24"/>
                <a:gd name="T24" fmla="*/ 6 w 22"/>
                <a:gd name="T25" fmla="*/ 19 h 24"/>
                <a:gd name="T26" fmla="*/ 11 w 22"/>
                <a:gd name="T27" fmla="*/ 22 h 24"/>
                <a:gd name="T28" fmla="*/ 15 w 22"/>
                <a:gd name="T29" fmla="*/ 23 h 24"/>
                <a:gd name="T30" fmla="*/ 15 w 22"/>
                <a:gd name="T31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24">
                  <a:moveTo>
                    <a:pt x="15" y="23"/>
                  </a:moveTo>
                  <a:cubicBezTo>
                    <a:pt x="16" y="24"/>
                    <a:pt x="17" y="24"/>
                    <a:pt x="19" y="24"/>
                  </a:cubicBezTo>
                  <a:cubicBezTo>
                    <a:pt x="17" y="21"/>
                    <a:pt x="19" y="20"/>
                    <a:pt x="19" y="17"/>
                  </a:cubicBezTo>
                  <a:cubicBezTo>
                    <a:pt x="19" y="15"/>
                    <a:pt x="20" y="12"/>
                    <a:pt x="20" y="10"/>
                  </a:cubicBezTo>
                  <a:cubicBezTo>
                    <a:pt x="20" y="9"/>
                    <a:pt x="21" y="8"/>
                    <a:pt x="21" y="7"/>
                  </a:cubicBezTo>
                  <a:cubicBezTo>
                    <a:pt x="22" y="6"/>
                    <a:pt x="21" y="5"/>
                    <a:pt x="22" y="3"/>
                  </a:cubicBezTo>
                  <a:cubicBezTo>
                    <a:pt x="22" y="0"/>
                    <a:pt x="18" y="4"/>
                    <a:pt x="17" y="4"/>
                  </a:cubicBezTo>
                  <a:cubicBezTo>
                    <a:pt x="15" y="4"/>
                    <a:pt x="14" y="3"/>
                    <a:pt x="12" y="5"/>
                  </a:cubicBezTo>
                  <a:cubicBezTo>
                    <a:pt x="12" y="5"/>
                    <a:pt x="10" y="9"/>
                    <a:pt x="9" y="8"/>
                  </a:cubicBezTo>
                  <a:cubicBezTo>
                    <a:pt x="7" y="8"/>
                    <a:pt x="6" y="8"/>
                    <a:pt x="4" y="9"/>
                  </a:cubicBezTo>
                  <a:cubicBezTo>
                    <a:pt x="4" y="10"/>
                    <a:pt x="4" y="12"/>
                    <a:pt x="3" y="12"/>
                  </a:cubicBezTo>
                  <a:cubicBezTo>
                    <a:pt x="3" y="13"/>
                    <a:pt x="1" y="13"/>
                    <a:pt x="0" y="13"/>
                  </a:cubicBezTo>
                  <a:cubicBezTo>
                    <a:pt x="2" y="15"/>
                    <a:pt x="4" y="18"/>
                    <a:pt x="6" y="19"/>
                  </a:cubicBezTo>
                  <a:cubicBezTo>
                    <a:pt x="7" y="21"/>
                    <a:pt x="9" y="22"/>
                    <a:pt x="11" y="22"/>
                  </a:cubicBezTo>
                  <a:cubicBezTo>
                    <a:pt x="12" y="22"/>
                    <a:pt x="14" y="22"/>
                    <a:pt x="15" y="23"/>
                  </a:cubicBezTo>
                  <a:cubicBezTo>
                    <a:pt x="16" y="23"/>
                    <a:pt x="15" y="22"/>
                    <a:pt x="15" y="2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935" name="Freeform 632" descr="" title=""/>
            <p:cNvSpPr>
              <a:spLocks/>
            </p:cNvSpPr>
            <p:nvPr/>
          </p:nvSpPr>
          <p:spPr bwMode="auto">
            <a:xfrm>
              <a:off x="7426543" y="8386692"/>
              <a:ext cx="168688" cy="148483"/>
            </a:xfrm>
            <a:custGeom>
              <a:avLst/>
              <a:gdLst>
                <a:gd name="T0" fmla="*/ 16 w 17"/>
                <a:gd name="T1" fmla="*/ 10 h 15"/>
                <a:gd name="T2" fmla="*/ 17 w 17"/>
                <a:gd name="T3" fmla="*/ 8 h 15"/>
                <a:gd name="T4" fmla="*/ 15 w 17"/>
                <a:gd name="T5" fmla="*/ 6 h 15"/>
                <a:gd name="T6" fmla="*/ 12 w 17"/>
                <a:gd name="T7" fmla="*/ 2 h 15"/>
                <a:gd name="T8" fmla="*/ 8 w 17"/>
                <a:gd name="T9" fmla="*/ 1 h 15"/>
                <a:gd name="T10" fmla="*/ 3 w 17"/>
                <a:gd name="T11" fmla="*/ 0 h 15"/>
                <a:gd name="T12" fmla="*/ 3 w 17"/>
                <a:gd name="T13" fmla="*/ 6 h 15"/>
                <a:gd name="T14" fmla="*/ 6 w 17"/>
                <a:gd name="T15" fmla="*/ 7 h 15"/>
                <a:gd name="T16" fmla="*/ 4 w 17"/>
                <a:gd name="T17" fmla="*/ 5 h 15"/>
                <a:gd name="T18" fmla="*/ 7 w 17"/>
                <a:gd name="T19" fmla="*/ 7 h 15"/>
                <a:gd name="T20" fmla="*/ 11 w 17"/>
                <a:gd name="T21" fmla="*/ 10 h 15"/>
                <a:gd name="T22" fmla="*/ 14 w 17"/>
                <a:gd name="T23" fmla="*/ 14 h 15"/>
                <a:gd name="T24" fmla="*/ 16 w 17"/>
                <a:gd name="T25" fmla="*/ 10 h 15"/>
                <a:gd name="T26" fmla="*/ 16 w 17"/>
                <a:gd name="T27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5">
                  <a:moveTo>
                    <a:pt x="16" y="10"/>
                  </a:moveTo>
                  <a:cubicBezTo>
                    <a:pt x="16" y="9"/>
                    <a:pt x="16" y="8"/>
                    <a:pt x="17" y="8"/>
                  </a:cubicBezTo>
                  <a:cubicBezTo>
                    <a:pt x="16" y="7"/>
                    <a:pt x="16" y="6"/>
                    <a:pt x="15" y="6"/>
                  </a:cubicBezTo>
                  <a:cubicBezTo>
                    <a:pt x="14" y="5"/>
                    <a:pt x="13" y="2"/>
                    <a:pt x="12" y="2"/>
                  </a:cubicBezTo>
                  <a:cubicBezTo>
                    <a:pt x="10" y="2"/>
                    <a:pt x="9" y="2"/>
                    <a:pt x="8" y="1"/>
                  </a:cubicBezTo>
                  <a:cubicBezTo>
                    <a:pt x="7" y="0"/>
                    <a:pt x="4" y="0"/>
                    <a:pt x="3" y="0"/>
                  </a:cubicBezTo>
                  <a:cubicBezTo>
                    <a:pt x="4" y="1"/>
                    <a:pt x="0" y="6"/>
                    <a:pt x="3" y="6"/>
                  </a:cubicBezTo>
                  <a:cubicBezTo>
                    <a:pt x="4" y="6"/>
                    <a:pt x="4" y="8"/>
                    <a:pt x="6" y="7"/>
                  </a:cubicBezTo>
                  <a:cubicBezTo>
                    <a:pt x="7" y="6"/>
                    <a:pt x="4" y="5"/>
                    <a:pt x="4" y="5"/>
                  </a:cubicBezTo>
                  <a:cubicBezTo>
                    <a:pt x="5" y="5"/>
                    <a:pt x="7" y="6"/>
                    <a:pt x="7" y="7"/>
                  </a:cubicBezTo>
                  <a:cubicBezTo>
                    <a:pt x="8" y="9"/>
                    <a:pt x="10" y="8"/>
                    <a:pt x="11" y="10"/>
                  </a:cubicBezTo>
                  <a:cubicBezTo>
                    <a:pt x="12" y="11"/>
                    <a:pt x="12" y="13"/>
                    <a:pt x="14" y="14"/>
                  </a:cubicBezTo>
                  <a:cubicBezTo>
                    <a:pt x="17" y="15"/>
                    <a:pt x="17" y="12"/>
                    <a:pt x="16" y="10"/>
                  </a:cubicBezTo>
                  <a:cubicBezTo>
                    <a:pt x="16" y="9"/>
                    <a:pt x="16" y="11"/>
                    <a:pt x="16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936" name="Freeform 633" descr="" title=""/>
            <p:cNvSpPr>
              <a:spLocks/>
            </p:cNvSpPr>
            <p:nvPr/>
          </p:nvSpPr>
          <p:spPr bwMode="auto">
            <a:xfrm>
              <a:off x="7237610" y="8217961"/>
              <a:ext cx="111335" cy="87744"/>
            </a:xfrm>
            <a:custGeom>
              <a:avLst/>
              <a:gdLst>
                <a:gd name="T0" fmla="*/ 4 w 11"/>
                <a:gd name="T1" fmla="*/ 1 h 9"/>
                <a:gd name="T2" fmla="*/ 4 w 11"/>
                <a:gd name="T3" fmla="*/ 0 h 9"/>
                <a:gd name="T4" fmla="*/ 0 w 11"/>
                <a:gd name="T5" fmla="*/ 4 h 9"/>
                <a:gd name="T6" fmla="*/ 11 w 11"/>
                <a:gd name="T7" fmla="*/ 5 h 9"/>
                <a:gd name="T8" fmla="*/ 4 w 11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4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1" y="3"/>
                    <a:pt x="0" y="4"/>
                  </a:cubicBezTo>
                  <a:cubicBezTo>
                    <a:pt x="2" y="5"/>
                    <a:pt x="11" y="9"/>
                    <a:pt x="11" y="5"/>
                  </a:cubicBezTo>
                  <a:cubicBezTo>
                    <a:pt x="11" y="2"/>
                    <a:pt x="6" y="3"/>
                    <a:pt x="4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937" name="Freeform 634" descr="" title=""/>
            <p:cNvSpPr>
              <a:spLocks/>
            </p:cNvSpPr>
            <p:nvPr/>
          </p:nvSpPr>
          <p:spPr bwMode="auto">
            <a:xfrm>
              <a:off x="7119529" y="8039109"/>
              <a:ext cx="199055" cy="229473"/>
            </a:xfrm>
            <a:custGeom>
              <a:avLst/>
              <a:gdLst>
                <a:gd name="T0" fmla="*/ 16 w 20"/>
                <a:gd name="T1" fmla="*/ 16 h 23"/>
                <a:gd name="T2" fmla="*/ 20 w 20"/>
                <a:gd name="T3" fmla="*/ 12 h 23"/>
                <a:gd name="T4" fmla="*/ 16 w 20"/>
                <a:gd name="T5" fmla="*/ 8 h 23"/>
                <a:gd name="T6" fmla="*/ 16 w 20"/>
                <a:gd name="T7" fmla="*/ 1 h 23"/>
                <a:gd name="T8" fmla="*/ 8 w 20"/>
                <a:gd name="T9" fmla="*/ 1 h 23"/>
                <a:gd name="T10" fmla="*/ 7 w 20"/>
                <a:gd name="T11" fmla="*/ 6 h 23"/>
                <a:gd name="T12" fmla="*/ 8 w 20"/>
                <a:gd name="T13" fmla="*/ 10 h 23"/>
                <a:gd name="T14" fmla="*/ 4 w 20"/>
                <a:gd name="T15" fmla="*/ 10 h 23"/>
                <a:gd name="T16" fmla="*/ 2 w 20"/>
                <a:gd name="T17" fmla="*/ 15 h 23"/>
                <a:gd name="T18" fmla="*/ 12 w 20"/>
                <a:gd name="T19" fmla="*/ 21 h 23"/>
                <a:gd name="T20" fmla="*/ 16 w 20"/>
                <a:gd name="T21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3">
                  <a:moveTo>
                    <a:pt x="16" y="16"/>
                  </a:moveTo>
                  <a:cubicBezTo>
                    <a:pt x="16" y="14"/>
                    <a:pt x="19" y="13"/>
                    <a:pt x="20" y="12"/>
                  </a:cubicBezTo>
                  <a:cubicBezTo>
                    <a:pt x="17" y="11"/>
                    <a:pt x="16" y="11"/>
                    <a:pt x="16" y="8"/>
                  </a:cubicBezTo>
                  <a:cubicBezTo>
                    <a:pt x="16" y="7"/>
                    <a:pt x="17" y="2"/>
                    <a:pt x="16" y="1"/>
                  </a:cubicBezTo>
                  <a:cubicBezTo>
                    <a:pt x="15" y="0"/>
                    <a:pt x="10" y="1"/>
                    <a:pt x="8" y="1"/>
                  </a:cubicBezTo>
                  <a:cubicBezTo>
                    <a:pt x="6" y="1"/>
                    <a:pt x="6" y="4"/>
                    <a:pt x="7" y="6"/>
                  </a:cubicBezTo>
                  <a:cubicBezTo>
                    <a:pt x="8" y="7"/>
                    <a:pt x="12" y="10"/>
                    <a:pt x="8" y="10"/>
                  </a:cubicBezTo>
                  <a:cubicBezTo>
                    <a:pt x="7" y="10"/>
                    <a:pt x="5" y="10"/>
                    <a:pt x="4" y="10"/>
                  </a:cubicBezTo>
                  <a:cubicBezTo>
                    <a:pt x="2" y="10"/>
                    <a:pt x="2" y="14"/>
                    <a:pt x="2" y="15"/>
                  </a:cubicBezTo>
                  <a:cubicBezTo>
                    <a:pt x="0" y="21"/>
                    <a:pt x="8" y="20"/>
                    <a:pt x="12" y="21"/>
                  </a:cubicBezTo>
                  <a:cubicBezTo>
                    <a:pt x="13" y="23"/>
                    <a:pt x="16" y="17"/>
                    <a:pt x="16" y="1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938" name="Freeform 635" descr="" title=""/>
            <p:cNvSpPr>
              <a:spLocks/>
            </p:cNvSpPr>
            <p:nvPr/>
          </p:nvSpPr>
          <p:spPr bwMode="auto">
            <a:xfrm>
              <a:off x="5915094" y="7256190"/>
              <a:ext cx="1481087" cy="951651"/>
            </a:xfrm>
            <a:custGeom>
              <a:avLst/>
              <a:gdLst>
                <a:gd name="T0" fmla="*/ 132 w 150"/>
                <a:gd name="T1" fmla="*/ 88 h 96"/>
                <a:gd name="T2" fmla="*/ 130 w 150"/>
                <a:gd name="T3" fmla="*/ 80 h 96"/>
                <a:gd name="T4" fmla="*/ 144 w 150"/>
                <a:gd name="T5" fmla="*/ 78 h 96"/>
                <a:gd name="T6" fmla="*/ 146 w 150"/>
                <a:gd name="T7" fmla="*/ 68 h 96"/>
                <a:gd name="T8" fmla="*/ 146 w 150"/>
                <a:gd name="T9" fmla="*/ 61 h 96"/>
                <a:gd name="T10" fmla="*/ 132 w 150"/>
                <a:gd name="T11" fmla="*/ 64 h 96"/>
                <a:gd name="T12" fmla="*/ 126 w 150"/>
                <a:gd name="T13" fmla="*/ 76 h 96"/>
                <a:gd name="T14" fmla="*/ 110 w 150"/>
                <a:gd name="T15" fmla="*/ 76 h 96"/>
                <a:gd name="T16" fmla="*/ 102 w 150"/>
                <a:gd name="T17" fmla="*/ 69 h 96"/>
                <a:gd name="T18" fmla="*/ 96 w 150"/>
                <a:gd name="T19" fmla="*/ 51 h 96"/>
                <a:gd name="T20" fmla="*/ 98 w 150"/>
                <a:gd name="T21" fmla="*/ 38 h 96"/>
                <a:gd name="T22" fmla="*/ 90 w 150"/>
                <a:gd name="T23" fmla="*/ 35 h 96"/>
                <a:gd name="T24" fmla="*/ 82 w 150"/>
                <a:gd name="T25" fmla="*/ 24 h 96"/>
                <a:gd name="T26" fmla="*/ 75 w 150"/>
                <a:gd name="T27" fmla="*/ 17 h 96"/>
                <a:gd name="T28" fmla="*/ 68 w 150"/>
                <a:gd name="T29" fmla="*/ 20 h 96"/>
                <a:gd name="T30" fmla="*/ 59 w 150"/>
                <a:gd name="T31" fmla="*/ 10 h 96"/>
                <a:gd name="T32" fmla="*/ 45 w 150"/>
                <a:gd name="T33" fmla="*/ 6 h 96"/>
                <a:gd name="T34" fmla="*/ 29 w 150"/>
                <a:gd name="T35" fmla="*/ 8 h 96"/>
                <a:gd name="T36" fmla="*/ 13 w 150"/>
                <a:gd name="T37" fmla="*/ 1 h 96"/>
                <a:gd name="T38" fmla="*/ 7 w 150"/>
                <a:gd name="T39" fmla="*/ 16 h 96"/>
                <a:gd name="T40" fmla="*/ 15 w 150"/>
                <a:gd name="T41" fmla="*/ 28 h 96"/>
                <a:gd name="T42" fmla="*/ 15 w 150"/>
                <a:gd name="T43" fmla="*/ 32 h 96"/>
                <a:gd name="T44" fmla="*/ 25 w 150"/>
                <a:gd name="T45" fmla="*/ 38 h 96"/>
                <a:gd name="T46" fmla="*/ 26 w 150"/>
                <a:gd name="T47" fmla="*/ 44 h 96"/>
                <a:gd name="T48" fmla="*/ 36 w 150"/>
                <a:gd name="T49" fmla="*/ 53 h 96"/>
                <a:gd name="T50" fmla="*/ 36 w 150"/>
                <a:gd name="T51" fmla="*/ 47 h 96"/>
                <a:gd name="T52" fmla="*/ 32 w 150"/>
                <a:gd name="T53" fmla="*/ 42 h 96"/>
                <a:gd name="T54" fmla="*/ 26 w 150"/>
                <a:gd name="T55" fmla="*/ 32 h 96"/>
                <a:gd name="T56" fmla="*/ 20 w 150"/>
                <a:gd name="T57" fmla="*/ 23 h 96"/>
                <a:gd name="T58" fmla="*/ 13 w 150"/>
                <a:gd name="T59" fmla="*/ 16 h 96"/>
                <a:gd name="T60" fmla="*/ 11 w 150"/>
                <a:gd name="T61" fmla="*/ 5 h 96"/>
                <a:gd name="T62" fmla="*/ 15 w 150"/>
                <a:gd name="T63" fmla="*/ 7 h 96"/>
                <a:gd name="T64" fmla="*/ 20 w 150"/>
                <a:gd name="T65" fmla="*/ 9 h 96"/>
                <a:gd name="T66" fmla="*/ 23 w 150"/>
                <a:gd name="T67" fmla="*/ 19 h 96"/>
                <a:gd name="T68" fmla="*/ 23 w 150"/>
                <a:gd name="T69" fmla="*/ 20 h 96"/>
                <a:gd name="T70" fmla="*/ 32 w 150"/>
                <a:gd name="T71" fmla="*/ 27 h 96"/>
                <a:gd name="T72" fmla="*/ 36 w 150"/>
                <a:gd name="T73" fmla="*/ 33 h 96"/>
                <a:gd name="T74" fmla="*/ 38 w 150"/>
                <a:gd name="T75" fmla="*/ 38 h 96"/>
                <a:gd name="T76" fmla="*/ 46 w 150"/>
                <a:gd name="T77" fmla="*/ 45 h 96"/>
                <a:gd name="T78" fmla="*/ 54 w 150"/>
                <a:gd name="T79" fmla="*/ 53 h 96"/>
                <a:gd name="T80" fmla="*/ 56 w 150"/>
                <a:gd name="T81" fmla="*/ 59 h 96"/>
                <a:gd name="T82" fmla="*/ 58 w 150"/>
                <a:gd name="T83" fmla="*/ 65 h 96"/>
                <a:gd name="T84" fmla="*/ 60 w 150"/>
                <a:gd name="T85" fmla="*/ 72 h 96"/>
                <a:gd name="T86" fmla="*/ 68 w 150"/>
                <a:gd name="T87" fmla="*/ 77 h 96"/>
                <a:gd name="T88" fmla="*/ 89 w 150"/>
                <a:gd name="T89" fmla="*/ 86 h 96"/>
                <a:gd name="T90" fmla="*/ 113 w 150"/>
                <a:gd name="T91" fmla="*/ 88 h 96"/>
                <a:gd name="T92" fmla="*/ 126 w 150"/>
                <a:gd name="T93" fmla="*/ 8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0" h="96">
                  <a:moveTo>
                    <a:pt x="126" y="89"/>
                  </a:moveTo>
                  <a:cubicBezTo>
                    <a:pt x="127" y="89"/>
                    <a:pt x="134" y="90"/>
                    <a:pt x="132" y="88"/>
                  </a:cubicBezTo>
                  <a:cubicBezTo>
                    <a:pt x="131" y="86"/>
                    <a:pt x="129" y="85"/>
                    <a:pt x="128" y="83"/>
                  </a:cubicBezTo>
                  <a:cubicBezTo>
                    <a:pt x="128" y="83"/>
                    <a:pt x="129" y="80"/>
                    <a:pt x="130" y="80"/>
                  </a:cubicBezTo>
                  <a:cubicBezTo>
                    <a:pt x="131" y="79"/>
                    <a:pt x="136" y="80"/>
                    <a:pt x="138" y="80"/>
                  </a:cubicBezTo>
                  <a:cubicBezTo>
                    <a:pt x="141" y="80"/>
                    <a:pt x="140" y="75"/>
                    <a:pt x="144" y="78"/>
                  </a:cubicBezTo>
                  <a:cubicBezTo>
                    <a:pt x="145" y="76"/>
                    <a:pt x="146" y="75"/>
                    <a:pt x="146" y="73"/>
                  </a:cubicBezTo>
                  <a:cubicBezTo>
                    <a:pt x="146" y="71"/>
                    <a:pt x="145" y="69"/>
                    <a:pt x="146" y="68"/>
                  </a:cubicBezTo>
                  <a:cubicBezTo>
                    <a:pt x="147" y="66"/>
                    <a:pt x="150" y="64"/>
                    <a:pt x="150" y="63"/>
                  </a:cubicBezTo>
                  <a:cubicBezTo>
                    <a:pt x="149" y="61"/>
                    <a:pt x="148" y="61"/>
                    <a:pt x="146" y="61"/>
                  </a:cubicBezTo>
                  <a:cubicBezTo>
                    <a:pt x="143" y="61"/>
                    <a:pt x="139" y="61"/>
                    <a:pt x="136" y="62"/>
                  </a:cubicBezTo>
                  <a:cubicBezTo>
                    <a:pt x="134" y="62"/>
                    <a:pt x="133" y="63"/>
                    <a:pt x="132" y="64"/>
                  </a:cubicBezTo>
                  <a:cubicBezTo>
                    <a:pt x="131" y="66"/>
                    <a:pt x="132" y="68"/>
                    <a:pt x="131" y="70"/>
                  </a:cubicBezTo>
                  <a:cubicBezTo>
                    <a:pt x="131" y="71"/>
                    <a:pt x="126" y="76"/>
                    <a:pt x="126" y="76"/>
                  </a:cubicBezTo>
                  <a:cubicBezTo>
                    <a:pt x="122" y="75"/>
                    <a:pt x="118" y="76"/>
                    <a:pt x="114" y="78"/>
                  </a:cubicBezTo>
                  <a:cubicBezTo>
                    <a:pt x="112" y="78"/>
                    <a:pt x="111" y="77"/>
                    <a:pt x="110" y="76"/>
                  </a:cubicBezTo>
                  <a:cubicBezTo>
                    <a:pt x="109" y="75"/>
                    <a:pt x="107" y="75"/>
                    <a:pt x="105" y="74"/>
                  </a:cubicBezTo>
                  <a:cubicBezTo>
                    <a:pt x="103" y="74"/>
                    <a:pt x="103" y="71"/>
                    <a:pt x="102" y="69"/>
                  </a:cubicBezTo>
                  <a:cubicBezTo>
                    <a:pt x="101" y="67"/>
                    <a:pt x="99" y="66"/>
                    <a:pt x="98" y="64"/>
                  </a:cubicBezTo>
                  <a:cubicBezTo>
                    <a:pt x="97" y="60"/>
                    <a:pt x="95" y="55"/>
                    <a:pt x="96" y="51"/>
                  </a:cubicBezTo>
                  <a:cubicBezTo>
                    <a:pt x="96" y="48"/>
                    <a:pt x="95" y="44"/>
                    <a:pt x="97" y="41"/>
                  </a:cubicBezTo>
                  <a:cubicBezTo>
                    <a:pt x="98" y="40"/>
                    <a:pt x="98" y="39"/>
                    <a:pt x="98" y="38"/>
                  </a:cubicBezTo>
                  <a:cubicBezTo>
                    <a:pt x="99" y="36"/>
                    <a:pt x="97" y="37"/>
                    <a:pt x="96" y="36"/>
                  </a:cubicBezTo>
                  <a:cubicBezTo>
                    <a:pt x="94" y="36"/>
                    <a:pt x="92" y="35"/>
                    <a:pt x="90" y="35"/>
                  </a:cubicBezTo>
                  <a:cubicBezTo>
                    <a:pt x="89" y="34"/>
                    <a:pt x="87" y="32"/>
                    <a:pt x="87" y="30"/>
                  </a:cubicBezTo>
                  <a:cubicBezTo>
                    <a:pt x="87" y="27"/>
                    <a:pt x="84" y="26"/>
                    <a:pt x="82" y="24"/>
                  </a:cubicBezTo>
                  <a:cubicBezTo>
                    <a:pt x="81" y="22"/>
                    <a:pt x="81" y="20"/>
                    <a:pt x="80" y="18"/>
                  </a:cubicBezTo>
                  <a:cubicBezTo>
                    <a:pt x="79" y="17"/>
                    <a:pt x="77" y="17"/>
                    <a:pt x="75" y="17"/>
                  </a:cubicBezTo>
                  <a:cubicBezTo>
                    <a:pt x="74" y="16"/>
                    <a:pt x="72" y="16"/>
                    <a:pt x="71" y="17"/>
                  </a:cubicBezTo>
                  <a:cubicBezTo>
                    <a:pt x="71" y="18"/>
                    <a:pt x="70" y="20"/>
                    <a:pt x="68" y="20"/>
                  </a:cubicBezTo>
                  <a:cubicBezTo>
                    <a:pt x="66" y="20"/>
                    <a:pt x="63" y="18"/>
                    <a:pt x="62" y="16"/>
                  </a:cubicBezTo>
                  <a:cubicBezTo>
                    <a:pt x="61" y="13"/>
                    <a:pt x="61" y="12"/>
                    <a:pt x="59" y="10"/>
                  </a:cubicBezTo>
                  <a:cubicBezTo>
                    <a:pt x="57" y="9"/>
                    <a:pt x="54" y="6"/>
                    <a:pt x="52" y="6"/>
                  </a:cubicBezTo>
                  <a:cubicBezTo>
                    <a:pt x="51" y="5"/>
                    <a:pt x="45" y="5"/>
                    <a:pt x="45" y="6"/>
                  </a:cubicBezTo>
                  <a:cubicBezTo>
                    <a:pt x="43" y="9"/>
                    <a:pt x="42" y="8"/>
                    <a:pt x="39" y="8"/>
                  </a:cubicBezTo>
                  <a:cubicBezTo>
                    <a:pt x="35" y="8"/>
                    <a:pt x="32" y="8"/>
                    <a:pt x="29" y="8"/>
                  </a:cubicBezTo>
                  <a:cubicBezTo>
                    <a:pt x="28" y="8"/>
                    <a:pt x="25" y="6"/>
                    <a:pt x="23" y="5"/>
                  </a:cubicBezTo>
                  <a:cubicBezTo>
                    <a:pt x="20" y="4"/>
                    <a:pt x="17" y="3"/>
                    <a:pt x="13" y="1"/>
                  </a:cubicBezTo>
                  <a:cubicBezTo>
                    <a:pt x="9" y="0"/>
                    <a:pt x="4" y="1"/>
                    <a:pt x="0" y="2"/>
                  </a:cubicBezTo>
                  <a:cubicBezTo>
                    <a:pt x="1" y="7"/>
                    <a:pt x="5" y="11"/>
                    <a:pt x="7" y="16"/>
                  </a:cubicBezTo>
                  <a:cubicBezTo>
                    <a:pt x="8" y="18"/>
                    <a:pt x="11" y="20"/>
                    <a:pt x="13" y="21"/>
                  </a:cubicBezTo>
                  <a:cubicBezTo>
                    <a:pt x="14" y="23"/>
                    <a:pt x="16" y="26"/>
                    <a:pt x="15" y="28"/>
                  </a:cubicBezTo>
                  <a:cubicBezTo>
                    <a:pt x="15" y="28"/>
                    <a:pt x="8" y="26"/>
                    <a:pt x="12" y="29"/>
                  </a:cubicBezTo>
                  <a:cubicBezTo>
                    <a:pt x="13" y="30"/>
                    <a:pt x="14" y="31"/>
                    <a:pt x="15" y="32"/>
                  </a:cubicBezTo>
                  <a:cubicBezTo>
                    <a:pt x="17" y="32"/>
                    <a:pt x="18" y="32"/>
                    <a:pt x="19" y="33"/>
                  </a:cubicBezTo>
                  <a:cubicBezTo>
                    <a:pt x="21" y="34"/>
                    <a:pt x="23" y="36"/>
                    <a:pt x="25" y="38"/>
                  </a:cubicBezTo>
                  <a:cubicBezTo>
                    <a:pt x="26" y="39"/>
                    <a:pt x="25" y="41"/>
                    <a:pt x="24" y="42"/>
                  </a:cubicBezTo>
                  <a:cubicBezTo>
                    <a:pt x="23" y="43"/>
                    <a:pt x="25" y="44"/>
                    <a:pt x="26" y="44"/>
                  </a:cubicBezTo>
                  <a:cubicBezTo>
                    <a:pt x="29" y="46"/>
                    <a:pt x="31" y="48"/>
                    <a:pt x="33" y="50"/>
                  </a:cubicBezTo>
                  <a:cubicBezTo>
                    <a:pt x="34" y="51"/>
                    <a:pt x="35" y="53"/>
                    <a:pt x="36" y="53"/>
                  </a:cubicBezTo>
                  <a:cubicBezTo>
                    <a:pt x="37" y="53"/>
                    <a:pt x="38" y="51"/>
                    <a:pt x="37" y="50"/>
                  </a:cubicBezTo>
                  <a:cubicBezTo>
                    <a:pt x="37" y="49"/>
                    <a:pt x="36" y="48"/>
                    <a:pt x="36" y="47"/>
                  </a:cubicBezTo>
                  <a:cubicBezTo>
                    <a:pt x="35" y="46"/>
                    <a:pt x="33" y="47"/>
                    <a:pt x="32" y="46"/>
                  </a:cubicBezTo>
                  <a:cubicBezTo>
                    <a:pt x="30" y="44"/>
                    <a:pt x="32" y="44"/>
                    <a:pt x="32" y="42"/>
                  </a:cubicBezTo>
                  <a:cubicBezTo>
                    <a:pt x="32" y="42"/>
                    <a:pt x="30" y="40"/>
                    <a:pt x="30" y="39"/>
                  </a:cubicBezTo>
                  <a:cubicBezTo>
                    <a:pt x="28" y="37"/>
                    <a:pt x="28" y="34"/>
                    <a:pt x="26" y="32"/>
                  </a:cubicBezTo>
                  <a:cubicBezTo>
                    <a:pt x="24" y="31"/>
                    <a:pt x="22" y="29"/>
                    <a:pt x="21" y="27"/>
                  </a:cubicBezTo>
                  <a:cubicBezTo>
                    <a:pt x="21" y="26"/>
                    <a:pt x="21" y="24"/>
                    <a:pt x="20" y="23"/>
                  </a:cubicBezTo>
                  <a:cubicBezTo>
                    <a:pt x="19" y="22"/>
                    <a:pt x="18" y="21"/>
                    <a:pt x="17" y="20"/>
                  </a:cubicBezTo>
                  <a:cubicBezTo>
                    <a:pt x="16" y="18"/>
                    <a:pt x="15" y="17"/>
                    <a:pt x="13" y="16"/>
                  </a:cubicBezTo>
                  <a:cubicBezTo>
                    <a:pt x="12" y="15"/>
                    <a:pt x="12" y="13"/>
                    <a:pt x="12" y="12"/>
                  </a:cubicBezTo>
                  <a:cubicBezTo>
                    <a:pt x="12" y="11"/>
                    <a:pt x="10" y="6"/>
                    <a:pt x="11" y="5"/>
                  </a:cubicBezTo>
                  <a:cubicBezTo>
                    <a:pt x="12" y="4"/>
                    <a:pt x="13" y="7"/>
                    <a:pt x="14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6"/>
                    <a:pt x="17" y="7"/>
                    <a:pt x="18" y="8"/>
                  </a:cubicBezTo>
                  <a:cubicBezTo>
                    <a:pt x="19" y="8"/>
                    <a:pt x="20" y="8"/>
                    <a:pt x="20" y="9"/>
                  </a:cubicBezTo>
                  <a:cubicBezTo>
                    <a:pt x="20" y="11"/>
                    <a:pt x="21" y="13"/>
                    <a:pt x="22" y="15"/>
                  </a:cubicBezTo>
                  <a:cubicBezTo>
                    <a:pt x="22" y="16"/>
                    <a:pt x="23" y="18"/>
                    <a:pt x="23" y="19"/>
                  </a:cubicBezTo>
                  <a:cubicBezTo>
                    <a:pt x="23" y="20"/>
                    <a:pt x="22" y="21"/>
                    <a:pt x="22" y="22"/>
                  </a:cubicBezTo>
                  <a:cubicBezTo>
                    <a:pt x="23" y="22"/>
                    <a:pt x="23" y="20"/>
                    <a:pt x="23" y="20"/>
                  </a:cubicBezTo>
                  <a:cubicBezTo>
                    <a:pt x="24" y="19"/>
                    <a:pt x="25" y="22"/>
                    <a:pt x="26" y="22"/>
                  </a:cubicBezTo>
                  <a:cubicBezTo>
                    <a:pt x="27" y="23"/>
                    <a:pt x="32" y="26"/>
                    <a:pt x="32" y="27"/>
                  </a:cubicBezTo>
                  <a:cubicBezTo>
                    <a:pt x="32" y="29"/>
                    <a:pt x="33" y="30"/>
                    <a:pt x="34" y="30"/>
                  </a:cubicBezTo>
                  <a:cubicBezTo>
                    <a:pt x="35" y="31"/>
                    <a:pt x="35" y="32"/>
                    <a:pt x="36" y="33"/>
                  </a:cubicBezTo>
                  <a:cubicBezTo>
                    <a:pt x="37" y="34"/>
                    <a:pt x="38" y="33"/>
                    <a:pt x="38" y="34"/>
                  </a:cubicBezTo>
                  <a:cubicBezTo>
                    <a:pt x="39" y="35"/>
                    <a:pt x="37" y="36"/>
                    <a:pt x="38" y="38"/>
                  </a:cubicBezTo>
                  <a:cubicBezTo>
                    <a:pt x="40" y="39"/>
                    <a:pt x="42" y="40"/>
                    <a:pt x="44" y="42"/>
                  </a:cubicBezTo>
                  <a:cubicBezTo>
                    <a:pt x="45" y="43"/>
                    <a:pt x="45" y="44"/>
                    <a:pt x="46" y="45"/>
                  </a:cubicBezTo>
                  <a:cubicBezTo>
                    <a:pt x="47" y="46"/>
                    <a:pt x="48" y="46"/>
                    <a:pt x="49" y="48"/>
                  </a:cubicBezTo>
                  <a:cubicBezTo>
                    <a:pt x="51" y="49"/>
                    <a:pt x="52" y="51"/>
                    <a:pt x="54" y="53"/>
                  </a:cubicBezTo>
                  <a:cubicBezTo>
                    <a:pt x="55" y="54"/>
                    <a:pt x="56" y="55"/>
                    <a:pt x="57" y="56"/>
                  </a:cubicBezTo>
                  <a:cubicBezTo>
                    <a:pt x="58" y="58"/>
                    <a:pt x="56" y="58"/>
                    <a:pt x="56" y="59"/>
                  </a:cubicBezTo>
                  <a:cubicBezTo>
                    <a:pt x="56" y="60"/>
                    <a:pt x="59" y="59"/>
                    <a:pt x="59" y="61"/>
                  </a:cubicBezTo>
                  <a:cubicBezTo>
                    <a:pt x="58" y="63"/>
                    <a:pt x="57" y="63"/>
                    <a:pt x="58" y="65"/>
                  </a:cubicBezTo>
                  <a:cubicBezTo>
                    <a:pt x="58" y="65"/>
                    <a:pt x="56" y="67"/>
                    <a:pt x="57" y="68"/>
                  </a:cubicBezTo>
                  <a:cubicBezTo>
                    <a:pt x="58" y="69"/>
                    <a:pt x="59" y="71"/>
                    <a:pt x="60" y="72"/>
                  </a:cubicBezTo>
                  <a:cubicBezTo>
                    <a:pt x="61" y="73"/>
                    <a:pt x="62" y="73"/>
                    <a:pt x="63" y="73"/>
                  </a:cubicBezTo>
                  <a:cubicBezTo>
                    <a:pt x="66" y="74"/>
                    <a:pt x="66" y="76"/>
                    <a:pt x="68" y="77"/>
                  </a:cubicBezTo>
                  <a:cubicBezTo>
                    <a:pt x="71" y="79"/>
                    <a:pt x="75" y="79"/>
                    <a:pt x="77" y="81"/>
                  </a:cubicBezTo>
                  <a:cubicBezTo>
                    <a:pt x="81" y="83"/>
                    <a:pt x="85" y="85"/>
                    <a:pt x="89" y="86"/>
                  </a:cubicBezTo>
                  <a:cubicBezTo>
                    <a:pt x="92" y="88"/>
                    <a:pt x="97" y="90"/>
                    <a:pt x="101" y="91"/>
                  </a:cubicBezTo>
                  <a:cubicBezTo>
                    <a:pt x="105" y="91"/>
                    <a:pt x="108" y="87"/>
                    <a:pt x="113" y="88"/>
                  </a:cubicBezTo>
                  <a:cubicBezTo>
                    <a:pt x="117" y="89"/>
                    <a:pt x="120" y="93"/>
                    <a:pt x="123" y="96"/>
                  </a:cubicBezTo>
                  <a:cubicBezTo>
                    <a:pt x="123" y="95"/>
                    <a:pt x="124" y="90"/>
                    <a:pt x="126" y="89"/>
                  </a:cubicBezTo>
                  <a:cubicBezTo>
                    <a:pt x="127" y="89"/>
                    <a:pt x="125" y="89"/>
                    <a:pt x="126" y="8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939" name="Freeform 636" descr="" title=""/>
            <p:cNvSpPr>
              <a:spLocks/>
            </p:cNvSpPr>
            <p:nvPr/>
          </p:nvSpPr>
          <p:spPr bwMode="auto">
            <a:xfrm>
              <a:off x="7267975" y="8140347"/>
              <a:ext cx="296892" cy="158608"/>
            </a:xfrm>
            <a:custGeom>
              <a:avLst/>
              <a:gdLst>
                <a:gd name="T0" fmla="*/ 12 w 30"/>
                <a:gd name="T1" fmla="*/ 15 h 16"/>
                <a:gd name="T2" fmla="*/ 13 w 30"/>
                <a:gd name="T3" fmla="*/ 13 h 16"/>
                <a:gd name="T4" fmla="*/ 16 w 30"/>
                <a:gd name="T5" fmla="*/ 11 h 16"/>
                <a:gd name="T6" fmla="*/ 20 w 30"/>
                <a:gd name="T7" fmla="*/ 10 h 16"/>
                <a:gd name="T8" fmla="*/ 24 w 30"/>
                <a:gd name="T9" fmla="*/ 7 h 16"/>
                <a:gd name="T10" fmla="*/ 30 w 30"/>
                <a:gd name="T11" fmla="*/ 5 h 16"/>
                <a:gd name="T12" fmla="*/ 20 w 30"/>
                <a:gd name="T13" fmla="*/ 1 h 16"/>
                <a:gd name="T14" fmla="*/ 14 w 30"/>
                <a:gd name="T15" fmla="*/ 2 h 16"/>
                <a:gd name="T16" fmla="*/ 8 w 30"/>
                <a:gd name="T17" fmla="*/ 1 h 16"/>
                <a:gd name="T18" fmla="*/ 2 w 30"/>
                <a:gd name="T19" fmla="*/ 4 h 16"/>
                <a:gd name="T20" fmla="*/ 1 w 30"/>
                <a:gd name="T21" fmla="*/ 9 h 16"/>
                <a:gd name="T22" fmla="*/ 8 w 30"/>
                <a:gd name="T23" fmla="*/ 14 h 16"/>
                <a:gd name="T24" fmla="*/ 10 w 30"/>
                <a:gd name="T25" fmla="*/ 14 h 16"/>
                <a:gd name="T26" fmla="*/ 9 w 30"/>
                <a:gd name="T27" fmla="*/ 16 h 16"/>
                <a:gd name="T28" fmla="*/ 12 w 30"/>
                <a:gd name="T2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16">
                  <a:moveTo>
                    <a:pt x="12" y="15"/>
                  </a:moveTo>
                  <a:cubicBezTo>
                    <a:pt x="13" y="15"/>
                    <a:pt x="13" y="14"/>
                    <a:pt x="13" y="13"/>
                  </a:cubicBezTo>
                  <a:cubicBezTo>
                    <a:pt x="13" y="12"/>
                    <a:pt x="15" y="11"/>
                    <a:pt x="16" y="11"/>
                  </a:cubicBezTo>
                  <a:cubicBezTo>
                    <a:pt x="18" y="10"/>
                    <a:pt x="18" y="12"/>
                    <a:pt x="20" y="10"/>
                  </a:cubicBezTo>
                  <a:cubicBezTo>
                    <a:pt x="21" y="9"/>
                    <a:pt x="22" y="6"/>
                    <a:pt x="24" y="7"/>
                  </a:cubicBezTo>
                  <a:cubicBezTo>
                    <a:pt x="27" y="7"/>
                    <a:pt x="27" y="6"/>
                    <a:pt x="30" y="5"/>
                  </a:cubicBezTo>
                  <a:cubicBezTo>
                    <a:pt x="26" y="3"/>
                    <a:pt x="25" y="0"/>
                    <a:pt x="20" y="1"/>
                  </a:cubicBezTo>
                  <a:cubicBezTo>
                    <a:pt x="18" y="1"/>
                    <a:pt x="16" y="2"/>
                    <a:pt x="14" y="2"/>
                  </a:cubicBezTo>
                  <a:cubicBezTo>
                    <a:pt x="12" y="2"/>
                    <a:pt x="10" y="1"/>
                    <a:pt x="8" y="1"/>
                  </a:cubicBezTo>
                  <a:cubicBezTo>
                    <a:pt x="5" y="2"/>
                    <a:pt x="4" y="2"/>
                    <a:pt x="2" y="4"/>
                  </a:cubicBezTo>
                  <a:cubicBezTo>
                    <a:pt x="2" y="5"/>
                    <a:pt x="0" y="7"/>
                    <a:pt x="1" y="9"/>
                  </a:cubicBezTo>
                  <a:cubicBezTo>
                    <a:pt x="4" y="11"/>
                    <a:pt x="8" y="9"/>
                    <a:pt x="8" y="14"/>
                  </a:cubicBezTo>
                  <a:cubicBezTo>
                    <a:pt x="8" y="14"/>
                    <a:pt x="10" y="14"/>
                    <a:pt x="10" y="14"/>
                  </a:cubicBezTo>
                  <a:cubicBezTo>
                    <a:pt x="10" y="14"/>
                    <a:pt x="9" y="16"/>
                    <a:pt x="9" y="16"/>
                  </a:cubicBezTo>
                  <a:cubicBezTo>
                    <a:pt x="10" y="16"/>
                    <a:pt x="12" y="16"/>
                    <a:pt x="12" y="1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940" name="Freeform 637" descr="" title=""/>
            <p:cNvSpPr>
              <a:spLocks/>
            </p:cNvSpPr>
            <p:nvPr/>
          </p:nvSpPr>
          <p:spPr bwMode="auto">
            <a:xfrm>
              <a:off x="7267975" y="8008735"/>
              <a:ext cx="70849" cy="148483"/>
            </a:xfrm>
            <a:custGeom>
              <a:avLst/>
              <a:gdLst>
                <a:gd name="T0" fmla="*/ 5 w 7"/>
                <a:gd name="T1" fmla="*/ 1 h 15"/>
                <a:gd name="T2" fmla="*/ 2 w 7"/>
                <a:gd name="T3" fmla="*/ 4 h 15"/>
                <a:gd name="T4" fmla="*/ 1 w 7"/>
                <a:gd name="T5" fmla="*/ 6 h 15"/>
                <a:gd name="T6" fmla="*/ 2 w 7"/>
                <a:gd name="T7" fmla="*/ 14 h 15"/>
                <a:gd name="T8" fmla="*/ 6 w 7"/>
                <a:gd name="T9" fmla="*/ 8 h 15"/>
                <a:gd name="T10" fmla="*/ 7 w 7"/>
                <a:gd name="T11" fmla="*/ 2 h 15"/>
                <a:gd name="T12" fmla="*/ 5 w 7"/>
                <a:gd name="T13" fmla="*/ 1 h 15"/>
                <a:gd name="T14" fmla="*/ 5 w 7"/>
                <a:gd name="T1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5">
                  <a:moveTo>
                    <a:pt x="5" y="1"/>
                  </a:moveTo>
                  <a:cubicBezTo>
                    <a:pt x="4" y="0"/>
                    <a:pt x="2" y="3"/>
                    <a:pt x="2" y="4"/>
                  </a:cubicBezTo>
                  <a:cubicBezTo>
                    <a:pt x="1" y="5"/>
                    <a:pt x="1" y="4"/>
                    <a:pt x="1" y="6"/>
                  </a:cubicBezTo>
                  <a:cubicBezTo>
                    <a:pt x="1" y="7"/>
                    <a:pt x="0" y="15"/>
                    <a:pt x="2" y="14"/>
                  </a:cubicBezTo>
                  <a:cubicBezTo>
                    <a:pt x="2" y="13"/>
                    <a:pt x="5" y="10"/>
                    <a:pt x="6" y="8"/>
                  </a:cubicBezTo>
                  <a:cubicBezTo>
                    <a:pt x="6" y="5"/>
                    <a:pt x="6" y="4"/>
                    <a:pt x="7" y="2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4" y="0"/>
                    <a:pt x="6" y="1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941" name="Freeform 638" descr="" title=""/>
            <p:cNvSpPr>
              <a:spLocks/>
            </p:cNvSpPr>
            <p:nvPr/>
          </p:nvSpPr>
          <p:spPr bwMode="auto">
            <a:xfrm>
              <a:off x="8010201" y="7920992"/>
              <a:ext cx="128202" cy="107986"/>
            </a:xfrm>
            <a:custGeom>
              <a:avLst/>
              <a:gdLst>
                <a:gd name="T0" fmla="*/ 12 w 13"/>
                <a:gd name="T1" fmla="*/ 3 h 11"/>
                <a:gd name="T2" fmla="*/ 6 w 13"/>
                <a:gd name="T3" fmla="*/ 1 h 11"/>
                <a:gd name="T4" fmla="*/ 7 w 13"/>
                <a:gd name="T5" fmla="*/ 5 h 11"/>
                <a:gd name="T6" fmla="*/ 9 w 13"/>
                <a:gd name="T7" fmla="*/ 9 h 11"/>
                <a:gd name="T8" fmla="*/ 6 w 13"/>
                <a:gd name="T9" fmla="*/ 10 h 11"/>
                <a:gd name="T10" fmla="*/ 5 w 13"/>
                <a:gd name="T11" fmla="*/ 8 h 11"/>
                <a:gd name="T12" fmla="*/ 0 w 13"/>
                <a:gd name="T13" fmla="*/ 9 h 11"/>
                <a:gd name="T14" fmla="*/ 3 w 13"/>
                <a:gd name="T15" fmla="*/ 11 h 11"/>
                <a:gd name="T16" fmla="*/ 13 w 13"/>
                <a:gd name="T17" fmla="*/ 11 h 11"/>
                <a:gd name="T18" fmla="*/ 12 w 13"/>
                <a:gd name="T19" fmla="*/ 3 h 11"/>
                <a:gd name="T20" fmla="*/ 12 w 13"/>
                <a:gd name="T21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11">
                  <a:moveTo>
                    <a:pt x="12" y="3"/>
                  </a:moveTo>
                  <a:cubicBezTo>
                    <a:pt x="10" y="3"/>
                    <a:pt x="8" y="0"/>
                    <a:pt x="6" y="1"/>
                  </a:cubicBezTo>
                  <a:cubicBezTo>
                    <a:pt x="3" y="2"/>
                    <a:pt x="7" y="3"/>
                    <a:pt x="7" y="5"/>
                  </a:cubicBezTo>
                  <a:cubicBezTo>
                    <a:pt x="8" y="6"/>
                    <a:pt x="10" y="8"/>
                    <a:pt x="9" y="9"/>
                  </a:cubicBezTo>
                  <a:cubicBezTo>
                    <a:pt x="8" y="10"/>
                    <a:pt x="7" y="10"/>
                    <a:pt x="6" y="10"/>
                  </a:cubicBezTo>
                  <a:cubicBezTo>
                    <a:pt x="4" y="9"/>
                    <a:pt x="6" y="9"/>
                    <a:pt x="5" y="8"/>
                  </a:cubicBezTo>
                  <a:cubicBezTo>
                    <a:pt x="5" y="8"/>
                    <a:pt x="0" y="9"/>
                    <a:pt x="0" y="9"/>
                  </a:cubicBezTo>
                  <a:cubicBezTo>
                    <a:pt x="0" y="11"/>
                    <a:pt x="2" y="11"/>
                    <a:pt x="3" y="11"/>
                  </a:cubicBezTo>
                  <a:cubicBezTo>
                    <a:pt x="6" y="10"/>
                    <a:pt x="9" y="11"/>
                    <a:pt x="13" y="11"/>
                  </a:cubicBezTo>
                  <a:cubicBezTo>
                    <a:pt x="13" y="8"/>
                    <a:pt x="12" y="5"/>
                    <a:pt x="12" y="3"/>
                  </a:cubicBezTo>
                  <a:cubicBezTo>
                    <a:pt x="11" y="3"/>
                    <a:pt x="12" y="5"/>
                    <a:pt x="1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942" name="Freeform 639" descr="" title=""/>
            <p:cNvSpPr>
              <a:spLocks/>
            </p:cNvSpPr>
            <p:nvPr/>
          </p:nvSpPr>
          <p:spPr bwMode="auto">
            <a:xfrm>
              <a:off x="8128284" y="7920992"/>
              <a:ext cx="178811" cy="148483"/>
            </a:xfrm>
            <a:custGeom>
              <a:avLst/>
              <a:gdLst>
                <a:gd name="T0" fmla="*/ 14 w 18"/>
                <a:gd name="T1" fmla="*/ 7 h 15"/>
                <a:gd name="T2" fmla="*/ 8 w 18"/>
                <a:gd name="T3" fmla="*/ 3 h 15"/>
                <a:gd name="T4" fmla="*/ 1 w 18"/>
                <a:gd name="T5" fmla="*/ 1 h 15"/>
                <a:gd name="T6" fmla="*/ 0 w 18"/>
                <a:gd name="T7" fmla="*/ 3 h 15"/>
                <a:gd name="T8" fmla="*/ 1 w 18"/>
                <a:gd name="T9" fmla="*/ 10 h 15"/>
                <a:gd name="T10" fmla="*/ 2 w 18"/>
                <a:gd name="T11" fmla="*/ 12 h 15"/>
                <a:gd name="T12" fmla="*/ 4 w 18"/>
                <a:gd name="T13" fmla="*/ 10 h 15"/>
                <a:gd name="T14" fmla="*/ 13 w 18"/>
                <a:gd name="T15" fmla="*/ 10 h 15"/>
                <a:gd name="T16" fmla="*/ 17 w 18"/>
                <a:gd name="T17" fmla="*/ 10 h 15"/>
                <a:gd name="T18" fmla="*/ 14 w 18"/>
                <a:gd name="T19" fmla="*/ 7 h 15"/>
                <a:gd name="T20" fmla="*/ 14 w 18"/>
                <a:gd name="T21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15">
                  <a:moveTo>
                    <a:pt x="14" y="7"/>
                  </a:moveTo>
                  <a:cubicBezTo>
                    <a:pt x="12" y="6"/>
                    <a:pt x="10" y="4"/>
                    <a:pt x="8" y="3"/>
                  </a:cubicBezTo>
                  <a:cubicBezTo>
                    <a:pt x="7" y="2"/>
                    <a:pt x="2" y="0"/>
                    <a:pt x="1" y="1"/>
                  </a:cubicBezTo>
                  <a:cubicBezTo>
                    <a:pt x="1" y="1"/>
                    <a:pt x="3" y="3"/>
                    <a:pt x="0" y="3"/>
                  </a:cubicBezTo>
                  <a:cubicBezTo>
                    <a:pt x="0" y="5"/>
                    <a:pt x="1" y="7"/>
                    <a:pt x="1" y="10"/>
                  </a:cubicBezTo>
                  <a:cubicBezTo>
                    <a:pt x="1" y="11"/>
                    <a:pt x="1" y="11"/>
                    <a:pt x="2" y="12"/>
                  </a:cubicBezTo>
                  <a:cubicBezTo>
                    <a:pt x="3" y="15"/>
                    <a:pt x="3" y="11"/>
                    <a:pt x="4" y="10"/>
                  </a:cubicBezTo>
                  <a:cubicBezTo>
                    <a:pt x="6" y="8"/>
                    <a:pt x="11" y="10"/>
                    <a:pt x="13" y="10"/>
                  </a:cubicBezTo>
                  <a:cubicBezTo>
                    <a:pt x="15" y="10"/>
                    <a:pt x="15" y="11"/>
                    <a:pt x="17" y="10"/>
                  </a:cubicBezTo>
                  <a:cubicBezTo>
                    <a:pt x="18" y="8"/>
                    <a:pt x="17" y="7"/>
                    <a:pt x="14" y="7"/>
                  </a:cubicBezTo>
                  <a:cubicBezTo>
                    <a:pt x="12" y="7"/>
                    <a:pt x="16" y="7"/>
                    <a:pt x="14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943" name="Freeform 640" descr="" title=""/>
            <p:cNvSpPr>
              <a:spLocks/>
            </p:cNvSpPr>
            <p:nvPr/>
          </p:nvSpPr>
          <p:spPr bwMode="auto">
            <a:xfrm>
              <a:off x="3361152" y="4620589"/>
              <a:ext cx="1919677" cy="1289115"/>
            </a:xfrm>
            <a:custGeom>
              <a:avLst/>
              <a:gdLst>
                <a:gd name="T0" fmla="*/ 184 w 194"/>
                <a:gd name="T1" fmla="*/ 118 h 130"/>
                <a:gd name="T2" fmla="*/ 161 w 194"/>
                <a:gd name="T3" fmla="*/ 97 h 130"/>
                <a:gd name="T4" fmla="*/ 143 w 194"/>
                <a:gd name="T5" fmla="*/ 92 h 130"/>
                <a:gd name="T6" fmla="*/ 138 w 194"/>
                <a:gd name="T7" fmla="*/ 76 h 130"/>
                <a:gd name="T8" fmla="*/ 135 w 194"/>
                <a:gd name="T9" fmla="*/ 14 h 130"/>
                <a:gd name="T10" fmla="*/ 84 w 194"/>
                <a:gd name="T11" fmla="*/ 8 h 130"/>
                <a:gd name="T12" fmla="*/ 71 w 194"/>
                <a:gd name="T13" fmla="*/ 5 h 130"/>
                <a:gd name="T14" fmla="*/ 62 w 194"/>
                <a:gd name="T15" fmla="*/ 1 h 130"/>
                <a:gd name="T16" fmla="*/ 43 w 194"/>
                <a:gd name="T17" fmla="*/ 8 h 130"/>
                <a:gd name="T18" fmla="*/ 32 w 194"/>
                <a:gd name="T19" fmla="*/ 11 h 130"/>
                <a:gd name="T20" fmla="*/ 12 w 194"/>
                <a:gd name="T21" fmla="*/ 23 h 130"/>
                <a:gd name="T22" fmla="*/ 26 w 194"/>
                <a:gd name="T23" fmla="*/ 38 h 130"/>
                <a:gd name="T24" fmla="*/ 33 w 194"/>
                <a:gd name="T25" fmla="*/ 42 h 130"/>
                <a:gd name="T26" fmla="*/ 38 w 194"/>
                <a:gd name="T27" fmla="*/ 45 h 130"/>
                <a:gd name="T28" fmla="*/ 24 w 194"/>
                <a:gd name="T29" fmla="*/ 42 h 130"/>
                <a:gd name="T30" fmla="*/ 9 w 194"/>
                <a:gd name="T31" fmla="*/ 46 h 130"/>
                <a:gd name="T32" fmla="*/ 12 w 194"/>
                <a:gd name="T33" fmla="*/ 58 h 130"/>
                <a:gd name="T34" fmla="*/ 32 w 194"/>
                <a:gd name="T35" fmla="*/ 58 h 130"/>
                <a:gd name="T36" fmla="*/ 38 w 194"/>
                <a:gd name="T37" fmla="*/ 61 h 130"/>
                <a:gd name="T38" fmla="*/ 21 w 194"/>
                <a:gd name="T39" fmla="*/ 71 h 130"/>
                <a:gd name="T40" fmla="*/ 15 w 194"/>
                <a:gd name="T41" fmla="*/ 78 h 130"/>
                <a:gd name="T42" fmla="*/ 17 w 194"/>
                <a:gd name="T43" fmla="*/ 84 h 130"/>
                <a:gd name="T44" fmla="*/ 26 w 194"/>
                <a:gd name="T45" fmla="*/ 89 h 130"/>
                <a:gd name="T46" fmla="*/ 22 w 194"/>
                <a:gd name="T47" fmla="*/ 94 h 130"/>
                <a:gd name="T48" fmla="*/ 31 w 194"/>
                <a:gd name="T49" fmla="*/ 93 h 130"/>
                <a:gd name="T50" fmla="*/ 38 w 194"/>
                <a:gd name="T51" fmla="*/ 102 h 130"/>
                <a:gd name="T52" fmla="*/ 48 w 194"/>
                <a:gd name="T53" fmla="*/ 105 h 130"/>
                <a:gd name="T54" fmla="*/ 54 w 194"/>
                <a:gd name="T55" fmla="*/ 103 h 130"/>
                <a:gd name="T56" fmla="*/ 55 w 194"/>
                <a:gd name="T57" fmla="*/ 106 h 130"/>
                <a:gd name="T58" fmla="*/ 51 w 194"/>
                <a:gd name="T59" fmla="*/ 114 h 130"/>
                <a:gd name="T60" fmla="*/ 41 w 194"/>
                <a:gd name="T61" fmla="*/ 124 h 130"/>
                <a:gd name="T62" fmla="*/ 36 w 194"/>
                <a:gd name="T63" fmla="*/ 126 h 130"/>
                <a:gd name="T64" fmla="*/ 43 w 194"/>
                <a:gd name="T65" fmla="*/ 125 h 130"/>
                <a:gd name="T66" fmla="*/ 54 w 194"/>
                <a:gd name="T67" fmla="*/ 118 h 130"/>
                <a:gd name="T68" fmla="*/ 72 w 194"/>
                <a:gd name="T69" fmla="*/ 107 h 130"/>
                <a:gd name="T70" fmla="*/ 77 w 194"/>
                <a:gd name="T71" fmla="*/ 91 h 130"/>
                <a:gd name="T72" fmla="*/ 94 w 194"/>
                <a:gd name="T73" fmla="*/ 86 h 130"/>
                <a:gd name="T74" fmla="*/ 87 w 194"/>
                <a:gd name="T75" fmla="*/ 97 h 130"/>
                <a:gd name="T76" fmla="*/ 101 w 194"/>
                <a:gd name="T77" fmla="*/ 88 h 130"/>
                <a:gd name="T78" fmla="*/ 119 w 194"/>
                <a:gd name="T79" fmla="*/ 92 h 130"/>
                <a:gd name="T80" fmla="*/ 136 w 194"/>
                <a:gd name="T81" fmla="*/ 95 h 130"/>
                <a:gd name="T82" fmla="*/ 145 w 194"/>
                <a:gd name="T83" fmla="*/ 98 h 130"/>
                <a:gd name="T84" fmla="*/ 160 w 194"/>
                <a:gd name="T85" fmla="*/ 102 h 130"/>
                <a:gd name="T86" fmla="*/ 169 w 194"/>
                <a:gd name="T87" fmla="*/ 104 h 130"/>
                <a:gd name="T88" fmla="*/ 176 w 194"/>
                <a:gd name="T89" fmla="*/ 111 h 130"/>
                <a:gd name="T90" fmla="*/ 184 w 194"/>
                <a:gd name="T91" fmla="*/ 121 h 130"/>
                <a:gd name="T92" fmla="*/ 186 w 194"/>
                <a:gd name="T93" fmla="*/ 125 h 130"/>
                <a:gd name="T94" fmla="*/ 194 w 194"/>
                <a:gd name="T95" fmla="*/ 126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4" h="130">
                  <a:moveTo>
                    <a:pt x="194" y="126"/>
                  </a:moveTo>
                  <a:cubicBezTo>
                    <a:pt x="193" y="125"/>
                    <a:pt x="191" y="125"/>
                    <a:pt x="193" y="123"/>
                  </a:cubicBezTo>
                  <a:cubicBezTo>
                    <a:pt x="193" y="122"/>
                    <a:pt x="192" y="122"/>
                    <a:pt x="191" y="122"/>
                  </a:cubicBezTo>
                  <a:cubicBezTo>
                    <a:pt x="189" y="120"/>
                    <a:pt x="185" y="119"/>
                    <a:pt x="184" y="118"/>
                  </a:cubicBezTo>
                  <a:cubicBezTo>
                    <a:pt x="180" y="113"/>
                    <a:pt x="178" y="107"/>
                    <a:pt x="174" y="103"/>
                  </a:cubicBezTo>
                  <a:cubicBezTo>
                    <a:pt x="172" y="102"/>
                    <a:pt x="170" y="100"/>
                    <a:pt x="169" y="99"/>
                  </a:cubicBezTo>
                  <a:cubicBezTo>
                    <a:pt x="167" y="98"/>
                    <a:pt x="167" y="95"/>
                    <a:pt x="165" y="95"/>
                  </a:cubicBezTo>
                  <a:cubicBezTo>
                    <a:pt x="164" y="95"/>
                    <a:pt x="161" y="97"/>
                    <a:pt x="161" y="97"/>
                  </a:cubicBezTo>
                  <a:cubicBezTo>
                    <a:pt x="162" y="99"/>
                    <a:pt x="159" y="100"/>
                    <a:pt x="158" y="100"/>
                  </a:cubicBezTo>
                  <a:cubicBezTo>
                    <a:pt x="155" y="101"/>
                    <a:pt x="152" y="97"/>
                    <a:pt x="150" y="95"/>
                  </a:cubicBezTo>
                  <a:cubicBezTo>
                    <a:pt x="149" y="94"/>
                    <a:pt x="148" y="94"/>
                    <a:pt x="147" y="92"/>
                  </a:cubicBezTo>
                  <a:cubicBezTo>
                    <a:pt x="146" y="90"/>
                    <a:pt x="144" y="91"/>
                    <a:pt x="143" y="92"/>
                  </a:cubicBezTo>
                  <a:cubicBezTo>
                    <a:pt x="141" y="92"/>
                    <a:pt x="141" y="91"/>
                    <a:pt x="139" y="92"/>
                  </a:cubicBezTo>
                  <a:cubicBezTo>
                    <a:pt x="139" y="92"/>
                    <a:pt x="138" y="92"/>
                    <a:pt x="138" y="91"/>
                  </a:cubicBezTo>
                  <a:cubicBezTo>
                    <a:pt x="138" y="90"/>
                    <a:pt x="138" y="90"/>
                    <a:pt x="138" y="89"/>
                  </a:cubicBezTo>
                  <a:cubicBezTo>
                    <a:pt x="138" y="85"/>
                    <a:pt x="138" y="80"/>
                    <a:pt x="138" y="76"/>
                  </a:cubicBezTo>
                  <a:cubicBezTo>
                    <a:pt x="138" y="64"/>
                    <a:pt x="138" y="51"/>
                    <a:pt x="138" y="38"/>
                  </a:cubicBezTo>
                  <a:cubicBezTo>
                    <a:pt x="138" y="33"/>
                    <a:pt x="138" y="27"/>
                    <a:pt x="138" y="21"/>
                  </a:cubicBezTo>
                  <a:cubicBezTo>
                    <a:pt x="138" y="20"/>
                    <a:pt x="138" y="18"/>
                    <a:pt x="138" y="16"/>
                  </a:cubicBezTo>
                  <a:cubicBezTo>
                    <a:pt x="138" y="15"/>
                    <a:pt x="137" y="15"/>
                    <a:pt x="135" y="14"/>
                  </a:cubicBezTo>
                  <a:cubicBezTo>
                    <a:pt x="130" y="12"/>
                    <a:pt x="127" y="12"/>
                    <a:pt x="122" y="12"/>
                  </a:cubicBezTo>
                  <a:cubicBezTo>
                    <a:pt x="117" y="12"/>
                    <a:pt x="113" y="11"/>
                    <a:pt x="108" y="10"/>
                  </a:cubicBezTo>
                  <a:cubicBezTo>
                    <a:pt x="102" y="10"/>
                    <a:pt x="97" y="8"/>
                    <a:pt x="92" y="8"/>
                  </a:cubicBezTo>
                  <a:cubicBezTo>
                    <a:pt x="89" y="8"/>
                    <a:pt x="87" y="9"/>
                    <a:pt x="84" y="8"/>
                  </a:cubicBezTo>
                  <a:cubicBezTo>
                    <a:pt x="84" y="8"/>
                    <a:pt x="80" y="7"/>
                    <a:pt x="80" y="7"/>
                  </a:cubicBezTo>
                  <a:cubicBezTo>
                    <a:pt x="80" y="7"/>
                    <a:pt x="81" y="5"/>
                    <a:pt x="81" y="4"/>
                  </a:cubicBezTo>
                  <a:cubicBezTo>
                    <a:pt x="81" y="4"/>
                    <a:pt x="78" y="4"/>
                    <a:pt x="78" y="4"/>
                  </a:cubicBezTo>
                  <a:cubicBezTo>
                    <a:pt x="76" y="4"/>
                    <a:pt x="73" y="5"/>
                    <a:pt x="71" y="5"/>
                  </a:cubicBezTo>
                  <a:cubicBezTo>
                    <a:pt x="69" y="5"/>
                    <a:pt x="70" y="1"/>
                    <a:pt x="67" y="3"/>
                  </a:cubicBezTo>
                  <a:cubicBezTo>
                    <a:pt x="66" y="3"/>
                    <a:pt x="65" y="5"/>
                    <a:pt x="64" y="4"/>
                  </a:cubicBezTo>
                  <a:cubicBezTo>
                    <a:pt x="62" y="4"/>
                    <a:pt x="62" y="3"/>
                    <a:pt x="64" y="2"/>
                  </a:cubicBezTo>
                  <a:cubicBezTo>
                    <a:pt x="66" y="2"/>
                    <a:pt x="63" y="1"/>
                    <a:pt x="62" y="1"/>
                  </a:cubicBezTo>
                  <a:cubicBezTo>
                    <a:pt x="58" y="0"/>
                    <a:pt x="58" y="1"/>
                    <a:pt x="56" y="3"/>
                  </a:cubicBezTo>
                  <a:cubicBezTo>
                    <a:pt x="53" y="6"/>
                    <a:pt x="49" y="4"/>
                    <a:pt x="45" y="5"/>
                  </a:cubicBezTo>
                  <a:cubicBezTo>
                    <a:pt x="41" y="6"/>
                    <a:pt x="45" y="8"/>
                    <a:pt x="45" y="8"/>
                  </a:cubicBezTo>
                  <a:cubicBezTo>
                    <a:pt x="44" y="8"/>
                    <a:pt x="43" y="8"/>
                    <a:pt x="43" y="8"/>
                  </a:cubicBezTo>
                  <a:cubicBezTo>
                    <a:pt x="43" y="8"/>
                    <a:pt x="44" y="10"/>
                    <a:pt x="43" y="10"/>
                  </a:cubicBezTo>
                  <a:cubicBezTo>
                    <a:pt x="42" y="10"/>
                    <a:pt x="42" y="8"/>
                    <a:pt x="42" y="7"/>
                  </a:cubicBezTo>
                  <a:cubicBezTo>
                    <a:pt x="41" y="7"/>
                    <a:pt x="38" y="10"/>
                    <a:pt x="38" y="10"/>
                  </a:cubicBezTo>
                  <a:cubicBezTo>
                    <a:pt x="36" y="11"/>
                    <a:pt x="34" y="9"/>
                    <a:pt x="32" y="11"/>
                  </a:cubicBezTo>
                  <a:cubicBezTo>
                    <a:pt x="30" y="12"/>
                    <a:pt x="28" y="13"/>
                    <a:pt x="27" y="15"/>
                  </a:cubicBezTo>
                  <a:cubicBezTo>
                    <a:pt x="27" y="17"/>
                    <a:pt x="27" y="19"/>
                    <a:pt x="25" y="20"/>
                  </a:cubicBezTo>
                  <a:cubicBezTo>
                    <a:pt x="23" y="21"/>
                    <a:pt x="22" y="22"/>
                    <a:pt x="20" y="22"/>
                  </a:cubicBezTo>
                  <a:cubicBezTo>
                    <a:pt x="19" y="22"/>
                    <a:pt x="13" y="22"/>
                    <a:pt x="12" y="23"/>
                  </a:cubicBezTo>
                  <a:cubicBezTo>
                    <a:pt x="12" y="24"/>
                    <a:pt x="10" y="27"/>
                    <a:pt x="10" y="27"/>
                  </a:cubicBezTo>
                  <a:cubicBezTo>
                    <a:pt x="11" y="28"/>
                    <a:pt x="14" y="28"/>
                    <a:pt x="15" y="29"/>
                  </a:cubicBezTo>
                  <a:cubicBezTo>
                    <a:pt x="18" y="30"/>
                    <a:pt x="21" y="32"/>
                    <a:pt x="23" y="34"/>
                  </a:cubicBezTo>
                  <a:cubicBezTo>
                    <a:pt x="24" y="35"/>
                    <a:pt x="24" y="37"/>
                    <a:pt x="26" y="38"/>
                  </a:cubicBezTo>
                  <a:cubicBezTo>
                    <a:pt x="28" y="38"/>
                    <a:pt x="29" y="38"/>
                    <a:pt x="31" y="37"/>
                  </a:cubicBezTo>
                  <a:cubicBezTo>
                    <a:pt x="31" y="37"/>
                    <a:pt x="34" y="38"/>
                    <a:pt x="34" y="38"/>
                  </a:cubicBezTo>
                  <a:cubicBezTo>
                    <a:pt x="36" y="41"/>
                    <a:pt x="31" y="39"/>
                    <a:pt x="31" y="39"/>
                  </a:cubicBezTo>
                  <a:cubicBezTo>
                    <a:pt x="29" y="39"/>
                    <a:pt x="32" y="41"/>
                    <a:pt x="33" y="42"/>
                  </a:cubicBezTo>
                  <a:cubicBezTo>
                    <a:pt x="34" y="44"/>
                    <a:pt x="35" y="43"/>
                    <a:pt x="37" y="42"/>
                  </a:cubicBezTo>
                  <a:cubicBezTo>
                    <a:pt x="38" y="41"/>
                    <a:pt x="41" y="41"/>
                    <a:pt x="42" y="42"/>
                  </a:cubicBezTo>
                  <a:cubicBezTo>
                    <a:pt x="43" y="43"/>
                    <a:pt x="38" y="44"/>
                    <a:pt x="38" y="44"/>
                  </a:cubicBezTo>
                  <a:cubicBezTo>
                    <a:pt x="37" y="44"/>
                    <a:pt x="38" y="44"/>
                    <a:pt x="38" y="45"/>
                  </a:cubicBezTo>
                  <a:cubicBezTo>
                    <a:pt x="38" y="46"/>
                    <a:pt x="36" y="45"/>
                    <a:pt x="36" y="45"/>
                  </a:cubicBezTo>
                  <a:cubicBezTo>
                    <a:pt x="35" y="45"/>
                    <a:pt x="34" y="46"/>
                    <a:pt x="32" y="46"/>
                  </a:cubicBezTo>
                  <a:cubicBezTo>
                    <a:pt x="30" y="46"/>
                    <a:pt x="26" y="47"/>
                    <a:pt x="24" y="46"/>
                  </a:cubicBezTo>
                  <a:cubicBezTo>
                    <a:pt x="22" y="45"/>
                    <a:pt x="25" y="43"/>
                    <a:pt x="24" y="42"/>
                  </a:cubicBezTo>
                  <a:cubicBezTo>
                    <a:pt x="23" y="42"/>
                    <a:pt x="21" y="42"/>
                    <a:pt x="20" y="43"/>
                  </a:cubicBezTo>
                  <a:cubicBezTo>
                    <a:pt x="19" y="43"/>
                    <a:pt x="17" y="43"/>
                    <a:pt x="16" y="43"/>
                  </a:cubicBezTo>
                  <a:cubicBezTo>
                    <a:pt x="14" y="44"/>
                    <a:pt x="15" y="46"/>
                    <a:pt x="15" y="46"/>
                  </a:cubicBezTo>
                  <a:cubicBezTo>
                    <a:pt x="13" y="46"/>
                    <a:pt x="11" y="45"/>
                    <a:pt x="9" y="46"/>
                  </a:cubicBezTo>
                  <a:cubicBezTo>
                    <a:pt x="8" y="47"/>
                    <a:pt x="6" y="48"/>
                    <a:pt x="5" y="49"/>
                  </a:cubicBezTo>
                  <a:cubicBezTo>
                    <a:pt x="0" y="52"/>
                    <a:pt x="12" y="52"/>
                    <a:pt x="12" y="53"/>
                  </a:cubicBezTo>
                  <a:cubicBezTo>
                    <a:pt x="11" y="54"/>
                    <a:pt x="8" y="54"/>
                    <a:pt x="10" y="55"/>
                  </a:cubicBezTo>
                  <a:cubicBezTo>
                    <a:pt x="11" y="56"/>
                    <a:pt x="11" y="58"/>
                    <a:pt x="12" y="58"/>
                  </a:cubicBezTo>
                  <a:cubicBezTo>
                    <a:pt x="16" y="59"/>
                    <a:pt x="19" y="58"/>
                    <a:pt x="23" y="58"/>
                  </a:cubicBezTo>
                  <a:cubicBezTo>
                    <a:pt x="24" y="59"/>
                    <a:pt x="25" y="59"/>
                    <a:pt x="26" y="59"/>
                  </a:cubicBezTo>
                  <a:cubicBezTo>
                    <a:pt x="28" y="59"/>
                    <a:pt x="27" y="59"/>
                    <a:pt x="29" y="60"/>
                  </a:cubicBezTo>
                  <a:cubicBezTo>
                    <a:pt x="29" y="60"/>
                    <a:pt x="31" y="58"/>
                    <a:pt x="32" y="58"/>
                  </a:cubicBezTo>
                  <a:cubicBezTo>
                    <a:pt x="33" y="57"/>
                    <a:pt x="34" y="57"/>
                    <a:pt x="35" y="57"/>
                  </a:cubicBezTo>
                  <a:cubicBezTo>
                    <a:pt x="36" y="56"/>
                    <a:pt x="37" y="55"/>
                    <a:pt x="37" y="55"/>
                  </a:cubicBezTo>
                  <a:cubicBezTo>
                    <a:pt x="38" y="56"/>
                    <a:pt x="39" y="57"/>
                    <a:pt x="38" y="58"/>
                  </a:cubicBezTo>
                  <a:cubicBezTo>
                    <a:pt x="37" y="59"/>
                    <a:pt x="36" y="59"/>
                    <a:pt x="38" y="61"/>
                  </a:cubicBezTo>
                  <a:cubicBezTo>
                    <a:pt x="40" y="65"/>
                    <a:pt x="38" y="68"/>
                    <a:pt x="33" y="67"/>
                  </a:cubicBezTo>
                  <a:cubicBezTo>
                    <a:pt x="33" y="67"/>
                    <a:pt x="32" y="66"/>
                    <a:pt x="31" y="67"/>
                  </a:cubicBezTo>
                  <a:cubicBezTo>
                    <a:pt x="30" y="68"/>
                    <a:pt x="29" y="70"/>
                    <a:pt x="28" y="70"/>
                  </a:cubicBezTo>
                  <a:cubicBezTo>
                    <a:pt x="26" y="71"/>
                    <a:pt x="20" y="68"/>
                    <a:pt x="21" y="71"/>
                  </a:cubicBezTo>
                  <a:cubicBezTo>
                    <a:pt x="21" y="71"/>
                    <a:pt x="18" y="73"/>
                    <a:pt x="19" y="73"/>
                  </a:cubicBezTo>
                  <a:cubicBezTo>
                    <a:pt x="19" y="73"/>
                    <a:pt x="20" y="73"/>
                    <a:pt x="20" y="73"/>
                  </a:cubicBezTo>
                  <a:cubicBezTo>
                    <a:pt x="21" y="74"/>
                    <a:pt x="18" y="75"/>
                    <a:pt x="17" y="76"/>
                  </a:cubicBezTo>
                  <a:cubicBezTo>
                    <a:pt x="16" y="76"/>
                    <a:pt x="15" y="77"/>
                    <a:pt x="15" y="78"/>
                  </a:cubicBezTo>
                  <a:cubicBezTo>
                    <a:pt x="14" y="80"/>
                    <a:pt x="16" y="80"/>
                    <a:pt x="14" y="81"/>
                  </a:cubicBezTo>
                  <a:cubicBezTo>
                    <a:pt x="12" y="82"/>
                    <a:pt x="14" y="84"/>
                    <a:pt x="15" y="85"/>
                  </a:cubicBezTo>
                  <a:cubicBezTo>
                    <a:pt x="15" y="86"/>
                    <a:pt x="18" y="81"/>
                    <a:pt x="19" y="81"/>
                  </a:cubicBezTo>
                  <a:cubicBezTo>
                    <a:pt x="19" y="81"/>
                    <a:pt x="17" y="84"/>
                    <a:pt x="17" y="84"/>
                  </a:cubicBezTo>
                  <a:cubicBezTo>
                    <a:pt x="16" y="85"/>
                    <a:pt x="19" y="87"/>
                    <a:pt x="20" y="87"/>
                  </a:cubicBezTo>
                  <a:cubicBezTo>
                    <a:pt x="21" y="88"/>
                    <a:pt x="21" y="89"/>
                    <a:pt x="22" y="88"/>
                  </a:cubicBezTo>
                  <a:cubicBezTo>
                    <a:pt x="23" y="87"/>
                    <a:pt x="24" y="86"/>
                    <a:pt x="24" y="86"/>
                  </a:cubicBezTo>
                  <a:cubicBezTo>
                    <a:pt x="24" y="87"/>
                    <a:pt x="25" y="89"/>
                    <a:pt x="26" y="89"/>
                  </a:cubicBezTo>
                  <a:cubicBezTo>
                    <a:pt x="24" y="90"/>
                    <a:pt x="23" y="89"/>
                    <a:pt x="22" y="89"/>
                  </a:cubicBezTo>
                  <a:cubicBezTo>
                    <a:pt x="21" y="90"/>
                    <a:pt x="20" y="87"/>
                    <a:pt x="19" y="87"/>
                  </a:cubicBezTo>
                  <a:cubicBezTo>
                    <a:pt x="18" y="87"/>
                    <a:pt x="16" y="90"/>
                    <a:pt x="18" y="91"/>
                  </a:cubicBezTo>
                  <a:cubicBezTo>
                    <a:pt x="20" y="92"/>
                    <a:pt x="20" y="93"/>
                    <a:pt x="22" y="94"/>
                  </a:cubicBezTo>
                  <a:cubicBezTo>
                    <a:pt x="23" y="96"/>
                    <a:pt x="25" y="95"/>
                    <a:pt x="27" y="95"/>
                  </a:cubicBezTo>
                  <a:cubicBezTo>
                    <a:pt x="28" y="94"/>
                    <a:pt x="30" y="95"/>
                    <a:pt x="30" y="93"/>
                  </a:cubicBezTo>
                  <a:cubicBezTo>
                    <a:pt x="30" y="91"/>
                    <a:pt x="31" y="88"/>
                    <a:pt x="33" y="89"/>
                  </a:cubicBezTo>
                  <a:cubicBezTo>
                    <a:pt x="33" y="88"/>
                    <a:pt x="31" y="92"/>
                    <a:pt x="31" y="93"/>
                  </a:cubicBezTo>
                  <a:cubicBezTo>
                    <a:pt x="31" y="94"/>
                    <a:pt x="35" y="97"/>
                    <a:pt x="34" y="98"/>
                  </a:cubicBezTo>
                  <a:cubicBezTo>
                    <a:pt x="32" y="100"/>
                    <a:pt x="35" y="101"/>
                    <a:pt x="35" y="101"/>
                  </a:cubicBezTo>
                  <a:cubicBezTo>
                    <a:pt x="34" y="101"/>
                    <a:pt x="32" y="104"/>
                    <a:pt x="32" y="104"/>
                  </a:cubicBezTo>
                  <a:cubicBezTo>
                    <a:pt x="33" y="105"/>
                    <a:pt x="38" y="102"/>
                    <a:pt x="38" y="102"/>
                  </a:cubicBezTo>
                  <a:cubicBezTo>
                    <a:pt x="38" y="103"/>
                    <a:pt x="37" y="103"/>
                    <a:pt x="37" y="104"/>
                  </a:cubicBezTo>
                  <a:cubicBezTo>
                    <a:pt x="37" y="104"/>
                    <a:pt x="39" y="102"/>
                    <a:pt x="40" y="101"/>
                  </a:cubicBezTo>
                  <a:cubicBezTo>
                    <a:pt x="41" y="101"/>
                    <a:pt x="45" y="102"/>
                    <a:pt x="45" y="103"/>
                  </a:cubicBezTo>
                  <a:cubicBezTo>
                    <a:pt x="46" y="104"/>
                    <a:pt x="48" y="107"/>
                    <a:pt x="48" y="105"/>
                  </a:cubicBezTo>
                  <a:cubicBezTo>
                    <a:pt x="48" y="104"/>
                    <a:pt x="50" y="100"/>
                    <a:pt x="50" y="100"/>
                  </a:cubicBezTo>
                  <a:cubicBezTo>
                    <a:pt x="50" y="99"/>
                    <a:pt x="53" y="102"/>
                    <a:pt x="53" y="101"/>
                  </a:cubicBezTo>
                  <a:cubicBezTo>
                    <a:pt x="53" y="101"/>
                    <a:pt x="50" y="101"/>
                    <a:pt x="50" y="102"/>
                  </a:cubicBezTo>
                  <a:cubicBezTo>
                    <a:pt x="50" y="104"/>
                    <a:pt x="53" y="104"/>
                    <a:pt x="54" y="103"/>
                  </a:cubicBezTo>
                  <a:cubicBezTo>
                    <a:pt x="55" y="102"/>
                    <a:pt x="56" y="103"/>
                    <a:pt x="57" y="102"/>
                  </a:cubicBezTo>
                  <a:cubicBezTo>
                    <a:pt x="57" y="102"/>
                    <a:pt x="59" y="100"/>
                    <a:pt x="59" y="100"/>
                  </a:cubicBezTo>
                  <a:cubicBezTo>
                    <a:pt x="59" y="100"/>
                    <a:pt x="57" y="103"/>
                    <a:pt x="56" y="104"/>
                  </a:cubicBezTo>
                  <a:cubicBezTo>
                    <a:pt x="56" y="105"/>
                    <a:pt x="56" y="105"/>
                    <a:pt x="55" y="106"/>
                  </a:cubicBezTo>
                  <a:cubicBezTo>
                    <a:pt x="55" y="107"/>
                    <a:pt x="56" y="106"/>
                    <a:pt x="56" y="107"/>
                  </a:cubicBezTo>
                  <a:cubicBezTo>
                    <a:pt x="56" y="107"/>
                    <a:pt x="55" y="108"/>
                    <a:pt x="54" y="109"/>
                  </a:cubicBezTo>
                  <a:cubicBezTo>
                    <a:pt x="54" y="111"/>
                    <a:pt x="54" y="111"/>
                    <a:pt x="55" y="112"/>
                  </a:cubicBezTo>
                  <a:cubicBezTo>
                    <a:pt x="55" y="112"/>
                    <a:pt x="52" y="114"/>
                    <a:pt x="51" y="114"/>
                  </a:cubicBezTo>
                  <a:cubicBezTo>
                    <a:pt x="50" y="116"/>
                    <a:pt x="49" y="117"/>
                    <a:pt x="47" y="118"/>
                  </a:cubicBezTo>
                  <a:cubicBezTo>
                    <a:pt x="45" y="118"/>
                    <a:pt x="43" y="120"/>
                    <a:pt x="42" y="121"/>
                  </a:cubicBezTo>
                  <a:cubicBezTo>
                    <a:pt x="41" y="121"/>
                    <a:pt x="41" y="122"/>
                    <a:pt x="40" y="122"/>
                  </a:cubicBezTo>
                  <a:cubicBezTo>
                    <a:pt x="40" y="123"/>
                    <a:pt x="41" y="124"/>
                    <a:pt x="41" y="124"/>
                  </a:cubicBezTo>
                  <a:cubicBezTo>
                    <a:pt x="40" y="125"/>
                    <a:pt x="37" y="124"/>
                    <a:pt x="36" y="124"/>
                  </a:cubicBezTo>
                  <a:cubicBezTo>
                    <a:pt x="33" y="124"/>
                    <a:pt x="32" y="125"/>
                    <a:pt x="30" y="127"/>
                  </a:cubicBezTo>
                  <a:cubicBezTo>
                    <a:pt x="29" y="128"/>
                    <a:pt x="30" y="130"/>
                    <a:pt x="31" y="129"/>
                  </a:cubicBezTo>
                  <a:cubicBezTo>
                    <a:pt x="33" y="128"/>
                    <a:pt x="35" y="125"/>
                    <a:pt x="36" y="126"/>
                  </a:cubicBezTo>
                  <a:cubicBezTo>
                    <a:pt x="36" y="125"/>
                    <a:pt x="35" y="129"/>
                    <a:pt x="38" y="126"/>
                  </a:cubicBezTo>
                  <a:cubicBezTo>
                    <a:pt x="38" y="126"/>
                    <a:pt x="40" y="129"/>
                    <a:pt x="41" y="127"/>
                  </a:cubicBezTo>
                  <a:cubicBezTo>
                    <a:pt x="41" y="126"/>
                    <a:pt x="40" y="126"/>
                    <a:pt x="41" y="126"/>
                  </a:cubicBezTo>
                  <a:cubicBezTo>
                    <a:pt x="42" y="125"/>
                    <a:pt x="42" y="125"/>
                    <a:pt x="43" y="125"/>
                  </a:cubicBezTo>
                  <a:cubicBezTo>
                    <a:pt x="44" y="125"/>
                    <a:pt x="44" y="125"/>
                    <a:pt x="45" y="124"/>
                  </a:cubicBezTo>
                  <a:cubicBezTo>
                    <a:pt x="46" y="123"/>
                    <a:pt x="48" y="123"/>
                    <a:pt x="50" y="122"/>
                  </a:cubicBezTo>
                  <a:cubicBezTo>
                    <a:pt x="53" y="121"/>
                    <a:pt x="49" y="121"/>
                    <a:pt x="51" y="120"/>
                  </a:cubicBezTo>
                  <a:cubicBezTo>
                    <a:pt x="52" y="119"/>
                    <a:pt x="53" y="118"/>
                    <a:pt x="54" y="118"/>
                  </a:cubicBezTo>
                  <a:cubicBezTo>
                    <a:pt x="56" y="117"/>
                    <a:pt x="58" y="116"/>
                    <a:pt x="59" y="116"/>
                  </a:cubicBezTo>
                  <a:cubicBezTo>
                    <a:pt x="62" y="114"/>
                    <a:pt x="60" y="115"/>
                    <a:pt x="60" y="113"/>
                  </a:cubicBezTo>
                  <a:cubicBezTo>
                    <a:pt x="60" y="113"/>
                    <a:pt x="68" y="109"/>
                    <a:pt x="69" y="108"/>
                  </a:cubicBezTo>
                  <a:cubicBezTo>
                    <a:pt x="70" y="108"/>
                    <a:pt x="72" y="108"/>
                    <a:pt x="72" y="107"/>
                  </a:cubicBezTo>
                  <a:cubicBezTo>
                    <a:pt x="72" y="104"/>
                    <a:pt x="73" y="105"/>
                    <a:pt x="75" y="104"/>
                  </a:cubicBezTo>
                  <a:cubicBezTo>
                    <a:pt x="78" y="102"/>
                    <a:pt x="69" y="101"/>
                    <a:pt x="73" y="97"/>
                  </a:cubicBezTo>
                  <a:cubicBezTo>
                    <a:pt x="75" y="96"/>
                    <a:pt x="77" y="96"/>
                    <a:pt x="78" y="95"/>
                  </a:cubicBezTo>
                  <a:cubicBezTo>
                    <a:pt x="79" y="94"/>
                    <a:pt x="79" y="91"/>
                    <a:pt x="77" y="91"/>
                  </a:cubicBezTo>
                  <a:cubicBezTo>
                    <a:pt x="79" y="91"/>
                    <a:pt x="79" y="92"/>
                    <a:pt x="81" y="91"/>
                  </a:cubicBezTo>
                  <a:cubicBezTo>
                    <a:pt x="82" y="90"/>
                    <a:pt x="83" y="88"/>
                    <a:pt x="85" y="87"/>
                  </a:cubicBezTo>
                  <a:cubicBezTo>
                    <a:pt x="86" y="86"/>
                    <a:pt x="88" y="84"/>
                    <a:pt x="89" y="84"/>
                  </a:cubicBezTo>
                  <a:cubicBezTo>
                    <a:pt x="90" y="84"/>
                    <a:pt x="95" y="84"/>
                    <a:pt x="94" y="86"/>
                  </a:cubicBezTo>
                  <a:cubicBezTo>
                    <a:pt x="93" y="87"/>
                    <a:pt x="91" y="85"/>
                    <a:pt x="89" y="86"/>
                  </a:cubicBezTo>
                  <a:cubicBezTo>
                    <a:pt x="87" y="87"/>
                    <a:pt x="87" y="88"/>
                    <a:pt x="86" y="90"/>
                  </a:cubicBezTo>
                  <a:cubicBezTo>
                    <a:pt x="86" y="92"/>
                    <a:pt x="84" y="94"/>
                    <a:pt x="84" y="96"/>
                  </a:cubicBezTo>
                  <a:cubicBezTo>
                    <a:pt x="83" y="97"/>
                    <a:pt x="87" y="96"/>
                    <a:pt x="87" y="97"/>
                  </a:cubicBezTo>
                  <a:cubicBezTo>
                    <a:pt x="86" y="97"/>
                    <a:pt x="81" y="99"/>
                    <a:pt x="85" y="99"/>
                  </a:cubicBezTo>
                  <a:cubicBezTo>
                    <a:pt x="88" y="99"/>
                    <a:pt x="90" y="97"/>
                    <a:pt x="93" y="96"/>
                  </a:cubicBezTo>
                  <a:cubicBezTo>
                    <a:pt x="95" y="94"/>
                    <a:pt x="97" y="94"/>
                    <a:pt x="99" y="93"/>
                  </a:cubicBezTo>
                  <a:cubicBezTo>
                    <a:pt x="103" y="92"/>
                    <a:pt x="101" y="90"/>
                    <a:pt x="101" y="88"/>
                  </a:cubicBezTo>
                  <a:cubicBezTo>
                    <a:pt x="100" y="84"/>
                    <a:pt x="109" y="87"/>
                    <a:pt x="111" y="88"/>
                  </a:cubicBezTo>
                  <a:cubicBezTo>
                    <a:pt x="113" y="88"/>
                    <a:pt x="114" y="90"/>
                    <a:pt x="116" y="91"/>
                  </a:cubicBezTo>
                  <a:cubicBezTo>
                    <a:pt x="116" y="91"/>
                    <a:pt x="118" y="88"/>
                    <a:pt x="119" y="89"/>
                  </a:cubicBezTo>
                  <a:cubicBezTo>
                    <a:pt x="119" y="89"/>
                    <a:pt x="119" y="91"/>
                    <a:pt x="119" y="92"/>
                  </a:cubicBezTo>
                  <a:cubicBezTo>
                    <a:pt x="121" y="93"/>
                    <a:pt x="122" y="93"/>
                    <a:pt x="123" y="93"/>
                  </a:cubicBezTo>
                  <a:cubicBezTo>
                    <a:pt x="126" y="93"/>
                    <a:pt x="129" y="92"/>
                    <a:pt x="131" y="93"/>
                  </a:cubicBezTo>
                  <a:cubicBezTo>
                    <a:pt x="132" y="93"/>
                    <a:pt x="133" y="94"/>
                    <a:pt x="134" y="93"/>
                  </a:cubicBezTo>
                  <a:cubicBezTo>
                    <a:pt x="135" y="93"/>
                    <a:pt x="135" y="94"/>
                    <a:pt x="136" y="95"/>
                  </a:cubicBezTo>
                  <a:cubicBezTo>
                    <a:pt x="137" y="95"/>
                    <a:pt x="139" y="96"/>
                    <a:pt x="140" y="96"/>
                  </a:cubicBezTo>
                  <a:cubicBezTo>
                    <a:pt x="142" y="96"/>
                    <a:pt x="143" y="94"/>
                    <a:pt x="144" y="94"/>
                  </a:cubicBezTo>
                  <a:cubicBezTo>
                    <a:pt x="146" y="93"/>
                    <a:pt x="145" y="96"/>
                    <a:pt x="145" y="96"/>
                  </a:cubicBezTo>
                  <a:cubicBezTo>
                    <a:pt x="144" y="97"/>
                    <a:pt x="144" y="97"/>
                    <a:pt x="145" y="98"/>
                  </a:cubicBezTo>
                  <a:cubicBezTo>
                    <a:pt x="148" y="99"/>
                    <a:pt x="150" y="100"/>
                    <a:pt x="152" y="101"/>
                  </a:cubicBezTo>
                  <a:cubicBezTo>
                    <a:pt x="154" y="103"/>
                    <a:pt x="156" y="105"/>
                    <a:pt x="158" y="106"/>
                  </a:cubicBezTo>
                  <a:cubicBezTo>
                    <a:pt x="159" y="106"/>
                    <a:pt x="160" y="105"/>
                    <a:pt x="161" y="105"/>
                  </a:cubicBezTo>
                  <a:cubicBezTo>
                    <a:pt x="162" y="104"/>
                    <a:pt x="160" y="103"/>
                    <a:pt x="160" y="102"/>
                  </a:cubicBezTo>
                  <a:cubicBezTo>
                    <a:pt x="160" y="101"/>
                    <a:pt x="163" y="103"/>
                    <a:pt x="163" y="103"/>
                  </a:cubicBezTo>
                  <a:cubicBezTo>
                    <a:pt x="163" y="104"/>
                    <a:pt x="166" y="106"/>
                    <a:pt x="167" y="105"/>
                  </a:cubicBezTo>
                  <a:cubicBezTo>
                    <a:pt x="167" y="105"/>
                    <a:pt x="165" y="99"/>
                    <a:pt x="165" y="99"/>
                  </a:cubicBezTo>
                  <a:cubicBezTo>
                    <a:pt x="166" y="99"/>
                    <a:pt x="168" y="104"/>
                    <a:pt x="169" y="104"/>
                  </a:cubicBezTo>
                  <a:cubicBezTo>
                    <a:pt x="169" y="105"/>
                    <a:pt x="170" y="107"/>
                    <a:pt x="171" y="107"/>
                  </a:cubicBezTo>
                  <a:cubicBezTo>
                    <a:pt x="172" y="107"/>
                    <a:pt x="173" y="105"/>
                    <a:pt x="173" y="105"/>
                  </a:cubicBezTo>
                  <a:cubicBezTo>
                    <a:pt x="171" y="106"/>
                    <a:pt x="177" y="110"/>
                    <a:pt x="177" y="111"/>
                  </a:cubicBezTo>
                  <a:cubicBezTo>
                    <a:pt x="176" y="111"/>
                    <a:pt x="176" y="111"/>
                    <a:pt x="176" y="111"/>
                  </a:cubicBezTo>
                  <a:cubicBezTo>
                    <a:pt x="175" y="112"/>
                    <a:pt x="177" y="112"/>
                    <a:pt x="177" y="113"/>
                  </a:cubicBezTo>
                  <a:cubicBezTo>
                    <a:pt x="177" y="113"/>
                    <a:pt x="175" y="114"/>
                    <a:pt x="176" y="114"/>
                  </a:cubicBezTo>
                  <a:cubicBezTo>
                    <a:pt x="177" y="115"/>
                    <a:pt x="178" y="116"/>
                    <a:pt x="179" y="117"/>
                  </a:cubicBezTo>
                  <a:cubicBezTo>
                    <a:pt x="181" y="119"/>
                    <a:pt x="182" y="120"/>
                    <a:pt x="184" y="121"/>
                  </a:cubicBezTo>
                  <a:cubicBezTo>
                    <a:pt x="184" y="121"/>
                    <a:pt x="182" y="125"/>
                    <a:pt x="183" y="125"/>
                  </a:cubicBezTo>
                  <a:cubicBezTo>
                    <a:pt x="184" y="126"/>
                    <a:pt x="184" y="124"/>
                    <a:pt x="184" y="124"/>
                  </a:cubicBezTo>
                  <a:cubicBezTo>
                    <a:pt x="185" y="123"/>
                    <a:pt x="185" y="126"/>
                    <a:pt x="186" y="127"/>
                  </a:cubicBezTo>
                  <a:cubicBezTo>
                    <a:pt x="186" y="127"/>
                    <a:pt x="186" y="126"/>
                    <a:pt x="186" y="125"/>
                  </a:cubicBezTo>
                  <a:cubicBezTo>
                    <a:pt x="186" y="127"/>
                    <a:pt x="192" y="130"/>
                    <a:pt x="193" y="127"/>
                  </a:cubicBezTo>
                  <a:cubicBezTo>
                    <a:pt x="193" y="127"/>
                    <a:pt x="193" y="128"/>
                    <a:pt x="193" y="128"/>
                  </a:cubicBezTo>
                  <a:cubicBezTo>
                    <a:pt x="193" y="128"/>
                    <a:pt x="194" y="127"/>
                    <a:pt x="194" y="126"/>
                  </a:cubicBezTo>
                  <a:cubicBezTo>
                    <a:pt x="193" y="126"/>
                    <a:pt x="194" y="127"/>
                    <a:pt x="194" y="12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944" name="Freeform 641" descr="" title=""/>
            <p:cNvSpPr>
              <a:spLocks/>
            </p:cNvSpPr>
            <p:nvPr/>
          </p:nvSpPr>
          <p:spPr bwMode="auto">
            <a:xfrm>
              <a:off x="5527110" y="6264040"/>
              <a:ext cx="2857581" cy="1417352"/>
            </a:xfrm>
            <a:custGeom>
              <a:avLst/>
              <a:gdLst>
                <a:gd name="T0" fmla="*/ 84 w 289"/>
                <a:gd name="T1" fmla="*/ 106 h 143"/>
                <a:gd name="T2" fmla="*/ 105 w 289"/>
                <a:gd name="T3" fmla="*/ 119 h 143"/>
                <a:gd name="T4" fmla="*/ 125 w 289"/>
                <a:gd name="T5" fmla="*/ 127 h 143"/>
                <a:gd name="T6" fmla="*/ 137 w 289"/>
                <a:gd name="T7" fmla="*/ 127 h 143"/>
                <a:gd name="T8" fmla="*/ 149 w 289"/>
                <a:gd name="T9" fmla="*/ 119 h 143"/>
                <a:gd name="T10" fmla="*/ 162 w 289"/>
                <a:gd name="T11" fmla="*/ 118 h 143"/>
                <a:gd name="T12" fmla="*/ 177 w 289"/>
                <a:gd name="T13" fmla="*/ 119 h 143"/>
                <a:gd name="T14" fmla="*/ 171 w 289"/>
                <a:gd name="T15" fmla="*/ 113 h 143"/>
                <a:gd name="T16" fmla="*/ 186 w 289"/>
                <a:gd name="T17" fmla="*/ 113 h 143"/>
                <a:gd name="T18" fmla="*/ 209 w 289"/>
                <a:gd name="T19" fmla="*/ 122 h 143"/>
                <a:gd name="T20" fmla="*/ 213 w 289"/>
                <a:gd name="T21" fmla="*/ 133 h 143"/>
                <a:gd name="T22" fmla="*/ 220 w 289"/>
                <a:gd name="T23" fmla="*/ 143 h 143"/>
                <a:gd name="T24" fmla="*/ 215 w 289"/>
                <a:gd name="T25" fmla="*/ 108 h 143"/>
                <a:gd name="T26" fmla="*/ 234 w 289"/>
                <a:gd name="T27" fmla="*/ 92 h 143"/>
                <a:gd name="T28" fmla="*/ 239 w 289"/>
                <a:gd name="T29" fmla="*/ 86 h 143"/>
                <a:gd name="T30" fmla="*/ 244 w 289"/>
                <a:gd name="T31" fmla="*/ 82 h 143"/>
                <a:gd name="T32" fmla="*/ 242 w 289"/>
                <a:gd name="T33" fmla="*/ 78 h 143"/>
                <a:gd name="T34" fmla="*/ 238 w 289"/>
                <a:gd name="T35" fmla="*/ 71 h 143"/>
                <a:gd name="T36" fmla="*/ 239 w 289"/>
                <a:gd name="T37" fmla="*/ 69 h 143"/>
                <a:gd name="T38" fmla="*/ 242 w 289"/>
                <a:gd name="T39" fmla="*/ 75 h 143"/>
                <a:gd name="T40" fmla="*/ 246 w 289"/>
                <a:gd name="T41" fmla="*/ 62 h 143"/>
                <a:gd name="T42" fmla="*/ 253 w 289"/>
                <a:gd name="T43" fmla="*/ 52 h 143"/>
                <a:gd name="T44" fmla="*/ 265 w 289"/>
                <a:gd name="T45" fmla="*/ 48 h 143"/>
                <a:gd name="T46" fmla="*/ 271 w 289"/>
                <a:gd name="T47" fmla="*/ 48 h 143"/>
                <a:gd name="T48" fmla="*/ 274 w 289"/>
                <a:gd name="T49" fmla="*/ 35 h 143"/>
                <a:gd name="T50" fmla="*/ 288 w 289"/>
                <a:gd name="T51" fmla="*/ 28 h 143"/>
                <a:gd name="T52" fmla="*/ 276 w 289"/>
                <a:gd name="T53" fmla="*/ 13 h 143"/>
                <a:gd name="T54" fmla="*/ 264 w 289"/>
                <a:gd name="T55" fmla="*/ 28 h 143"/>
                <a:gd name="T56" fmla="*/ 237 w 289"/>
                <a:gd name="T57" fmla="*/ 39 h 143"/>
                <a:gd name="T58" fmla="*/ 224 w 289"/>
                <a:gd name="T59" fmla="*/ 45 h 143"/>
                <a:gd name="T60" fmla="*/ 208 w 289"/>
                <a:gd name="T61" fmla="*/ 44 h 143"/>
                <a:gd name="T62" fmla="*/ 203 w 289"/>
                <a:gd name="T63" fmla="*/ 36 h 143"/>
                <a:gd name="T64" fmla="*/ 196 w 289"/>
                <a:gd name="T65" fmla="*/ 28 h 143"/>
                <a:gd name="T66" fmla="*/ 185 w 289"/>
                <a:gd name="T67" fmla="*/ 48 h 143"/>
                <a:gd name="T68" fmla="*/ 187 w 289"/>
                <a:gd name="T69" fmla="*/ 25 h 143"/>
                <a:gd name="T70" fmla="*/ 196 w 289"/>
                <a:gd name="T71" fmla="*/ 17 h 143"/>
                <a:gd name="T72" fmla="*/ 184 w 289"/>
                <a:gd name="T73" fmla="*/ 13 h 143"/>
                <a:gd name="T74" fmla="*/ 165 w 289"/>
                <a:gd name="T75" fmla="*/ 15 h 143"/>
                <a:gd name="T76" fmla="*/ 158 w 289"/>
                <a:gd name="T77" fmla="*/ 5 h 143"/>
                <a:gd name="T78" fmla="*/ 147 w 289"/>
                <a:gd name="T79" fmla="*/ 4 h 143"/>
                <a:gd name="T80" fmla="*/ 30 w 289"/>
                <a:gd name="T81" fmla="*/ 4 h 143"/>
                <a:gd name="T82" fmla="*/ 7 w 289"/>
                <a:gd name="T83" fmla="*/ 9 h 143"/>
                <a:gd name="T84" fmla="*/ 8 w 289"/>
                <a:gd name="T85" fmla="*/ 21 h 143"/>
                <a:gd name="T86" fmla="*/ 2 w 289"/>
                <a:gd name="T87" fmla="*/ 40 h 143"/>
                <a:gd name="T88" fmla="*/ 5 w 289"/>
                <a:gd name="T89" fmla="*/ 63 h 143"/>
                <a:gd name="T90" fmla="*/ 12 w 289"/>
                <a:gd name="T91" fmla="*/ 73 h 143"/>
                <a:gd name="T92" fmla="*/ 21 w 289"/>
                <a:gd name="T93" fmla="*/ 88 h 143"/>
                <a:gd name="T94" fmla="*/ 39 w 289"/>
                <a:gd name="T95" fmla="*/ 10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9" h="143">
                  <a:moveTo>
                    <a:pt x="68" y="108"/>
                  </a:moveTo>
                  <a:cubicBezTo>
                    <a:pt x="71" y="108"/>
                    <a:pt x="74" y="108"/>
                    <a:pt x="78" y="108"/>
                  </a:cubicBezTo>
                  <a:cubicBezTo>
                    <a:pt x="79" y="108"/>
                    <a:pt x="81" y="108"/>
                    <a:pt x="82" y="108"/>
                  </a:cubicBezTo>
                  <a:cubicBezTo>
                    <a:pt x="83" y="108"/>
                    <a:pt x="83" y="106"/>
                    <a:pt x="84" y="106"/>
                  </a:cubicBezTo>
                  <a:cubicBezTo>
                    <a:pt x="85" y="105"/>
                    <a:pt x="91" y="105"/>
                    <a:pt x="91" y="106"/>
                  </a:cubicBezTo>
                  <a:cubicBezTo>
                    <a:pt x="94" y="108"/>
                    <a:pt x="97" y="110"/>
                    <a:pt x="100" y="112"/>
                  </a:cubicBezTo>
                  <a:cubicBezTo>
                    <a:pt x="100" y="112"/>
                    <a:pt x="101" y="115"/>
                    <a:pt x="101" y="116"/>
                  </a:cubicBezTo>
                  <a:cubicBezTo>
                    <a:pt x="102" y="118"/>
                    <a:pt x="102" y="118"/>
                    <a:pt x="105" y="119"/>
                  </a:cubicBezTo>
                  <a:cubicBezTo>
                    <a:pt x="107" y="120"/>
                    <a:pt x="108" y="121"/>
                    <a:pt x="109" y="119"/>
                  </a:cubicBezTo>
                  <a:cubicBezTo>
                    <a:pt x="110" y="116"/>
                    <a:pt x="111" y="116"/>
                    <a:pt x="114" y="117"/>
                  </a:cubicBezTo>
                  <a:cubicBezTo>
                    <a:pt x="116" y="117"/>
                    <a:pt x="119" y="118"/>
                    <a:pt x="119" y="120"/>
                  </a:cubicBezTo>
                  <a:cubicBezTo>
                    <a:pt x="121" y="123"/>
                    <a:pt x="123" y="124"/>
                    <a:pt x="125" y="127"/>
                  </a:cubicBezTo>
                  <a:cubicBezTo>
                    <a:pt x="127" y="129"/>
                    <a:pt x="126" y="133"/>
                    <a:pt x="129" y="134"/>
                  </a:cubicBezTo>
                  <a:cubicBezTo>
                    <a:pt x="131" y="136"/>
                    <a:pt x="135" y="136"/>
                    <a:pt x="137" y="137"/>
                  </a:cubicBezTo>
                  <a:cubicBezTo>
                    <a:pt x="137" y="136"/>
                    <a:pt x="135" y="129"/>
                    <a:pt x="135" y="129"/>
                  </a:cubicBezTo>
                  <a:cubicBezTo>
                    <a:pt x="137" y="130"/>
                    <a:pt x="136" y="127"/>
                    <a:pt x="137" y="127"/>
                  </a:cubicBezTo>
                  <a:cubicBezTo>
                    <a:pt x="137" y="126"/>
                    <a:pt x="139" y="126"/>
                    <a:pt x="140" y="125"/>
                  </a:cubicBezTo>
                  <a:cubicBezTo>
                    <a:pt x="141" y="125"/>
                    <a:pt x="142" y="122"/>
                    <a:pt x="142" y="122"/>
                  </a:cubicBezTo>
                  <a:cubicBezTo>
                    <a:pt x="143" y="123"/>
                    <a:pt x="144" y="123"/>
                    <a:pt x="145" y="122"/>
                  </a:cubicBezTo>
                  <a:cubicBezTo>
                    <a:pt x="147" y="121"/>
                    <a:pt x="148" y="121"/>
                    <a:pt x="149" y="119"/>
                  </a:cubicBezTo>
                  <a:cubicBezTo>
                    <a:pt x="151" y="118"/>
                    <a:pt x="148" y="118"/>
                    <a:pt x="148" y="117"/>
                  </a:cubicBezTo>
                  <a:cubicBezTo>
                    <a:pt x="148" y="117"/>
                    <a:pt x="151" y="118"/>
                    <a:pt x="152" y="117"/>
                  </a:cubicBezTo>
                  <a:cubicBezTo>
                    <a:pt x="154" y="116"/>
                    <a:pt x="155" y="116"/>
                    <a:pt x="157" y="116"/>
                  </a:cubicBezTo>
                  <a:cubicBezTo>
                    <a:pt x="159" y="116"/>
                    <a:pt x="160" y="119"/>
                    <a:pt x="162" y="118"/>
                  </a:cubicBezTo>
                  <a:cubicBezTo>
                    <a:pt x="165" y="116"/>
                    <a:pt x="166" y="118"/>
                    <a:pt x="168" y="119"/>
                  </a:cubicBezTo>
                  <a:cubicBezTo>
                    <a:pt x="170" y="120"/>
                    <a:pt x="171" y="118"/>
                    <a:pt x="172" y="118"/>
                  </a:cubicBezTo>
                  <a:cubicBezTo>
                    <a:pt x="173" y="117"/>
                    <a:pt x="176" y="119"/>
                    <a:pt x="176" y="120"/>
                  </a:cubicBezTo>
                  <a:cubicBezTo>
                    <a:pt x="177" y="121"/>
                    <a:pt x="178" y="120"/>
                    <a:pt x="177" y="119"/>
                  </a:cubicBezTo>
                  <a:cubicBezTo>
                    <a:pt x="177" y="119"/>
                    <a:pt x="176" y="118"/>
                    <a:pt x="175" y="118"/>
                  </a:cubicBezTo>
                  <a:cubicBezTo>
                    <a:pt x="174" y="117"/>
                    <a:pt x="176" y="117"/>
                    <a:pt x="176" y="117"/>
                  </a:cubicBezTo>
                  <a:cubicBezTo>
                    <a:pt x="175" y="115"/>
                    <a:pt x="175" y="114"/>
                    <a:pt x="173" y="115"/>
                  </a:cubicBezTo>
                  <a:cubicBezTo>
                    <a:pt x="173" y="115"/>
                    <a:pt x="169" y="115"/>
                    <a:pt x="171" y="113"/>
                  </a:cubicBezTo>
                  <a:cubicBezTo>
                    <a:pt x="173" y="113"/>
                    <a:pt x="174" y="114"/>
                    <a:pt x="175" y="114"/>
                  </a:cubicBezTo>
                  <a:cubicBezTo>
                    <a:pt x="178" y="113"/>
                    <a:pt x="180" y="113"/>
                    <a:pt x="183" y="113"/>
                  </a:cubicBezTo>
                  <a:cubicBezTo>
                    <a:pt x="184" y="113"/>
                    <a:pt x="183" y="113"/>
                    <a:pt x="184" y="114"/>
                  </a:cubicBezTo>
                  <a:cubicBezTo>
                    <a:pt x="184" y="114"/>
                    <a:pt x="185" y="114"/>
                    <a:pt x="186" y="113"/>
                  </a:cubicBezTo>
                  <a:cubicBezTo>
                    <a:pt x="188" y="113"/>
                    <a:pt x="190" y="113"/>
                    <a:pt x="192" y="113"/>
                  </a:cubicBezTo>
                  <a:cubicBezTo>
                    <a:pt x="194" y="113"/>
                    <a:pt x="194" y="115"/>
                    <a:pt x="196" y="116"/>
                  </a:cubicBezTo>
                  <a:cubicBezTo>
                    <a:pt x="198" y="118"/>
                    <a:pt x="200" y="116"/>
                    <a:pt x="202" y="115"/>
                  </a:cubicBezTo>
                  <a:cubicBezTo>
                    <a:pt x="203" y="115"/>
                    <a:pt x="209" y="121"/>
                    <a:pt x="209" y="122"/>
                  </a:cubicBezTo>
                  <a:cubicBezTo>
                    <a:pt x="210" y="123"/>
                    <a:pt x="208" y="125"/>
                    <a:pt x="209" y="126"/>
                  </a:cubicBezTo>
                  <a:cubicBezTo>
                    <a:pt x="210" y="128"/>
                    <a:pt x="209" y="128"/>
                    <a:pt x="210" y="130"/>
                  </a:cubicBezTo>
                  <a:cubicBezTo>
                    <a:pt x="210" y="131"/>
                    <a:pt x="211" y="132"/>
                    <a:pt x="211" y="132"/>
                  </a:cubicBezTo>
                  <a:cubicBezTo>
                    <a:pt x="212" y="132"/>
                    <a:pt x="212" y="133"/>
                    <a:pt x="213" y="133"/>
                  </a:cubicBezTo>
                  <a:cubicBezTo>
                    <a:pt x="214" y="134"/>
                    <a:pt x="213" y="136"/>
                    <a:pt x="214" y="137"/>
                  </a:cubicBezTo>
                  <a:cubicBezTo>
                    <a:pt x="215" y="138"/>
                    <a:pt x="216" y="138"/>
                    <a:pt x="217" y="140"/>
                  </a:cubicBezTo>
                  <a:cubicBezTo>
                    <a:pt x="219" y="143"/>
                    <a:pt x="218" y="140"/>
                    <a:pt x="220" y="141"/>
                  </a:cubicBezTo>
                  <a:cubicBezTo>
                    <a:pt x="220" y="141"/>
                    <a:pt x="220" y="143"/>
                    <a:pt x="220" y="143"/>
                  </a:cubicBezTo>
                  <a:cubicBezTo>
                    <a:pt x="221" y="143"/>
                    <a:pt x="222" y="136"/>
                    <a:pt x="222" y="135"/>
                  </a:cubicBezTo>
                  <a:cubicBezTo>
                    <a:pt x="222" y="132"/>
                    <a:pt x="221" y="130"/>
                    <a:pt x="220" y="126"/>
                  </a:cubicBezTo>
                  <a:cubicBezTo>
                    <a:pt x="218" y="123"/>
                    <a:pt x="218" y="120"/>
                    <a:pt x="217" y="117"/>
                  </a:cubicBezTo>
                  <a:cubicBezTo>
                    <a:pt x="215" y="115"/>
                    <a:pt x="214" y="111"/>
                    <a:pt x="215" y="108"/>
                  </a:cubicBezTo>
                  <a:cubicBezTo>
                    <a:pt x="216" y="105"/>
                    <a:pt x="218" y="103"/>
                    <a:pt x="221" y="101"/>
                  </a:cubicBezTo>
                  <a:cubicBezTo>
                    <a:pt x="222" y="100"/>
                    <a:pt x="223" y="100"/>
                    <a:pt x="224" y="99"/>
                  </a:cubicBezTo>
                  <a:cubicBezTo>
                    <a:pt x="225" y="98"/>
                    <a:pt x="226" y="96"/>
                    <a:pt x="227" y="96"/>
                  </a:cubicBezTo>
                  <a:cubicBezTo>
                    <a:pt x="229" y="94"/>
                    <a:pt x="232" y="94"/>
                    <a:pt x="234" y="92"/>
                  </a:cubicBezTo>
                  <a:cubicBezTo>
                    <a:pt x="235" y="91"/>
                    <a:pt x="236" y="89"/>
                    <a:pt x="238" y="89"/>
                  </a:cubicBezTo>
                  <a:cubicBezTo>
                    <a:pt x="238" y="89"/>
                    <a:pt x="242" y="89"/>
                    <a:pt x="241" y="87"/>
                  </a:cubicBezTo>
                  <a:cubicBezTo>
                    <a:pt x="241" y="87"/>
                    <a:pt x="238" y="88"/>
                    <a:pt x="238" y="88"/>
                  </a:cubicBezTo>
                  <a:cubicBezTo>
                    <a:pt x="238" y="87"/>
                    <a:pt x="240" y="88"/>
                    <a:pt x="239" y="86"/>
                  </a:cubicBezTo>
                  <a:cubicBezTo>
                    <a:pt x="239" y="86"/>
                    <a:pt x="238" y="85"/>
                    <a:pt x="239" y="85"/>
                  </a:cubicBezTo>
                  <a:cubicBezTo>
                    <a:pt x="239" y="84"/>
                    <a:pt x="239" y="85"/>
                    <a:pt x="240" y="84"/>
                  </a:cubicBezTo>
                  <a:cubicBezTo>
                    <a:pt x="239" y="85"/>
                    <a:pt x="241" y="86"/>
                    <a:pt x="241" y="85"/>
                  </a:cubicBezTo>
                  <a:cubicBezTo>
                    <a:pt x="242" y="85"/>
                    <a:pt x="245" y="83"/>
                    <a:pt x="244" y="82"/>
                  </a:cubicBezTo>
                  <a:cubicBezTo>
                    <a:pt x="244" y="83"/>
                    <a:pt x="238" y="82"/>
                    <a:pt x="239" y="81"/>
                  </a:cubicBezTo>
                  <a:cubicBezTo>
                    <a:pt x="239" y="80"/>
                    <a:pt x="240" y="82"/>
                    <a:pt x="241" y="81"/>
                  </a:cubicBezTo>
                  <a:cubicBezTo>
                    <a:pt x="241" y="81"/>
                    <a:pt x="243" y="80"/>
                    <a:pt x="243" y="80"/>
                  </a:cubicBezTo>
                  <a:cubicBezTo>
                    <a:pt x="243" y="80"/>
                    <a:pt x="242" y="79"/>
                    <a:pt x="242" y="78"/>
                  </a:cubicBezTo>
                  <a:cubicBezTo>
                    <a:pt x="243" y="77"/>
                    <a:pt x="243" y="76"/>
                    <a:pt x="241" y="76"/>
                  </a:cubicBezTo>
                  <a:cubicBezTo>
                    <a:pt x="241" y="76"/>
                    <a:pt x="237" y="74"/>
                    <a:pt x="237" y="74"/>
                  </a:cubicBezTo>
                  <a:cubicBezTo>
                    <a:pt x="238" y="73"/>
                    <a:pt x="239" y="74"/>
                    <a:pt x="240" y="74"/>
                  </a:cubicBezTo>
                  <a:cubicBezTo>
                    <a:pt x="241" y="73"/>
                    <a:pt x="239" y="71"/>
                    <a:pt x="238" y="71"/>
                  </a:cubicBezTo>
                  <a:cubicBezTo>
                    <a:pt x="237" y="70"/>
                    <a:pt x="236" y="69"/>
                    <a:pt x="236" y="68"/>
                  </a:cubicBezTo>
                  <a:cubicBezTo>
                    <a:pt x="235" y="67"/>
                    <a:pt x="238" y="65"/>
                    <a:pt x="237" y="64"/>
                  </a:cubicBezTo>
                  <a:cubicBezTo>
                    <a:pt x="238" y="65"/>
                    <a:pt x="237" y="66"/>
                    <a:pt x="237" y="67"/>
                  </a:cubicBezTo>
                  <a:cubicBezTo>
                    <a:pt x="237" y="67"/>
                    <a:pt x="239" y="69"/>
                    <a:pt x="239" y="69"/>
                  </a:cubicBezTo>
                  <a:cubicBezTo>
                    <a:pt x="241" y="67"/>
                    <a:pt x="239" y="62"/>
                    <a:pt x="242" y="61"/>
                  </a:cubicBezTo>
                  <a:cubicBezTo>
                    <a:pt x="241" y="61"/>
                    <a:pt x="241" y="66"/>
                    <a:pt x="242" y="67"/>
                  </a:cubicBezTo>
                  <a:cubicBezTo>
                    <a:pt x="242" y="69"/>
                    <a:pt x="244" y="69"/>
                    <a:pt x="244" y="71"/>
                  </a:cubicBezTo>
                  <a:cubicBezTo>
                    <a:pt x="244" y="72"/>
                    <a:pt x="241" y="74"/>
                    <a:pt x="242" y="75"/>
                  </a:cubicBezTo>
                  <a:cubicBezTo>
                    <a:pt x="242" y="75"/>
                    <a:pt x="248" y="69"/>
                    <a:pt x="247" y="67"/>
                  </a:cubicBezTo>
                  <a:cubicBezTo>
                    <a:pt x="247" y="65"/>
                    <a:pt x="245" y="64"/>
                    <a:pt x="245" y="62"/>
                  </a:cubicBezTo>
                  <a:cubicBezTo>
                    <a:pt x="244" y="61"/>
                    <a:pt x="245" y="58"/>
                    <a:pt x="247" y="59"/>
                  </a:cubicBezTo>
                  <a:cubicBezTo>
                    <a:pt x="246" y="58"/>
                    <a:pt x="245" y="61"/>
                    <a:pt x="246" y="62"/>
                  </a:cubicBezTo>
                  <a:cubicBezTo>
                    <a:pt x="248" y="64"/>
                    <a:pt x="248" y="65"/>
                    <a:pt x="250" y="62"/>
                  </a:cubicBezTo>
                  <a:cubicBezTo>
                    <a:pt x="251" y="61"/>
                    <a:pt x="253" y="58"/>
                    <a:pt x="252" y="56"/>
                  </a:cubicBezTo>
                  <a:cubicBezTo>
                    <a:pt x="252" y="56"/>
                    <a:pt x="251" y="55"/>
                    <a:pt x="252" y="54"/>
                  </a:cubicBezTo>
                  <a:cubicBezTo>
                    <a:pt x="252" y="54"/>
                    <a:pt x="253" y="52"/>
                    <a:pt x="253" y="52"/>
                  </a:cubicBezTo>
                  <a:cubicBezTo>
                    <a:pt x="253" y="52"/>
                    <a:pt x="253" y="54"/>
                    <a:pt x="253" y="54"/>
                  </a:cubicBezTo>
                  <a:cubicBezTo>
                    <a:pt x="253" y="54"/>
                    <a:pt x="258" y="51"/>
                    <a:pt x="260" y="51"/>
                  </a:cubicBezTo>
                  <a:cubicBezTo>
                    <a:pt x="261" y="50"/>
                    <a:pt x="263" y="51"/>
                    <a:pt x="264" y="51"/>
                  </a:cubicBezTo>
                  <a:cubicBezTo>
                    <a:pt x="266" y="50"/>
                    <a:pt x="265" y="49"/>
                    <a:pt x="265" y="48"/>
                  </a:cubicBezTo>
                  <a:cubicBezTo>
                    <a:pt x="266" y="48"/>
                    <a:pt x="266" y="50"/>
                    <a:pt x="267" y="50"/>
                  </a:cubicBezTo>
                  <a:cubicBezTo>
                    <a:pt x="267" y="50"/>
                    <a:pt x="269" y="49"/>
                    <a:pt x="269" y="49"/>
                  </a:cubicBezTo>
                  <a:cubicBezTo>
                    <a:pt x="271" y="51"/>
                    <a:pt x="275" y="46"/>
                    <a:pt x="272" y="46"/>
                  </a:cubicBezTo>
                  <a:cubicBezTo>
                    <a:pt x="272" y="46"/>
                    <a:pt x="272" y="48"/>
                    <a:pt x="271" y="48"/>
                  </a:cubicBezTo>
                  <a:cubicBezTo>
                    <a:pt x="270" y="48"/>
                    <a:pt x="268" y="44"/>
                    <a:pt x="268" y="44"/>
                  </a:cubicBezTo>
                  <a:cubicBezTo>
                    <a:pt x="269" y="43"/>
                    <a:pt x="268" y="42"/>
                    <a:pt x="269" y="41"/>
                  </a:cubicBezTo>
                  <a:cubicBezTo>
                    <a:pt x="270" y="39"/>
                    <a:pt x="271" y="37"/>
                    <a:pt x="272" y="36"/>
                  </a:cubicBezTo>
                  <a:cubicBezTo>
                    <a:pt x="273" y="36"/>
                    <a:pt x="274" y="35"/>
                    <a:pt x="274" y="35"/>
                  </a:cubicBezTo>
                  <a:cubicBezTo>
                    <a:pt x="276" y="36"/>
                    <a:pt x="277" y="33"/>
                    <a:pt x="278" y="32"/>
                  </a:cubicBezTo>
                  <a:cubicBezTo>
                    <a:pt x="278" y="32"/>
                    <a:pt x="280" y="33"/>
                    <a:pt x="281" y="32"/>
                  </a:cubicBezTo>
                  <a:cubicBezTo>
                    <a:pt x="283" y="31"/>
                    <a:pt x="285" y="31"/>
                    <a:pt x="286" y="30"/>
                  </a:cubicBezTo>
                  <a:cubicBezTo>
                    <a:pt x="287" y="30"/>
                    <a:pt x="289" y="29"/>
                    <a:pt x="288" y="28"/>
                  </a:cubicBezTo>
                  <a:cubicBezTo>
                    <a:pt x="286" y="26"/>
                    <a:pt x="286" y="25"/>
                    <a:pt x="285" y="24"/>
                  </a:cubicBezTo>
                  <a:cubicBezTo>
                    <a:pt x="281" y="23"/>
                    <a:pt x="287" y="14"/>
                    <a:pt x="281" y="14"/>
                  </a:cubicBezTo>
                  <a:cubicBezTo>
                    <a:pt x="280" y="13"/>
                    <a:pt x="279" y="15"/>
                    <a:pt x="278" y="14"/>
                  </a:cubicBezTo>
                  <a:cubicBezTo>
                    <a:pt x="277" y="13"/>
                    <a:pt x="277" y="12"/>
                    <a:pt x="276" y="13"/>
                  </a:cubicBezTo>
                  <a:cubicBezTo>
                    <a:pt x="275" y="14"/>
                    <a:pt x="274" y="16"/>
                    <a:pt x="273" y="17"/>
                  </a:cubicBezTo>
                  <a:cubicBezTo>
                    <a:pt x="272" y="18"/>
                    <a:pt x="272" y="20"/>
                    <a:pt x="271" y="21"/>
                  </a:cubicBezTo>
                  <a:cubicBezTo>
                    <a:pt x="271" y="23"/>
                    <a:pt x="270" y="26"/>
                    <a:pt x="268" y="26"/>
                  </a:cubicBezTo>
                  <a:cubicBezTo>
                    <a:pt x="266" y="26"/>
                    <a:pt x="266" y="28"/>
                    <a:pt x="264" y="28"/>
                  </a:cubicBezTo>
                  <a:cubicBezTo>
                    <a:pt x="259" y="28"/>
                    <a:pt x="254" y="28"/>
                    <a:pt x="249" y="28"/>
                  </a:cubicBezTo>
                  <a:cubicBezTo>
                    <a:pt x="247" y="28"/>
                    <a:pt x="247" y="28"/>
                    <a:pt x="246" y="29"/>
                  </a:cubicBezTo>
                  <a:cubicBezTo>
                    <a:pt x="245" y="31"/>
                    <a:pt x="241" y="33"/>
                    <a:pt x="241" y="34"/>
                  </a:cubicBezTo>
                  <a:cubicBezTo>
                    <a:pt x="242" y="37"/>
                    <a:pt x="239" y="39"/>
                    <a:pt x="237" y="39"/>
                  </a:cubicBezTo>
                  <a:cubicBezTo>
                    <a:pt x="235" y="39"/>
                    <a:pt x="234" y="38"/>
                    <a:pt x="232" y="38"/>
                  </a:cubicBezTo>
                  <a:cubicBezTo>
                    <a:pt x="230" y="38"/>
                    <a:pt x="228" y="39"/>
                    <a:pt x="227" y="39"/>
                  </a:cubicBezTo>
                  <a:cubicBezTo>
                    <a:pt x="227" y="39"/>
                    <a:pt x="227" y="42"/>
                    <a:pt x="228" y="42"/>
                  </a:cubicBezTo>
                  <a:cubicBezTo>
                    <a:pt x="227" y="43"/>
                    <a:pt x="226" y="44"/>
                    <a:pt x="224" y="45"/>
                  </a:cubicBezTo>
                  <a:cubicBezTo>
                    <a:pt x="222" y="46"/>
                    <a:pt x="219" y="48"/>
                    <a:pt x="216" y="49"/>
                  </a:cubicBezTo>
                  <a:cubicBezTo>
                    <a:pt x="213" y="50"/>
                    <a:pt x="210" y="50"/>
                    <a:pt x="207" y="49"/>
                  </a:cubicBezTo>
                  <a:cubicBezTo>
                    <a:pt x="206" y="48"/>
                    <a:pt x="205" y="47"/>
                    <a:pt x="206" y="46"/>
                  </a:cubicBezTo>
                  <a:cubicBezTo>
                    <a:pt x="206" y="46"/>
                    <a:pt x="207" y="44"/>
                    <a:pt x="208" y="44"/>
                  </a:cubicBezTo>
                  <a:cubicBezTo>
                    <a:pt x="208" y="44"/>
                    <a:pt x="208" y="45"/>
                    <a:pt x="208" y="46"/>
                  </a:cubicBezTo>
                  <a:cubicBezTo>
                    <a:pt x="210" y="42"/>
                    <a:pt x="211" y="39"/>
                    <a:pt x="209" y="35"/>
                  </a:cubicBezTo>
                  <a:cubicBezTo>
                    <a:pt x="208" y="34"/>
                    <a:pt x="206" y="36"/>
                    <a:pt x="205" y="36"/>
                  </a:cubicBezTo>
                  <a:cubicBezTo>
                    <a:pt x="204" y="37"/>
                    <a:pt x="204" y="36"/>
                    <a:pt x="203" y="36"/>
                  </a:cubicBezTo>
                  <a:cubicBezTo>
                    <a:pt x="202" y="35"/>
                    <a:pt x="204" y="34"/>
                    <a:pt x="204" y="34"/>
                  </a:cubicBezTo>
                  <a:cubicBezTo>
                    <a:pt x="208" y="30"/>
                    <a:pt x="205" y="26"/>
                    <a:pt x="201" y="25"/>
                  </a:cubicBezTo>
                  <a:cubicBezTo>
                    <a:pt x="198" y="24"/>
                    <a:pt x="198" y="25"/>
                    <a:pt x="196" y="26"/>
                  </a:cubicBezTo>
                  <a:cubicBezTo>
                    <a:pt x="196" y="27"/>
                    <a:pt x="196" y="27"/>
                    <a:pt x="196" y="28"/>
                  </a:cubicBezTo>
                  <a:cubicBezTo>
                    <a:pt x="196" y="29"/>
                    <a:pt x="194" y="28"/>
                    <a:pt x="193" y="28"/>
                  </a:cubicBezTo>
                  <a:cubicBezTo>
                    <a:pt x="192" y="28"/>
                    <a:pt x="190" y="36"/>
                    <a:pt x="190" y="37"/>
                  </a:cubicBezTo>
                  <a:cubicBezTo>
                    <a:pt x="191" y="42"/>
                    <a:pt x="192" y="45"/>
                    <a:pt x="188" y="47"/>
                  </a:cubicBezTo>
                  <a:cubicBezTo>
                    <a:pt x="188" y="48"/>
                    <a:pt x="185" y="49"/>
                    <a:pt x="185" y="48"/>
                  </a:cubicBezTo>
                  <a:cubicBezTo>
                    <a:pt x="185" y="46"/>
                    <a:pt x="184" y="44"/>
                    <a:pt x="184" y="42"/>
                  </a:cubicBezTo>
                  <a:cubicBezTo>
                    <a:pt x="184" y="41"/>
                    <a:pt x="186" y="30"/>
                    <a:pt x="186" y="30"/>
                  </a:cubicBezTo>
                  <a:cubicBezTo>
                    <a:pt x="185" y="30"/>
                    <a:pt x="183" y="32"/>
                    <a:pt x="183" y="31"/>
                  </a:cubicBezTo>
                  <a:cubicBezTo>
                    <a:pt x="183" y="30"/>
                    <a:pt x="186" y="26"/>
                    <a:pt x="187" y="25"/>
                  </a:cubicBezTo>
                  <a:cubicBezTo>
                    <a:pt x="188" y="23"/>
                    <a:pt x="191" y="23"/>
                    <a:pt x="193" y="22"/>
                  </a:cubicBezTo>
                  <a:cubicBezTo>
                    <a:pt x="196" y="22"/>
                    <a:pt x="199" y="23"/>
                    <a:pt x="202" y="23"/>
                  </a:cubicBezTo>
                  <a:cubicBezTo>
                    <a:pt x="205" y="23"/>
                    <a:pt x="201" y="20"/>
                    <a:pt x="199" y="20"/>
                  </a:cubicBezTo>
                  <a:cubicBezTo>
                    <a:pt x="197" y="20"/>
                    <a:pt x="199" y="17"/>
                    <a:pt x="196" y="17"/>
                  </a:cubicBezTo>
                  <a:cubicBezTo>
                    <a:pt x="194" y="18"/>
                    <a:pt x="192" y="19"/>
                    <a:pt x="189" y="19"/>
                  </a:cubicBezTo>
                  <a:cubicBezTo>
                    <a:pt x="187" y="19"/>
                    <a:pt x="185" y="17"/>
                    <a:pt x="183" y="16"/>
                  </a:cubicBezTo>
                  <a:cubicBezTo>
                    <a:pt x="183" y="16"/>
                    <a:pt x="180" y="16"/>
                    <a:pt x="181" y="15"/>
                  </a:cubicBezTo>
                  <a:cubicBezTo>
                    <a:pt x="182" y="15"/>
                    <a:pt x="184" y="14"/>
                    <a:pt x="184" y="13"/>
                  </a:cubicBezTo>
                  <a:cubicBezTo>
                    <a:pt x="184" y="13"/>
                    <a:pt x="176" y="16"/>
                    <a:pt x="175" y="16"/>
                  </a:cubicBezTo>
                  <a:cubicBezTo>
                    <a:pt x="174" y="17"/>
                    <a:pt x="173" y="18"/>
                    <a:pt x="172" y="18"/>
                  </a:cubicBezTo>
                  <a:cubicBezTo>
                    <a:pt x="170" y="18"/>
                    <a:pt x="170" y="16"/>
                    <a:pt x="168" y="16"/>
                  </a:cubicBezTo>
                  <a:cubicBezTo>
                    <a:pt x="167" y="16"/>
                    <a:pt x="162" y="18"/>
                    <a:pt x="165" y="15"/>
                  </a:cubicBezTo>
                  <a:cubicBezTo>
                    <a:pt x="168" y="13"/>
                    <a:pt x="171" y="11"/>
                    <a:pt x="174" y="9"/>
                  </a:cubicBezTo>
                  <a:cubicBezTo>
                    <a:pt x="172" y="9"/>
                    <a:pt x="170" y="7"/>
                    <a:pt x="168" y="9"/>
                  </a:cubicBezTo>
                  <a:cubicBezTo>
                    <a:pt x="165" y="10"/>
                    <a:pt x="164" y="8"/>
                    <a:pt x="161" y="7"/>
                  </a:cubicBezTo>
                  <a:cubicBezTo>
                    <a:pt x="160" y="7"/>
                    <a:pt x="159" y="6"/>
                    <a:pt x="158" y="5"/>
                  </a:cubicBezTo>
                  <a:cubicBezTo>
                    <a:pt x="156" y="5"/>
                    <a:pt x="155" y="6"/>
                    <a:pt x="153" y="6"/>
                  </a:cubicBezTo>
                  <a:cubicBezTo>
                    <a:pt x="152" y="5"/>
                    <a:pt x="150" y="5"/>
                    <a:pt x="150" y="3"/>
                  </a:cubicBezTo>
                  <a:cubicBezTo>
                    <a:pt x="150" y="3"/>
                    <a:pt x="148" y="0"/>
                    <a:pt x="148" y="1"/>
                  </a:cubicBezTo>
                  <a:cubicBezTo>
                    <a:pt x="147" y="1"/>
                    <a:pt x="148" y="4"/>
                    <a:pt x="147" y="4"/>
                  </a:cubicBezTo>
                  <a:cubicBezTo>
                    <a:pt x="146" y="4"/>
                    <a:pt x="145" y="4"/>
                    <a:pt x="145" y="4"/>
                  </a:cubicBezTo>
                  <a:cubicBezTo>
                    <a:pt x="142" y="4"/>
                    <a:pt x="139" y="4"/>
                    <a:pt x="136" y="4"/>
                  </a:cubicBezTo>
                  <a:cubicBezTo>
                    <a:pt x="125" y="4"/>
                    <a:pt x="115" y="4"/>
                    <a:pt x="105" y="4"/>
                  </a:cubicBezTo>
                  <a:cubicBezTo>
                    <a:pt x="80" y="4"/>
                    <a:pt x="55" y="4"/>
                    <a:pt x="30" y="4"/>
                  </a:cubicBezTo>
                  <a:cubicBezTo>
                    <a:pt x="24" y="4"/>
                    <a:pt x="17" y="4"/>
                    <a:pt x="11" y="4"/>
                  </a:cubicBezTo>
                  <a:cubicBezTo>
                    <a:pt x="12" y="5"/>
                    <a:pt x="14" y="13"/>
                    <a:pt x="11" y="14"/>
                  </a:cubicBezTo>
                  <a:cubicBezTo>
                    <a:pt x="9" y="14"/>
                    <a:pt x="8" y="14"/>
                    <a:pt x="10" y="12"/>
                  </a:cubicBezTo>
                  <a:cubicBezTo>
                    <a:pt x="12" y="9"/>
                    <a:pt x="9" y="9"/>
                    <a:pt x="7" y="9"/>
                  </a:cubicBezTo>
                  <a:cubicBezTo>
                    <a:pt x="5" y="9"/>
                    <a:pt x="2" y="7"/>
                    <a:pt x="1" y="7"/>
                  </a:cubicBezTo>
                  <a:cubicBezTo>
                    <a:pt x="0" y="8"/>
                    <a:pt x="2" y="12"/>
                    <a:pt x="2" y="12"/>
                  </a:cubicBezTo>
                  <a:cubicBezTo>
                    <a:pt x="3" y="15"/>
                    <a:pt x="4" y="16"/>
                    <a:pt x="4" y="18"/>
                  </a:cubicBezTo>
                  <a:cubicBezTo>
                    <a:pt x="4" y="19"/>
                    <a:pt x="7" y="21"/>
                    <a:pt x="8" y="21"/>
                  </a:cubicBezTo>
                  <a:cubicBezTo>
                    <a:pt x="7" y="21"/>
                    <a:pt x="6" y="21"/>
                    <a:pt x="5" y="22"/>
                  </a:cubicBezTo>
                  <a:cubicBezTo>
                    <a:pt x="4" y="23"/>
                    <a:pt x="5" y="24"/>
                    <a:pt x="5" y="25"/>
                  </a:cubicBezTo>
                  <a:cubicBezTo>
                    <a:pt x="5" y="28"/>
                    <a:pt x="5" y="30"/>
                    <a:pt x="4" y="32"/>
                  </a:cubicBezTo>
                  <a:cubicBezTo>
                    <a:pt x="4" y="35"/>
                    <a:pt x="3" y="37"/>
                    <a:pt x="2" y="40"/>
                  </a:cubicBezTo>
                  <a:cubicBezTo>
                    <a:pt x="1" y="43"/>
                    <a:pt x="3" y="46"/>
                    <a:pt x="4" y="49"/>
                  </a:cubicBezTo>
                  <a:cubicBezTo>
                    <a:pt x="4" y="52"/>
                    <a:pt x="3" y="54"/>
                    <a:pt x="3" y="56"/>
                  </a:cubicBezTo>
                  <a:cubicBezTo>
                    <a:pt x="3" y="57"/>
                    <a:pt x="4" y="58"/>
                    <a:pt x="4" y="59"/>
                  </a:cubicBezTo>
                  <a:cubicBezTo>
                    <a:pt x="5" y="60"/>
                    <a:pt x="5" y="62"/>
                    <a:pt x="5" y="63"/>
                  </a:cubicBezTo>
                  <a:cubicBezTo>
                    <a:pt x="6" y="66"/>
                    <a:pt x="9" y="67"/>
                    <a:pt x="10" y="70"/>
                  </a:cubicBezTo>
                  <a:cubicBezTo>
                    <a:pt x="11" y="72"/>
                    <a:pt x="11" y="71"/>
                    <a:pt x="12" y="70"/>
                  </a:cubicBezTo>
                  <a:cubicBezTo>
                    <a:pt x="12" y="70"/>
                    <a:pt x="13" y="73"/>
                    <a:pt x="13" y="73"/>
                  </a:cubicBezTo>
                  <a:cubicBezTo>
                    <a:pt x="13" y="73"/>
                    <a:pt x="12" y="72"/>
                    <a:pt x="12" y="73"/>
                  </a:cubicBezTo>
                  <a:cubicBezTo>
                    <a:pt x="12" y="74"/>
                    <a:pt x="12" y="75"/>
                    <a:pt x="13" y="76"/>
                  </a:cubicBezTo>
                  <a:cubicBezTo>
                    <a:pt x="14" y="76"/>
                    <a:pt x="14" y="76"/>
                    <a:pt x="15" y="77"/>
                  </a:cubicBezTo>
                  <a:cubicBezTo>
                    <a:pt x="16" y="78"/>
                    <a:pt x="14" y="79"/>
                    <a:pt x="15" y="80"/>
                  </a:cubicBezTo>
                  <a:cubicBezTo>
                    <a:pt x="17" y="83"/>
                    <a:pt x="21" y="85"/>
                    <a:pt x="21" y="88"/>
                  </a:cubicBezTo>
                  <a:cubicBezTo>
                    <a:pt x="22" y="90"/>
                    <a:pt x="23" y="90"/>
                    <a:pt x="25" y="91"/>
                  </a:cubicBezTo>
                  <a:cubicBezTo>
                    <a:pt x="27" y="92"/>
                    <a:pt x="29" y="93"/>
                    <a:pt x="31" y="93"/>
                  </a:cubicBezTo>
                  <a:cubicBezTo>
                    <a:pt x="33" y="93"/>
                    <a:pt x="35" y="95"/>
                    <a:pt x="36" y="96"/>
                  </a:cubicBezTo>
                  <a:cubicBezTo>
                    <a:pt x="36" y="97"/>
                    <a:pt x="40" y="101"/>
                    <a:pt x="39" y="102"/>
                  </a:cubicBezTo>
                  <a:cubicBezTo>
                    <a:pt x="43" y="101"/>
                    <a:pt x="48" y="100"/>
                    <a:pt x="52" y="101"/>
                  </a:cubicBezTo>
                  <a:cubicBezTo>
                    <a:pt x="58" y="103"/>
                    <a:pt x="63" y="106"/>
                    <a:pt x="68" y="108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945" name="Freeform 642" descr="" title=""/>
            <p:cNvSpPr>
              <a:spLocks noEditPoints="1"/>
            </p:cNvSpPr>
            <p:nvPr/>
          </p:nvSpPr>
          <p:spPr bwMode="auto">
            <a:xfrm>
              <a:off x="4727526" y="4559847"/>
              <a:ext cx="4220583" cy="2169899"/>
            </a:xfrm>
            <a:custGeom>
              <a:avLst/>
              <a:gdLst>
                <a:gd name="T0" fmla="*/ 255 w 427"/>
                <a:gd name="T1" fmla="*/ 181 h 219"/>
                <a:gd name="T2" fmla="*/ 299 w 427"/>
                <a:gd name="T3" fmla="*/ 195 h 219"/>
                <a:gd name="T4" fmla="*/ 296 w 427"/>
                <a:gd name="T5" fmla="*/ 215 h 219"/>
                <a:gd name="T6" fmla="*/ 332 w 427"/>
                <a:gd name="T7" fmla="*/ 200 h 219"/>
                <a:gd name="T8" fmla="*/ 366 w 427"/>
                <a:gd name="T9" fmla="*/ 196 h 219"/>
                <a:gd name="T10" fmla="*/ 383 w 427"/>
                <a:gd name="T11" fmla="*/ 200 h 219"/>
                <a:gd name="T12" fmla="*/ 391 w 427"/>
                <a:gd name="T13" fmla="*/ 201 h 219"/>
                <a:gd name="T14" fmla="*/ 380 w 427"/>
                <a:gd name="T15" fmla="*/ 188 h 219"/>
                <a:gd name="T16" fmla="*/ 382 w 427"/>
                <a:gd name="T17" fmla="*/ 176 h 219"/>
                <a:gd name="T18" fmla="*/ 354 w 427"/>
                <a:gd name="T19" fmla="*/ 180 h 219"/>
                <a:gd name="T20" fmla="*/ 414 w 427"/>
                <a:gd name="T21" fmla="*/ 160 h 219"/>
                <a:gd name="T22" fmla="*/ 417 w 427"/>
                <a:gd name="T23" fmla="*/ 144 h 219"/>
                <a:gd name="T24" fmla="*/ 415 w 427"/>
                <a:gd name="T25" fmla="*/ 139 h 219"/>
                <a:gd name="T26" fmla="*/ 394 w 427"/>
                <a:gd name="T27" fmla="*/ 126 h 219"/>
                <a:gd name="T28" fmla="*/ 390 w 427"/>
                <a:gd name="T29" fmla="*/ 110 h 219"/>
                <a:gd name="T30" fmla="*/ 378 w 427"/>
                <a:gd name="T31" fmla="*/ 104 h 219"/>
                <a:gd name="T32" fmla="*/ 364 w 427"/>
                <a:gd name="T33" fmla="*/ 112 h 219"/>
                <a:gd name="T34" fmla="*/ 356 w 427"/>
                <a:gd name="T35" fmla="*/ 107 h 219"/>
                <a:gd name="T36" fmla="*/ 342 w 427"/>
                <a:gd name="T37" fmla="*/ 85 h 219"/>
                <a:gd name="T38" fmla="*/ 314 w 427"/>
                <a:gd name="T39" fmla="*/ 91 h 219"/>
                <a:gd name="T40" fmla="*/ 320 w 427"/>
                <a:gd name="T41" fmla="*/ 116 h 219"/>
                <a:gd name="T42" fmla="*/ 306 w 427"/>
                <a:gd name="T43" fmla="*/ 159 h 219"/>
                <a:gd name="T44" fmla="*/ 292 w 427"/>
                <a:gd name="T45" fmla="*/ 135 h 219"/>
                <a:gd name="T46" fmla="*/ 250 w 427"/>
                <a:gd name="T47" fmla="*/ 119 h 219"/>
                <a:gd name="T48" fmla="*/ 237 w 427"/>
                <a:gd name="T49" fmla="*/ 86 h 219"/>
                <a:gd name="T50" fmla="*/ 246 w 427"/>
                <a:gd name="T51" fmla="*/ 77 h 219"/>
                <a:gd name="T52" fmla="*/ 246 w 427"/>
                <a:gd name="T53" fmla="*/ 70 h 219"/>
                <a:gd name="T54" fmla="*/ 263 w 427"/>
                <a:gd name="T55" fmla="*/ 58 h 219"/>
                <a:gd name="T56" fmla="*/ 276 w 427"/>
                <a:gd name="T57" fmla="*/ 48 h 219"/>
                <a:gd name="T58" fmla="*/ 293 w 427"/>
                <a:gd name="T59" fmla="*/ 36 h 219"/>
                <a:gd name="T60" fmla="*/ 276 w 427"/>
                <a:gd name="T61" fmla="*/ 23 h 219"/>
                <a:gd name="T62" fmla="*/ 262 w 427"/>
                <a:gd name="T63" fmla="*/ 35 h 219"/>
                <a:gd name="T64" fmla="*/ 252 w 427"/>
                <a:gd name="T65" fmla="*/ 23 h 219"/>
                <a:gd name="T66" fmla="*/ 241 w 427"/>
                <a:gd name="T67" fmla="*/ 10 h 219"/>
                <a:gd name="T68" fmla="*/ 223 w 427"/>
                <a:gd name="T69" fmla="*/ 6 h 219"/>
                <a:gd name="T70" fmla="*/ 232 w 427"/>
                <a:gd name="T71" fmla="*/ 27 h 219"/>
                <a:gd name="T72" fmla="*/ 226 w 427"/>
                <a:gd name="T73" fmla="*/ 40 h 219"/>
                <a:gd name="T74" fmla="*/ 218 w 427"/>
                <a:gd name="T75" fmla="*/ 37 h 219"/>
                <a:gd name="T76" fmla="*/ 164 w 427"/>
                <a:gd name="T77" fmla="*/ 29 h 219"/>
                <a:gd name="T78" fmla="*/ 166 w 427"/>
                <a:gd name="T79" fmla="*/ 41 h 219"/>
                <a:gd name="T80" fmla="*/ 160 w 427"/>
                <a:gd name="T81" fmla="*/ 40 h 219"/>
                <a:gd name="T82" fmla="*/ 133 w 427"/>
                <a:gd name="T83" fmla="*/ 30 h 219"/>
                <a:gd name="T84" fmla="*/ 83 w 427"/>
                <a:gd name="T85" fmla="*/ 23 h 219"/>
                <a:gd name="T86" fmla="*/ 71 w 427"/>
                <a:gd name="T87" fmla="*/ 18 h 219"/>
                <a:gd name="T88" fmla="*/ 50 w 427"/>
                <a:gd name="T89" fmla="*/ 24 h 219"/>
                <a:gd name="T90" fmla="*/ 49 w 427"/>
                <a:gd name="T91" fmla="*/ 22 h 219"/>
                <a:gd name="T92" fmla="*/ 29 w 427"/>
                <a:gd name="T93" fmla="*/ 23 h 219"/>
                <a:gd name="T94" fmla="*/ 21 w 427"/>
                <a:gd name="T95" fmla="*/ 28 h 219"/>
                <a:gd name="T96" fmla="*/ 3 w 427"/>
                <a:gd name="T97" fmla="*/ 97 h 219"/>
                <a:gd name="T98" fmla="*/ 40 w 427"/>
                <a:gd name="T99" fmla="*/ 116 h 219"/>
                <a:gd name="T100" fmla="*/ 53 w 427"/>
                <a:gd name="T101" fmla="*/ 141 h 219"/>
                <a:gd name="T102" fmla="*/ 62 w 427"/>
                <a:gd name="T103" fmla="*/ 150 h 219"/>
                <a:gd name="T104" fmla="*/ 67 w 427"/>
                <a:gd name="T105" fmla="*/ 160 h 219"/>
                <a:gd name="T106" fmla="*/ 80 w 427"/>
                <a:gd name="T107" fmla="*/ 166 h 219"/>
                <a:gd name="T108" fmla="*/ 133 w 427"/>
                <a:gd name="T109" fmla="*/ 176 h 219"/>
                <a:gd name="T110" fmla="*/ 97 w 427"/>
                <a:gd name="T111" fmla="*/ 57 h 219"/>
                <a:gd name="T112" fmla="*/ 87 w 427"/>
                <a:gd name="T113" fmla="*/ 51 h 219"/>
                <a:gd name="T114" fmla="*/ 113 w 427"/>
                <a:gd name="T115" fmla="*/ 49 h 219"/>
                <a:gd name="T116" fmla="*/ 142 w 427"/>
                <a:gd name="T117" fmla="*/ 85 h 219"/>
                <a:gd name="T118" fmla="*/ 131 w 427"/>
                <a:gd name="T119" fmla="*/ 85 h 219"/>
                <a:gd name="T120" fmla="*/ 160 w 427"/>
                <a:gd name="T121" fmla="*/ 78 h 219"/>
                <a:gd name="T122" fmla="*/ 210 w 427"/>
                <a:gd name="T123" fmla="*/ 150 h 219"/>
                <a:gd name="T124" fmla="*/ 222 w 427"/>
                <a:gd name="T125" fmla="*/ 165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7" h="219">
                  <a:moveTo>
                    <a:pt x="229" y="174"/>
                  </a:moveTo>
                  <a:cubicBezTo>
                    <a:pt x="229" y="174"/>
                    <a:pt x="229" y="173"/>
                    <a:pt x="229" y="173"/>
                  </a:cubicBezTo>
                  <a:cubicBezTo>
                    <a:pt x="229" y="173"/>
                    <a:pt x="232" y="177"/>
                    <a:pt x="232" y="177"/>
                  </a:cubicBezTo>
                  <a:cubicBezTo>
                    <a:pt x="234" y="177"/>
                    <a:pt x="235" y="178"/>
                    <a:pt x="236" y="178"/>
                  </a:cubicBezTo>
                  <a:cubicBezTo>
                    <a:pt x="238" y="178"/>
                    <a:pt x="238" y="177"/>
                    <a:pt x="239" y="178"/>
                  </a:cubicBezTo>
                  <a:cubicBezTo>
                    <a:pt x="242" y="179"/>
                    <a:pt x="244" y="180"/>
                    <a:pt x="246" y="181"/>
                  </a:cubicBezTo>
                  <a:cubicBezTo>
                    <a:pt x="247" y="182"/>
                    <a:pt x="248" y="181"/>
                    <a:pt x="249" y="181"/>
                  </a:cubicBezTo>
                  <a:cubicBezTo>
                    <a:pt x="250" y="180"/>
                    <a:pt x="251" y="180"/>
                    <a:pt x="252" y="180"/>
                  </a:cubicBezTo>
                  <a:cubicBezTo>
                    <a:pt x="253" y="180"/>
                    <a:pt x="254" y="181"/>
                    <a:pt x="255" y="181"/>
                  </a:cubicBezTo>
                  <a:cubicBezTo>
                    <a:pt x="257" y="181"/>
                    <a:pt x="258" y="180"/>
                    <a:pt x="259" y="179"/>
                  </a:cubicBezTo>
                  <a:cubicBezTo>
                    <a:pt x="260" y="178"/>
                    <a:pt x="263" y="175"/>
                    <a:pt x="264" y="175"/>
                  </a:cubicBezTo>
                  <a:cubicBezTo>
                    <a:pt x="264" y="175"/>
                    <a:pt x="265" y="176"/>
                    <a:pt x="265" y="176"/>
                  </a:cubicBezTo>
                  <a:cubicBezTo>
                    <a:pt x="267" y="176"/>
                    <a:pt x="268" y="176"/>
                    <a:pt x="269" y="176"/>
                  </a:cubicBezTo>
                  <a:cubicBezTo>
                    <a:pt x="273" y="176"/>
                    <a:pt x="272" y="179"/>
                    <a:pt x="274" y="181"/>
                  </a:cubicBezTo>
                  <a:cubicBezTo>
                    <a:pt x="275" y="182"/>
                    <a:pt x="279" y="181"/>
                    <a:pt x="279" y="183"/>
                  </a:cubicBezTo>
                  <a:cubicBezTo>
                    <a:pt x="279" y="185"/>
                    <a:pt x="280" y="187"/>
                    <a:pt x="281" y="189"/>
                  </a:cubicBezTo>
                  <a:cubicBezTo>
                    <a:pt x="281" y="194"/>
                    <a:pt x="290" y="193"/>
                    <a:pt x="293" y="194"/>
                  </a:cubicBezTo>
                  <a:cubicBezTo>
                    <a:pt x="295" y="194"/>
                    <a:pt x="298" y="194"/>
                    <a:pt x="299" y="195"/>
                  </a:cubicBezTo>
                  <a:cubicBezTo>
                    <a:pt x="300" y="196"/>
                    <a:pt x="305" y="201"/>
                    <a:pt x="304" y="201"/>
                  </a:cubicBezTo>
                  <a:cubicBezTo>
                    <a:pt x="302" y="203"/>
                    <a:pt x="302" y="203"/>
                    <a:pt x="300" y="202"/>
                  </a:cubicBezTo>
                  <a:cubicBezTo>
                    <a:pt x="299" y="201"/>
                    <a:pt x="295" y="199"/>
                    <a:pt x="295" y="199"/>
                  </a:cubicBezTo>
                  <a:cubicBezTo>
                    <a:pt x="295" y="200"/>
                    <a:pt x="298" y="201"/>
                    <a:pt x="297" y="203"/>
                  </a:cubicBezTo>
                  <a:cubicBezTo>
                    <a:pt x="296" y="204"/>
                    <a:pt x="295" y="206"/>
                    <a:pt x="295" y="207"/>
                  </a:cubicBezTo>
                  <a:cubicBezTo>
                    <a:pt x="295" y="209"/>
                    <a:pt x="295" y="210"/>
                    <a:pt x="294" y="211"/>
                  </a:cubicBezTo>
                  <a:cubicBezTo>
                    <a:pt x="294" y="212"/>
                    <a:pt x="291" y="213"/>
                    <a:pt x="291" y="213"/>
                  </a:cubicBezTo>
                  <a:cubicBezTo>
                    <a:pt x="290" y="214"/>
                    <a:pt x="287" y="219"/>
                    <a:pt x="291" y="219"/>
                  </a:cubicBezTo>
                  <a:cubicBezTo>
                    <a:pt x="292" y="219"/>
                    <a:pt x="294" y="217"/>
                    <a:pt x="296" y="215"/>
                  </a:cubicBezTo>
                  <a:cubicBezTo>
                    <a:pt x="298" y="214"/>
                    <a:pt x="299" y="216"/>
                    <a:pt x="301" y="215"/>
                  </a:cubicBezTo>
                  <a:cubicBezTo>
                    <a:pt x="304" y="215"/>
                    <a:pt x="305" y="213"/>
                    <a:pt x="308" y="213"/>
                  </a:cubicBezTo>
                  <a:cubicBezTo>
                    <a:pt x="308" y="211"/>
                    <a:pt x="308" y="212"/>
                    <a:pt x="306" y="211"/>
                  </a:cubicBezTo>
                  <a:cubicBezTo>
                    <a:pt x="305" y="211"/>
                    <a:pt x="305" y="210"/>
                    <a:pt x="306" y="210"/>
                  </a:cubicBezTo>
                  <a:cubicBezTo>
                    <a:pt x="307" y="208"/>
                    <a:pt x="308" y="207"/>
                    <a:pt x="311" y="207"/>
                  </a:cubicBezTo>
                  <a:cubicBezTo>
                    <a:pt x="312" y="207"/>
                    <a:pt x="315" y="205"/>
                    <a:pt x="317" y="206"/>
                  </a:cubicBezTo>
                  <a:cubicBezTo>
                    <a:pt x="319" y="207"/>
                    <a:pt x="320" y="203"/>
                    <a:pt x="322" y="206"/>
                  </a:cubicBezTo>
                  <a:cubicBezTo>
                    <a:pt x="324" y="204"/>
                    <a:pt x="325" y="203"/>
                    <a:pt x="327" y="201"/>
                  </a:cubicBezTo>
                  <a:cubicBezTo>
                    <a:pt x="329" y="200"/>
                    <a:pt x="330" y="200"/>
                    <a:pt x="332" y="200"/>
                  </a:cubicBezTo>
                  <a:cubicBezTo>
                    <a:pt x="335" y="200"/>
                    <a:pt x="339" y="200"/>
                    <a:pt x="342" y="200"/>
                  </a:cubicBezTo>
                  <a:cubicBezTo>
                    <a:pt x="345" y="200"/>
                    <a:pt x="346" y="201"/>
                    <a:pt x="347" y="199"/>
                  </a:cubicBezTo>
                  <a:cubicBezTo>
                    <a:pt x="348" y="198"/>
                    <a:pt x="349" y="199"/>
                    <a:pt x="350" y="198"/>
                  </a:cubicBezTo>
                  <a:cubicBezTo>
                    <a:pt x="351" y="196"/>
                    <a:pt x="352" y="195"/>
                    <a:pt x="352" y="193"/>
                  </a:cubicBezTo>
                  <a:cubicBezTo>
                    <a:pt x="353" y="191"/>
                    <a:pt x="353" y="190"/>
                    <a:pt x="354" y="188"/>
                  </a:cubicBezTo>
                  <a:cubicBezTo>
                    <a:pt x="355" y="187"/>
                    <a:pt x="356" y="186"/>
                    <a:pt x="357" y="185"/>
                  </a:cubicBezTo>
                  <a:cubicBezTo>
                    <a:pt x="358" y="184"/>
                    <a:pt x="359" y="187"/>
                    <a:pt x="361" y="186"/>
                  </a:cubicBezTo>
                  <a:cubicBezTo>
                    <a:pt x="363" y="184"/>
                    <a:pt x="365" y="187"/>
                    <a:pt x="365" y="189"/>
                  </a:cubicBezTo>
                  <a:cubicBezTo>
                    <a:pt x="365" y="190"/>
                    <a:pt x="364" y="196"/>
                    <a:pt x="366" y="196"/>
                  </a:cubicBezTo>
                  <a:cubicBezTo>
                    <a:pt x="367" y="197"/>
                    <a:pt x="368" y="199"/>
                    <a:pt x="369" y="201"/>
                  </a:cubicBezTo>
                  <a:cubicBezTo>
                    <a:pt x="370" y="199"/>
                    <a:pt x="381" y="196"/>
                    <a:pt x="381" y="196"/>
                  </a:cubicBezTo>
                  <a:cubicBezTo>
                    <a:pt x="381" y="195"/>
                    <a:pt x="380" y="195"/>
                    <a:pt x="380" y="194"/>
                  </a:cubicBezTo>
                  <a:cubicBezTo>
                    <a:pt x="380" y="194"/>
                    <a:pt x="382" y="196"/>
                    <a:pt x="382" y="196"/>
                  </a:cubicBezTo>
                  <a:cubicBezTo>
                    <a:pt x="382" y="197"/>
                    <a:pt x="380" y="197"/>
                    <a:pt x="380" y="197"/>
                  </a:cubicBezTo>
                  <a:cubicBezTo>
                    <a:pt x="380" y="197"/>
                    <a:pt x="386" y="198"/>
                    <a:pt x="386" y="198"/>
                  </a:cubicBezTo>
                  <a:cubicBezTo>
                    <a:pt x="386" y="198"/>
                    <a:pt x="386" y="198"/>
                    <a:pt x="386" y="198"/>
                  </a:cubicBezTo>
                  <a:cubicBezTo>
                    <a:pt x="386" y="198"/>
                    <a:pt x="386" y="199"/>
                    <a:pt x="386" y="199"/>
                  </a:cubicBezTo>
                  <a:cubicBezTo>
                    <a:pt x="385" y="199"/>
                    <a:pt x="384" y="199"/>
                    <a:pt x="383" y="200"/>
                  </a:cubicBezTo>
                  <a:cubicBezTo>
                    <a:pt x="383" y="201"/>
                    <a:pt x="382" y="198"/>
                    <a:pt x="382" y="198"/>
                  </a:cubicBezTo>
                  <a:cubicBezTo>
                    <a:pt x="381" y="198"/>
                    <a:pt x="381" y="199"/>
                    <a:pt x="381" y="199"/>
                  </a:cubicBezTo>
                  <a:cubicBezTo>
                    <a:pt x="381" y="199"/>
                    <a:pt x="381" y="198"/>
                    <a:pt x="380" y="199"/>
                  </a:cubicBezTo>
                  <a:cubicBezTo>
                    <a:pt x="379" y="200"/>
                    <a:pt x="378" y="200"/>
                    <a:pt x="377" y="201"/>
                  </a:cubicBezTo>
                  <a:cubicBezTo>
                    <a:pt x="375" y="202"/>
                    <a:pt x="371" y="205"/>
                    <a:pt x="373" y="208"/>
                  </a:cubicBezTo>
                  <a:cubicBezTo>
                    <a:pt x="376" y="210"/>
                    <a:pt x="378" y="208"/>
                    <a:pt x="379" y="207"/>
                  </a:cubicBezTo>
                  <a:cubicBezTo>
                    <a:pt x="380" y="206"/>
                    <a:pt x="384" y="203"/>
                    <a:pt x="384" y="202"/>
                  </a:cubicBezTo>
                  <a:cubicBezTo>
                    <a:pt x="384" y="203"/>
                    <a:pt x="386" y="204"/>
                    <a:pt x="387" y="203"/>
                  </a:cubicBezTo>
                  <a:cubicBezTo>
                    <a:pt x="387" y="202"/>
                    <a:pt x="390" y="201"/>
                    <a:pt x="391" y="201"/>
                  </a:cubicBezTo>
                  <a:cubicBezTo>
                    <a:pt x="393" y="200"/>
                    <a:pt x="395" y="199"/>
                    <a:pt x="397" y="199"/>
                  </a:cubicBezTo>
                  <a:cubicBezTo>
                    <a:pt x="398" y="199"/>
                    <a:pt x="398" y="199"/>
                    <a:pt x="398" y="198"/>
                  </a:cubicBezTo>
                  <a:cubicBezTo>
                    <a:pt x="397" y="197"/>
                    <a:pt x="398" y="197"/>
                    <a:pt x="398" y="197"/>
                  </a:cubicBezTo>
                  <a:cubicBezTo>
                    <a:pt x="398" y="196"/>
                    <a:pt x="396" y="197"/>
                    <a:pt x="395" y="196"/>
                  </a:cubicBezTo>
                  <a:cubicBezTo>
                    <a:pt x="394" y="196"/>
                    <a:pt x="395" y="194"/>
                    <a:pt x="393" y="196"/>
                  </a:cubicBezTo>
                  <a:cubicBezTo>
                    <a:pt x="391" y="197"/>
                    <a:pt x="387" y="196"/>
                    <a:pt x="385" y="195"/>
                  </a:cubicBezTo>
                  <a:cubicBezTo>
                    <a:pt x="384" y="195"/>
                    <a:pt x="385" y="193"/>
                    <a:pt x="384" y="193"/>
                  </a:cubicBezTo>
                  <a:cubicBezTo>
                    <a:pt x="384" y="193"/>
                    <a:pt x="382" y="193"/>
                    <a:pt x="381" y="192"/>
                  </a:cubicBezTo>
                  <a:cubicBezTo>
                    <a:pt x="380" y="192"/>
                    <a:pt x="380" y="189"/>
                    <a:pt x="380" y="188"/>
                  </a:cubicBezTo>
                  <a:cubicBezTo>
                    <a:pt x="380" y="187"/>
                    <a:pt x="378" y="188"/>
                    <a:pt x="377" y="187"/>
                  </a:cubicBezTo>
                  <a:cubicBezTo>
                    <a:pt x="377" y="187"/>
                    <a:pt x="379" y="185"/>
                    <a:pt x="379" y="185"/>
                  </a:cubicBezTo>
                  <a:cubicBezTo>
                    <a:pt x="380" y="184"/>
                    <a:pt x="380" y="181"/>
                    <a:pt x="378" y="181"/>
                  </a:cubicBezTo>
                  <a:cubicBezTo>
                    <a:pt x="378" y="181"/>
                    <a:pt x="376" y="185"/>
                    <a:pt x="375" y="183"/>
                  </a:cubicBezTo>
                  <a:cubicBezTo>
                    <a:pt x="375" y="181"/>
                    <a:pt x="374" y="182"/>
                    <a:pt x="373" y="181"/>
                  </a:cubicBezTo>
                  <a:cubicBezTo>
                    <a:pt x="373" y="180"/>
                    <a:pt x="376" y="181"/>
                    <a:pt x="376" y="181"/>
                  </a:cubicBezTo>
                  <a:cubicBezTo>
                    <a:pt x="378" y="181"/>
                    <a:pt x="379" y="180"/>
                    <a:pt x="380" y="180"/>
                  </a:cubicBezTo>
                  <a:cubicBezTo>
                    <a:pt x="381" y="179"/>
                    <a:pt x="382" y="179"/>
                    <a:pt x="383" y="179"/>
                  </a:cubicBezTo>
                  <a:cubicBezTo>
                    <a:pt x="384" y="178"/>
                    <a:pt x="382" y="176"/>
                    <a:pt x="382" y="176"/>
                  </a:cubicBezTo>
                  <a:cubicBezTo>
                    <a:pt x="382" y="176"/>
                    <a:pt x="383" y="176"/>
                    <a:pt x="383" y="176"/>
                  </a:cubicBezTo>
                  <a:cubicBezTo>
                    <a:pt x="383" y="176"/>
                    <a:pt x="379" y="174"/>
                    <a:pt x="379" y="174"/>
                  </a:cubicBezTo>
                  <a:cubicBezTo>
                    <a:pt x="377" y="173"/>
                    <a:pt x="375" y="173"/>
                    <a:pt x="373" y="174"/>
                  </a:cubicBezTo>
                  <a:cubicBezTo>
                    <a:pt x="369" y="175"/>
                    <a:pt x="366" y="176"/>
                    <a:pt x="363" y="178"/>
                  </a:cubicBezTo>
                  <a:cubicBezTo>
                    <a:pt x="360" y="179"/>
                    <a:pt x="358" y="181"/>
                    <a:pt x="355" y="183"/>
                  </a:cubicBezTo>
                  <a:cubicBezTo>
                    <a:pt x="354" y="184"/>
                    <a:pt x="353" y="185"/>
                    <a:pt x="352" y="187"/>
                  </a:cubicBezTo>
                  <a:cubicBezTo>
                    <a:pt x="352" y="187"/>
                    <a:pt x="348" y="189"/>
                    <a:pt x="348" y="189"/>
                  </a:cubicBezTo>
                  <a:cubicBezTo>
                    <a:pt x="348" y="188"/>
                    <a:pt x="353" y="184"/>
                    <a:pt x="354" y="183"/>
                  </a:cubicBezTo>
                  <a:cubicBezTo>
                    <a:pt x="354" y="182"/>
                    <a:pt x="355" y="181"/>
                    <a:pt x="354" y="180"/>
                  </a:cubicBezTo>
                  <a:cubicBezTo>
                    <a:pt x="353" y="180"/>
                    <a:pt x="351" y="179"/>
                    <a:pt x="350" y="179"/>
                  </a:cubicBezTo>
                  <a:cubicBezTo>
                    <a:pt x="351" y="179"/>
                    <a:pt x="353" y="180"/>
                    <a:pt x="354" y="180"/>
                  </a:cubicBezTo>
                  <a:cubicBezTo>
                    <a:pt x="356" y="181"/>
                    <a:pt x="358" y="178"/>
                    <a:pt x="359" y="177"/>
                  </a:cubicBezTo>
                  <a:cubicBezTo>
                    <a:pt x="360" y="176"/>
                    <a:pt x="361" y="174"/>
                    <a:pt x="363" y="173"/>
                  </a:cubicBezTo>
                  <a:cubicBezTo>
                    <a:pt x="365" y="173"/>
                    <a:pt x="367" y="174"/>
                    <a:pt x="368" y="172"/>
                  </a:cubicBezTo>
                  <a:cubicBezTo>
                    <a:pt x="369" y="168"/>
                    <a:pt x="371" y="167"/>
                    <a:pt x="375" y="167"/>
                  </a:cubicBezTo>
                  <a:cubicBezTo>
                    <a:pt x="379" y="167"/>
                    <a:pt x="383" y="167"/>
                    <a:pt x="387" y="167"/>
                  </a:cubicBezTo>
                  <a:cubicBezTo>
                    <a:pt x="394" y="167"/>
                    <a:pt x="404" y="169"/>
                    <a:pt x="409" y="163"/>
                  </a:cubicBezTo>
                  <a:cubicBezTo>
                    <a:pt x="411" y="161"/>
                    <a:pt x="412" y="160"/>
                    <a:pt x="414" y="160"/>
                  </a:cubicBezTo>
                  <a:cubicBezTo>
                    <a:pt x="416" y="160"/>
                    <a:pt x="418" y="160"/>
                    <a:pt x="421" y="158"/>
                  </a:cubicBezTo>
                  <a:cubicBezTo>
                    <a:pt x="422" y="158"/>
                    <a:pt x="425" y="156"/>
                    <a:pt x="425" y="155"/>
                  </a:cubicBezTo>
                  <a:cubicBezTo>
                    <a:pt x="427" y="152"/>
                    <a:pt x="422" y="153"/>
                    <a:pt x="422" y="152"/>
                  </a:cubicBezTo>
                  <a:cubicBezTo>
                    <a:pt x="422" y="151"/>
                    <a:pt x="424" y="151"/>
                    <a:pt x="424" y="151"/>
                  </a:cubicBezTo>
                  <a:cubicBezTo>
                    <a:pt x="425" y="150"/>
                    <a:pt x="424" y="149"/>
                    <a:pt x="424" y="148"/>
                  </a:cubicBezTo>
                  <a:cubicBezTo>
                    <a:pt x="424" y="148"/>
                    <a:pt x="425" y="147"/>
                    <a:pt x="425" y="147"/>
                  </a:cubicBezTo>
                  <a:cubicBezTo>
                    <a:pt x="425" y="146"/>
                    <a:pt x="423" y="145"/>
                    <a:pt x="423" y="145"/>
                  </a:cubicBezTo>
                  <a:cubicBezTo>
                    <a:pt x="422" y="144"/>
                    <a:pt x="421" y="144"/>
                    <a:pt x="421" y="143"/>
                  </a:cubicBezTo>
                  <a:cubicBezTo>
                    <a:pt x="420" y="143"/>
                    <a:pt x="418" y="146"/>
                    <a:pt x="417" y="144"/>
                  </a:cubicBezTo>
                  <a:cubicBezTo>
                    <a:pt x="417" y="144"/>
                    <a:pt x="419" y="143"/>
                    <a:pt x="418" y="143"/>
                  </a:cubicBezTo>
                  <a:cubicBezTo>
                    <a:pt x="418" y="142"/>
                    <a:pt x="417" y="141"/>
                    <a:pt x="416" y="141"/>
                  </a:cubicBezTo>
                  <a:cubicBezTo>
                    <a:pt x="415" y="140"/>
                    <a:pt x="411" y="141"/>
                    <a:pt x="410" y="142"/>
                  </a:cubicBezTo>
                  <a:cubicBezTo>
                    <a:pt x="409" y="144"/>
                    <a:pt x="406" y="145"/>
                    <a:pt x="404" y="146"/>
                  </a:cubicBezTo>
                  <a:cubicBezTo>
                    <a:pt x="403" y="146"/>
                    <a:pt x="400" y="144"/>
                    <a:pt x="400" y="143"/>
                  </a:cubicBezTo>
                  <a:cubicBezTo>
                    <a:pt x="400" y="142"/>
                    <a:pt x="403" y="145"/>
                    <a:pt x="403" y="145"/>
                  </a:cubicBezTo>
                  <a:cubicBezTo>
                    <a:pt x="404" y="145"/>
                    <a:pt x="408" y="142"/>
                    <a:pt x="408" y="142"/>
                  </a:cubicBezTo>
                  <a:cubicBezTo>
                    <a:pt x="408" y="142"/>
                    <a:pt x="406" y="141"/>
                    <a:pt x="406" y="141"/>
                  </a:cubicBezTo>
                  <a:cubicBezTo>
                    <a:pt x="409" y="140"/>
                    <a:pt x="412" y="140"/>
                    <a:pt x="415" y="139"/>
                  </a:cubicBezTo>
                  <a:cubicBezTo>
                    <a:pt x="415" y="139"/>
                    <a:pt x="417" y="138"/>
                    <a:pt x="416" y="137"/>
                  </a:cubicBezTo>
                  <a:cubicBezTo>
                    <a:pt x="416" y="137"/>
                    <a:pt x="414" y="135"/>
                    <a:pt x="414" y="135"/>
                  </a:cubicBezTo>
                  <a:cubicBezTo>
                    <a:pt x="412" y="136"/>
                    <a:pt x="410" y="136"/>
                    <a:pt x="409" y="134"/>
                  </a:cubicBezTo>
                  <a:cubicBezTo>
                    <a:pt x="408" y="134"/>
                    <a:pt x="404" y="137"/>
                    <a:pt x="404" y="136"/>
                  </a:cubicBezTo>
                  <a:cubicBezTo>
                    <a:pt x="404" y="136"/>
                    <a:pt x="407" y="133"/>
                    <a:pt x="404" y="134"/>
                  </a:cubicBezTo>
                  <a:cubicBezTo>
                    <a:pt x="404" y="134"/>
                    <a:pt x="400" y="135"/>
                    <a:pt x="400" y="135"/>
                  </a:cubicBezTo>
                  <a:cubicBezTo>
                    <a:pt x="401" y="133"/>
                    <a:pt x="404" y="133"/>
                    <a:pt x="402" y="130"/>
                  </a:cubicBezTo>
                  <a:cubicBezTo>
                    <a:pt x="402" y="130"/>
                    <a:pt x="398" y="128"/>
                    <a:pt x="398" y="128"/>
                  </a:cubicBezTo>
                  <a:cubicBezTo>
                    <a:pt x="396" y="128"/>
                    <a:pt x="396" y="126"/>
                    <a:pt x="394" y="126"/>
                  </a:cubicBezTo>
                  <a:cubicBezTo>
                    <a:pt x="395" y="126"/>
                    <a:pt x="392" y="122"/>
                    <a:pt x="392" y="122"/>
                  </a:cubicBezTo>
                  <a:cubicBezTo>
                    <a:pt x="392" y="122"/>
                    <a:pt x="393" y="123"/>
                    <a:pt x="394" y="123"/>
                  </a:cubicBezTo>
                  <a:cubicBezTo>
                    <a:pt x="395" y="124"/>
                    <a:pt x="395" y="122"/>
                    <a:pt x="396" y="122"/>
                  </a:cubicBezTo>
                  <a:cubicBezTo>
                    <a:pt x="400" y="121"/>
                    <a:pt x="393" y="118"/>
                    <a:pt x="392" y="117"/>
                  </a:cubicBezTo>
                  <a:cubicBezTo>
                    <a:pt x="392" y="118"/>
                    <a:pt x="394" y="116"/>
                    <a:pt x="394" y="116"/>
                  </a:cubicBezTo>
                  <a:cubicBezTo>
                    <a:pt x="395" y="115"/>
                    <a:pt x="393" y="115"/>
                    <a:pt x="392" y="114"/>
                  </a:cubicBezTo>
                  <a:cubicBezTo>
                    <a:pt x="392" y="114"/>
                    <a:pt x="391" y="113"/>
                    <a:pt x="390" y="113"/>
                  </a:cubicBezTo>
                  <a:cubicBezTo>
                    <a:pt x="390" y="113"/>
                    <a:pt x="388" y="113"/>
                    <a:pt x="388" y="113"/>
                  </a:cubicBezTo>
                  <a:cubicBezTo>
                    <a:pt x="389" y="112"/>
                    <a:pt x="391" y="113"/>
                    <a:pt x="390" y="110"/>
                  </a:cubicBezTo>
                  <a:cubicBezTo>
                    <a:pt x="389" y="110"/>
                    <a:pt x="386" y="111"/>
                    <a:pt x="386" y="111"/>
                  </a:cubicBezTo>
                  <a:cubicBezTo>
                    <a:pt x="386" y="110"/>
                    <a:pt x="389" y="110"/>
                    <a:pt x="388" y="108"/>
                  </a:cubicBezTo>
                  <a:cubicBezTo>
                    <a:pt x="388" y="107"/>
                    <a:pt x="388" y="106"/>
                    <a:pt x="387" y="105"/>
                  </a:cubicBezTo>
                  <a:cubicBezTo>
                    <a:pt x="387" y="105"/>
                    <a:pt x="386" y="106"/>
                    <a:pt x="386" y="105"/>
                  </a:cubicBezTo>
                  <a:cubicBezTo>
                    <a:pt x="386" y="106"/>
                    <a:pt x="384" y="102"/>
                    <a:pt x="384" y="102"/>
                  </a:cubicBezTo>
                  <a:cubicBezTo>
                    <a:pt x="383" y="100"/>
                    <a:pt x="382" y="99"/>
                    <a:pt x="382" y="98"/>
                  </a:cubicBezTo>
                  <a:cubicBezTo>
                    <a:pt x="381" y="96"/>
                    <a:pt x="381" y="94"/>
                    <a:pt x="379" y="97"/>
                  </a:cubicBezTo>
                  <a:cubicBezTo>
                    <a:pt x="379" y="97"/>
                    <a:pt x="378" y="101"/>
                    <a:pt x="379" y="100"/>
                  </a:cubicBezTo>
                  <a:cubicBezTo>
                    <a:pt x="375" y="101"/>
                    <a:pt x="377" y="101"/>
                    <a:pt x="378" y="104"/>
                  </a:cubicBezTo>
                  <a:cubicBezTo>
                    <a:pt x="378" y="103"/>
                    <a:pt x="377" y="103"/>
                    <a:pt x="377" y="104"/>
                  </a:cubicBezTo>
                  <a:cubicBezTo>
                    <a:pt x="376" y="104"/>
                    <a:pt x="376" y="104"/>
                    <a:pt x="375" y="105"/>
                  </a:cubicBezTo>
                  <a:cubicBezTo>
                    <a:pt x="375" y="105"/>
                    <a:pt x="377" y="106"/>
                    <a:pt x="377" y="106"/>
                  </a:cubicBezTo>
                  <a:cubicBezTo>
                    <a:pt x="376" y="107"/>
                    <a:pt x="374" y="106"/>
                    <a:pt x="374" y="107"/>
                  </a:cubicBezTo>
                  <a:cubicBezTo>
                    <a:pt x="373" y="108"/>
                    <a:pt x="375" y="110"/>
                    <a:pt x="373" y="111"/>
                  </a:cubicBezTo>
                  <a:cubicBezTo>
                    <a:pt x="374" y="111"/>
                    <a:pt x="372" y="107"/>
                    <a:pt x="370" y="109"/>
                  </a:cubicBezTo>
                  <a:cubicBezTo>
                    <a:pt x="370" y="110"/>
                    <a:pt x="366" y="113"/>
                    <a:pt x="366" y="113"/>
                  </a:cubicBezTo>
                  <a:cubicBezTo>
                    <a:pt x="365" y="113"/>
                    <a:pt x="365" y="112"/>
                    <a:pt x="365" y="111"/>
                  </a:cubicBezTo>
                  <a:cubicBezTo>
                    <a:pt x="364" y="111"/>
                    <a:pt x="364" y="112"/>
                    <a:pt x="364" y="112"/>
                  </a:cubicBezTo>
                  <a:cubicBezTo>
                    <a:pt x="363" y="111"/>
                    <a:pt x="364" y="111"/>
                    <a:pt x="364" y="110"/>
                  </a:cubicBezTo>
                  <a:cubicBezTo>
                    <a:pt x="364" y="111"/>
                    <a:pt x="357" y="116"/>
                    <a:pt x="357" y="115"/>
                  </a:cubicBezTo>
                  <a:cubicBezTo>
                    <a:pt x="356" y="114"/>
                    <a:pt x="360" y="113"/>
                    <a:pt x="361" y="113"/>
                  </a:cubicBezTo>
                  <a:cubicBezTo>
                    <a:pt x="363" y="111"/>
                    <a:pt x="363" y="110"/>
                    <a:pt x="362" y="108"/>
                  </a:cubicBezTo>
                  <a:cubicBezTo>
                    <a:pt x="361" y="107"/>
                    <a:pt x="358" y="107"/>
                    <a:pt x="357" y="107"/>
                  </a:cubicBezTo>
                  <a:cubicBezTo>
                    <a:pt x="356" y="107"/>
                    <a:pt x="356" y="108"/>
                    <a:pt x="356" y="108"/>
                  </a:cubicBezTo>
                  <a:cubicBezTo>
                    <a:pt x="355" y="110"/>
                    <a:pt x="353" y="108"/>
                    <a:pt x="352" y="108"/>
                  </a:cubicBezTo>
                  <a:cubicBezTo>
                    <a:pt x="353" y="108"/>
                    <a:pt x="355" y="106"/>
                    <a:pt x="355" y="106"/>
                  </a:cubicBezTo>
                  <a:cubicBezTo>
                    <a:pt x="355" y="106"/>
                    <a:pt x="356" y="107"/>
                    <a:pt x="356" y="107"/>
                  </a:cubicBezTo>
                  <a:cubicBezTo>
                    <a:pt x="355" y="107"/>
                    <a:pt x="357" y="105"/>
                    <a:pt x="357" y="105"/>
                  </a:cubicBezTo>
                  <a:cubicBezTo>
                    <a:pt x="358" y="103"/>
                    <a:pt x="356" y="104"/>
                    <a:pt x="355" y="103"/>
                  </a:cubicBezTo>
                  <a:cubicBezTo>
                    <a:pt x="355" y="103"/>
                    <a:pt x="356" y="98"/>
                    <a:pt x="354" y="99"/>
                  </a:cubicBezTo>
                  <a:cubicBezTo>
                    <a:pt x="355" y="98"/>
                    <a:pt x="356" y="98"/>
                    <a:pt x="355" y="96"/>
                  </a:cubicBezTo>
                  <a:cubicBezTo>
                    <a:pt x="353" y="95"/>
                    <a:pt x="357" y="94"/>
                    <a:pt x="356" y="92"/>
                  </a:cubicBezTo>
                  <a:cubicBezTo>
                    <a:pt x="356" y="91"/>
                    <a:pt x="354" y="93"/>
                    <a:pt x="353" y="92"/>
                  </a:cubicBezTo>
                  <a:cubicBezTo>
                    <a:pt x="352" y="91"/>
                    <a:pt x="350" y="91"/>
                    <a:pt x="349" y="91"/>
                  </a:cubicBezTo>
                  <a:cubicBezTo>
                    <a:pt x="347" y="90"/>
                    <a:pt x="346" y="90"/>
                    <a:pt x="345" y="88"/>
                  </a:cubicBezTo>
                  <a:cubicBezTo>
                    <a:pt x="345" y="86"/>
                    <a:pt x="342" y="87"/>
                    <a:pt x="342" y="85"/>
                  </a:cubicBezTo>
                  <a:cubicBezTo>
                    <a:pt x="342" y="84"/>
                    <a:pt x="340" y="85"/>
                    <a:pt x="340" y="85"/>
                  </a:cubicBezTo>
                  <a:cubicBezTo>
                    <a:pt x="341" y="83"/>
                    <a:pt x="339" y="83"/>
                    <a:pt x="338" y="82"/>
                  </a:cubicBezTo>
                  <a:cubicBezTo>
                    <a:pt x="336" y="81"/>
                    <a:pt x="336" y="80"/>
                    <a:pt x="334" y="81"/>
                  </a:cubicBezTo>
                  <a:cubicBezTo>
                    <a:pt x="332" y="82"/>
                    <a:pt x="331" y="83"/>
                    <a:pt x="329" y="82"/>
                  </a:cubicBezTo>
                  <a:cubicBezTo>
                    <a:pt x="327" y="81"/>
                    <a:pt x="326" y="83"/>
                    <a:pt x="324" y="82"/>
                  </a:cubicBezTo>
                  <a:cubicBezTo>
                    <a:pt x="322" y="80"/>
                    <a:pt x="320" y="80"/>
                    <a:pt x="318" y="80"/>
                  </a:cubicBezTo>
                  <a:cubicBezTo>
                    <a:pt x="316" y="80"/>
                    <a:pt x="314" y="80"/>
                    <a:pt x="313" y="82"/>
                  </a:cubicBezTo>
                  <a:cubicBezTo>
                    <a:pt x="312" y="84"/>
                    <a:pt x="315" y="85"/>
                    <a:pt x="315" y="86"/>
                  </a:cubicBezTo>
                  <a:cubicBezTo>
                    <a:pt x="316" y="87"/>
                    <a:pt x="315" y="90"/>
                    <a:pt x="314" y="91"/>
                  </a:cubicBezTo>
                  <a:cubicBezTo>
                    <a:pt x="314" y="92"/>
                    <a:pt x="314" y="91"/>
                    <a:pt x="313" y="92"/>
                  </a:cubicBezTo>
                  <a:cubicBezTo>
                    <a:pt x="313" y="92"/>
                    <a:pt x="315" y="94"/>
                    <a:pt x="315" y="94"/>
                  </a:cubicBezTo>
                  <a:cubicBezTo>
                    <a:pt x="315" y="96"/>
                    <a:pt x="316" y="98"/>
                    <a:pt x="316" y="99"/>
                  </a:cubicBezTo>
                  <a:cubicBezTo>
                    <a:pt x="316" y="100"/>
                    <a:pt x="316" y="100"/>
                    <a:pt x="316" y="101"/>
                  </a:cubicBezTo>
                  <a:cubicBezTo>
                    <a:pt x="316" y="102"/>
                    <a:pt x="315" y="101"/>
                    <a:pt x="315" y="101"/>
                  </a:cubicBezTo>
                  <a:cubicBezTo>
                    <a:pt x="314" y="102"/>
                    <a:pt x="314" y="104"/>
                    <a:pt x="314" y="104"/>
                  </a:cubicBezTo>
                  <a:cubicBezTo>
                    <a:pt x="313" y="105"/>
                    <a:pt x="312" y="106"/>
                    <a:pt x="312" y="107"/>
                  </a:cubicBezTo>
                  <a:cubicBezTo>
                    <a:pt x="311" y="109"/>
                    <a:pt x="311" y="109"/>
                    <a:pt x="312" y="110"/>
                  </a:cubicBezTo>
                  <a:cubicBezTo>
                    <a:pt x="315" y="112"/>
                    <a:pt x="318" y="114"/>
                    <a:pt x="320" y="116"/>
                  </a:cubicBezTo>
                  <a:cubicBezTo>
                    <a:pt x="321" y="119"/>
                    <a:pt x="322" y="124"/>
                    <a:pt x="321" y="127"/>
                  </a:cubicBezTo>
                  <a:cubicBezTo>
                    <a:pt x="319" y="131"/>
                    <a:pt x="313" y="133"/>
                    <a:pt x="310" y="135"/>
                  </a:cubicBezTo>
                  <a:cubicBezTo>
                    <a:pt x="309" y="136"/>
                    <a:pt x="308" y="136"/>
                    <a:pt x="307" y="137"/>
                  </a:cubicBezTo>
                  <a:cubicBezTo>
                    <a:pt x="304" y="138"/>
                    <a:pt x="308" y="141"/>
                    <a:pt x="308" y="143"/>
                  </a:cubicBezTo>
                  <a:cubicBezTo>
                    <a:pt x="308" y="143"/>
                    <a:pt x="309" y="145"/>
                    <a:pt x="309" y="146"/>
                  </a:cubicBezTo>
                  <a:cubicBezTo>
                    <a:pt x="309" y="148"/>
                    <a:pt x="309" y="149"/>
                    <a:pt x="310" y="151"/>
                  </a:cubicBezTo>
                  <a:cubicBezTo>
                    <a:pt x="311" y="153"/>
                    <a:pt x="311" y="154"/>
                    <a:pt x="309" y="156"/>
                  </a:cubicBezTo>
                  <a:cubicBezTo>
                    <a:pt x="309" y="156"/>
                    <a:pt x="310" y="160"/>
                    <a:pt x="309" y="161"/>
                  </a:cubicBezTo>
                  <a:cubicBezTo>
                    <a:pt x="308" y="161"/>
                    <a:pt x="307" y="157"/>
                    <a:pt x="306" y="159"/>
                  </a:cubicBezTo>
                  <a:cubicBezTo>
                    <a:pt x="305" y="161"/>
                    <a:pt x="307" y="164"/>
                    <a:pt x="307" y="164"/>
                  </a:cubicBezTo>
                  <a:cubicBezTo>
                    <a:pt x="307" y="163"/>
                    <a:pt x="301" y="158"/>
                    <a:pt x="298" y="161"/>
                  </a:cubicBezTo>
                  <a:cubicBezTo>
                    <a:pt x="299" y="160"/>
                    <a:pt x="302" y="159"/>
                    <a:pt x="300" y="157"/>
                  </a:cubicBezTo>
                  <a:cubicBezTo>
                    <a:pt x="299" y="156"/>
                    <a:pt x="298" y="155"/>
                    <a:pt x="297" y="155"/>
                  </a:cubicBezTo>
                  <a:cubicBezTo>
                    <a:pt x="297" y="154"/>
                    <a:pt x="295" y="154"/>
                    <a:pt x="294" y="154"/>
                  </a:cubicBezTo>
                  <a:cubicBezTo>
                    <a:pt x="294" y="153"/>
                    <a:pt x="295" y="153"/>
                    <a:pt x="294" y="151"/>
                  </a:cubicBezTo>
                  <a:cubicBezTo>
                    <a:pt x="293" y="150"/>
                    <a:pt x="292" y="148"/>
                    <a:pt x="293" y="146"/>
                  </a:cubicBezTo>
                  <a:cubicBezTo>
                    <a:pt x="294" y="143"/>
                    <a:pt x="291" y="142"/>
                    <a:pt x="291" y="140"/>
                  </a:cubicBezTo>
                  <a:cubicBezTo>
                    <a:pt x="291" y="138"/>
                    <a:pt x="293" y="137"/>
                    <a:pt x="292" y="135"/>
                  </a:cubicBezTo>
                  <a:cubicBezTo>
                    <a:pt x="290" y="133"/>
                    <a:pt x="286" y="133"/>
                    <a:pt x="283" y="133"/>
                  </a:cubicBezTo>
                  <a:cubicBezTo>
                    <a:pt x="282" y="133"/>
                    <a:pt x="281" y="133"/>
                    <a:pt x="279" y="133"/>
                  </a:cubicBezTo>
                  <a:cubicBezTo>
                    <a:pt x="279" y="133"/>
                    <a:pt x="277" y="135"/>
                    <a:pt x="277" y="135"/>
                  </a:cubicBezTo>
                  <a:cubicBezTo>
                    <a:pt x="277" y="134"/>
                    <a:pt x="278" y="134"/>
                    <a:pt x="277" y="133"/>
                  </a:cubicBezTo>
                  <a:cubicBezTo>
                    <a:pt x="277" y="132"/>
                    <a:pt x="276" y="131"/>
                    <a:pt x="275" y="131"/>
                  </a:cubicBezTo>
                  <a:cubicBezTo>
                    <a:pt x="273" y="130"/>
                    <a:pt x="271" y="130"/>
                    <a:pt x="269" y="129"/>
                  </a:cubicBezTo>
                  <a:cubicBezTo>
                    <a:pt x="266" y="128"/>
                    <a:pt x="264" y="125"/>
                    <a:pt x="261" y="123"/>
                  </a:cubicBezTo>
                  <a:cubicBezTo>
                    <a:pt x="259" y="122"/>
                    <a:pt x="257" y="121"/>
                    <a:pt x="256" y="121"/>
                  </a:cubicBezTo>
                  <a:cubicBezTo>
                    <a:pt x="254" y="121"/>
                    <a:pt x="252" y="119"/>
                    <a:pt x="250" y="119"/>
                  </a:cubicBezTo>
                  <a:cubicBezTo>
                    <a:pt x="249" y="119"/>
                    <a:pt x="240" y="121"/>
                    <a:pt x="240" y="121"/>
                  </a:cubicBezTo>
                  <a:cubicBezTo>
                    <a:pt x="240" y="120"/>
                    <a:pt x="241" y="120"/>
                    <a:pt x="242" y="119"/>
                  </a:cubicBezTo>
                  <a:cubicBezTo>
                    <a:pt x="242" y="118"/>
                    <a:pt x="241" y="117"/>
                    <a:pt x="241" y="117"/>
                  </a:cubicBezTo>
                  <a:cubicBezTo>
                    <a:pt x="240" y="114"/>
                    <a:pt x="239" y="112"/>
                    <a:pt x="238" y="110"/>
                  </a:cubicBezTo>
                  <a:cubicBezTo>
                    <a:pt x="237" y="108"/>
                    <a:pt x="236" y="108"/>
                    <a:pt x="234" y="108"/>
                  </a:cubicBezTo>
                  <a:cubicBezTo>
                    <a:pt x="231" y="108"/>
                    <a:pt x="230" y="108"/>
                    <a:pt x="230" y="105"/>
                  </a:cubicBezTo>
                  <a:cubicBezTo>
                    <a:pt x="231" y="103"/>
                    <a:pt x="230" y="100"/>
                    <a:pt x="230" y="98"/>
                  </a:cubicBezTo>
                  <a:cubicBezTo>
                    <a:pt x="231" y="95"/>
                    <a:pt x="233" y="93"/>
                    <a:pt x="234" y="90"/>
                  </a:cubicBezTo>
                  <a:cubicBezTo>
                    <a:pt x="235" y="88"/>
                    <a:pt x="235" y="87"/>
                    <a:pt x="237" y="86"/>
                  </a:cubicBezTo>
                  <a:cubicBezTo>
                    <a:pt x="238" y="86"/>
                    <a:pt x="237" y="85"/>
                    <a:pt x="237" y="84"/>
                  </a:cubicBezTo>
                  <a:cubicBezTo>
                    <a:pt x="238" y="84"/>
                    <a:pt x="240" y="82"/>
                    <a:pt x="240" y="82"/>
                  </a:cubicBezTo>
                  <a:cubicBezTo>
                    <a:pt x="240" y="82"/>
                    <a:pt x="240" y="82"/>
                    <a:pt x="239" y="81"/>
                  </a:cubicBezTo>
                  <a:cubicBezTo>
                    <a:pt x="239" y="81"/>
                    <a:pt x="240" y="81"/>
                    <a:pt x="240" y="81"/>
                  </a:cubicBezTo>
                  <a:cubicBezTo>
                    <a:pt x="240" y="79"/>
                    <a:pt x="242" y="80"/>
                    <a:pt x="243" y="80"/>
                  </a:cubicBezTo>
                  <a:cubicBezTo>
                    <a:pt x="244" y="80"/>
                    <a:pt x="244" y="79"/>
                    <a:pt x="244" y="79"/>
                  </a:cubicBezTo>
                  <a:cubicBezTo>
                    <a:pt x="245" y="77"/>
                    <a:pt x="243" y="78"/>
                    <a:pt x="242" y="77"/>
                  </a:cubicBezTo>
                  <a:cubicBezTo>
                    <a:pt x="242" y="77"/>
                    <a:pt x="244" y="77"/>
                    <a:pt x="244" y="77"/>
                  </a:cubicBezTo>
                  <a:cubicBezTo>
                    <a:pt x="245" y="76"/>
                    <a:pt x="246" y="77"/>
                    <a:pt x="246" y="77"/>
                  </a:cubicBezTo>
                  <a:cubicBezTo>
                    <a:pt x="248" y="79"/>
                    <a:pt x="248" y="77"/>
                    <a:pt x="250" y="76"/>
                  </a:cubicBezTo>
                  <a:cubicBezTo>
                    <a:pt x="252" y="74"/>
                    <a:pt x="248" y="72"/>
                    <a:pt x="246" y="71"/>
                  </a:cubicBezTo>
                  <a:cubicBezTo>
                    <a:pt x="245" y="71"/>
                    <a:pt x="241" y="72"/>
                    <a:pt x="241" y="72"/>
                  </a:cubicBezTo>
                  <a:cubicBezTo>
                    <a:pt x="240" y="70"/>
                    <a:pt x="243" y="70"/>
                    <a:pt x="240" y="69"/>
                  </a:cubicBezTo>
                  <a:cubicBezTo>
                    <a:pt x="239" y="69"/>
                    <a:pt x="234" y="69"/>
                    <a:pt x="234" y="68"/>
                  </a:cubicBezTo>
                  <a:cubicBezTo>
                    <a:pt x="234" y="67"/>
                    <a:pt x="236" y="67"/>
                    <a:pt x="236" y="67"/>
                  </a:cubicBezTo>
                  <a:cubicBezTo>
                    <a:pt x="237" y="66"/>
                    <a:pt x="237" y="67"/>
                    <a:pt x="238" y="67"/>
                  </a:cubicBezTo>
                  <a:cubicBezTo>
                    <a:pt x="237" y="68"/>
                    <a:pt x="240" y="68"/>
                    <a:pt x="240" y="68"/>
                  </a:cubicBezTo>
                  <a:cubicBezTo>
                    <a:pt x="242" y="68"/>
                    <a:pt x="245" y="70"/>
                    <a:pt x="246" y="70"/>
                  </a:cubicBezTo>
                  <a:cubicBezTo>
                    <a:pt x="247" y="70"/>
                    <a:pt x="248" y="71"/>
                    <a:pt x="249" y="71"/>
                  </a:cubicBezTo>
                  <a:cubicBezTo>
                    <a:pt x="251" y="72"/>
                    <a:pt x="250" y="71"/>
                    <a:pt x="251" y="71"/>
                  </a:cubicBezTo>
                  <a:cubicBezTo>
                    <a:pt x="252" y="71"/>
                    <a:pt x="255" y="71"/>
                    <a:pt x="254" y="70"/>
                  </a:cubicBezTo>
                  <a:cubicBezTo>
                    <a:pt x="253" y="69"/>
                    <a:pt x="254" y="67"/>
                    <a:pt x="255" y="66"/>
                  </a:cubicBezTo>
                  <a:cubicBezTo>
                    <a:pt x="255" y="67"/>
                    <a:pt x="258" y="68"/>
                    <a:pt x="258" y="68"/>
                  </a:cubicBezTo>
                  <a:cubicBezTo>
                    <a:pt x="260" y="68"/>
                    <a:pt x="261" y="68"/>
                    <a:pt x="263" y="67"/>
                  </a:cubicBezTo>
                  <a:cubicBezTo>
                    <a:pt x="264" y="66"/>
                    <a:pt x="265" y="64"/>
                    <a:pt x="266" y="63"/>
                  </a:cubicBezTo>
                  <a:cubicBezTo>
                    <a:pt x="267" y="62"/>
                    <a:pt x="269" y="61"/>
                    <a:pt x="268" y="59"/>
                  </a:cubicBezTo>
                  <a:cubicBezTo>
                    <a:pt x="267" y="57"/>
                    <a:pt x="264" y="58"/>
                    <a:pt x="263" y="58"/>
                  </a:cubicBezTo>
                  <a:cubicBezTo>
                    <a:pt x="260" y="58"/>
                    <a:pt x="258" y="57"/>
                    <a:pt x="256" y="56"/>
                  </a:cubicBezTo>
                  <a:cubicBezTo>
                    <a:pt x="255" y="55"/>
                    <a:pt x="254" y="54"/>
                    <a:pt x="252" y="53"/>
                  </a:cubicBezTo>
                  <a:cubicBezTo>
                    <a:pt x="252" y="53"/>
                    <a:pt x="247" y="53"/>
                    <a:pt x="247" y="53"/>
                  </a:cubicBezTo>
                  <a:cubicBezTo>
                    <a:pt x="247" y="52"/>
                    <a:pt x="252" y="53"/>
                    <a:pt x="253" y="53"/>
                  </a:cubicBezTo>
                  <a:cubicBezTo>
                    <a:pt x="255" y="53"/>
                    <a:pt x="255" y="52"/>
                    <a:pt x="257" y="53"/>
                  </a:cubicBezTo>
                  <a:cubicBezTo>
                    <a:pt x="261" y="55"/>
                    <a:pt x="265" y="59"/>
                    <a:pt x="269" y="56"/>
                  </a:cubicBezTo>
                  <a:cubicBezTo>
                    <a:pt x="271" y="54"/>
                    <a:pt x="272" y="53"/>
                    <a:pt x="273" y="51"/>
                  </a:cubicBezTo>
                  <a:cubicBezTo>
                    <a:pt x="274" y="50"/>
                    <a:pt x="268" y="49"/>
                    <a:pt x="271" y="47"/>
                  </a:cubicBezTo>
                  <a:cubicBezTo>
                    <a:pt x="272" y="47"/>
                    <a:pt x="275" y="47"/>
                    <a:pt x="276" y="48"/>
                  </a:cubicBezTo>
                  <a:cubicBezTo>
                    <a:pt x="279" y="48"/>
                    <a:pt x="279" y="50"/>
                    <a:pt x="282" y="48"/>
                  </a:cubicBezTo>
                  <a:cubicBezTo>
                    <a:pt x="282" y="48"/>
                    <a:pt x="285" y="49"/>
                    <a:pt x="284" y="47"/>
                  </a:cubicBezTo>
                  <a:cubicBezTo>
                    <a:pt x="283" y="46"/>
                    <a:pt x="279" y="44"/>
                    <a:pt x="278" y="44"/>
                  </a:cubicBezTo>
                  <a:cubicBezTo>
                    <a:pt x="280" y="43"/>
                    <a:pt x="282" y="45"/>
                    <a:pt x="284" y="45"/>
                  </a:cubicBezTo>
                  <a:cubicBezTo>
                    <a:pt x="285" y="45"/>
                    <a:pt x="287" y="50"/>
                    <a:pt x="289" y="49"/>
                  </a:cubicBezTo>
                  <a:cubicBezTo>
                    <a:pt x="289" y="49"/>
                    <a:pt x="288" y="48"/>
                    <a:pt x="288" y="48"/>
                  </a:cubicBezTo>
                  <a:cubicBezTo>
                    <a:pt x="289" y="47"/>
                    <a:pt x="290" y="47"/>
                    <a:pt x="292" y="46"/>
                  </a:cubicBezTo>
                  <a:cubicBezTo>
                    <a:pt x="293" y="45"/>
                    <a:pt x="296" y="42"/>
                    <a:pt x="297" y="41"/>
                  </a:cubicBezTo>
                  <a:cubicBezTo>
                    <a:pt x="297" y="38"/>
                    <a:pt x="295" y="38"/>
                    <a:pt x="293" y="36"/>
                  </a:cubicBezTo>
                  <a:cubicBezTo>
                    <a:pt x="293" y="36"/>
                    <a:pt x="290" y="30"/>
                    <a:pt x="290" y="31"/>
                  </a:cubicBezTo>
                  <a:cubicBezTo>
                    <a:pt x="291" y="30"/>
                    <a:pt x="295" y="30"/>
                    <a:pt x="296" y="30"/>
                  </a:cubicBezTo>
                  <a:cubicBezTo>
                    <a:pt x="299" y="29"/>
                    <a:pt x="294" y="28"/>
                    <a:pt x="294" y="27"/>
                  </a:cubicBezTo>
                  <a:cubicBezTo>
                    <a:pt x="293" y="26"/>
                    <a:pt x="297" y="26"/>
                    <a:pt x="297" y="25"/>
                  </a:cubicBezTo>
                  <a:cubicBezTo>
                    <a:pt x="297" y="25"/>
                    <a:pt x="287" y="21"/>
                    <a:pt x="287" y="21"/>
                  </a:cubicBezTo>
                  <a:cubicBezTo>
                    <a:pt x="288" y="21"/>
                    <a:pt x="290" y="20"/>
                    <a:pt x="291" y="20"/>
                  </a:cubicBezTo>
                  <a:cubicBezTo>
                    <a:pt x="288" y="20"/>
                    <a:pt x="285" y="19"/>
                    <a:pt x="282" y="19"/>
                  </a:cubicBezTo>
                  <a:cubicBezTo>
                    <a:pt x="280" y="19"/>
                    <a:pt x="277" y="20"/>
                    <a:pt x="276" y="19"/>
                  </a:cubicBezTo>
                  <a:cubicBezTo>
                    <a:pt x="278" y="20"/>
                    <a:pt x="275" y="21"/>
                    <a:pt x="276" y="23"/>
                  </a:cubicBezTo>
                  <a:cubicBezTo>
                    <a:pt x="277" y="24"/>
                    <a:pt x="280" y="25"/>
                    <a:pt x="280" y="26"/>
                  </a:cubicBezTo>
                  <a:cubicBezTo>
                    <a:pt x="280" y="26"/>
                    <a:pt x="278" y="27"/>
                    <a:pt x="278" y="27"/>
                  </a:cubicBezTo>
                  <a:cubicBezTo>
                    <a:pt x="278" y="27"/>
                    <a:pt x="280" y="28"/>
                    <a:pt x="279" y="28"/>
                  </a:cubicBezTo>
                  <a:cubicBezTo>
                    <a:pt x="277" y="29"/>
                    <a:pt x="276" y="27"/>
                    <a:pt x="275" y="31"/>
                  </a:cubicBezTo>
                  <a:cubicBezTo>
                    <a:pt x="274" y="33"/>
                    <a:pt x="274" y="35"/>
                    <a:pt x="273" y="37"/>
                  </a:cubicBezTo>
                  <a:cubicBezTo>
                    <a:pt x="272" y="37"/>
                    <a:pt x="271" y="38"/>
                    <a:pt x="271" y="39"/>
                  </a:cubicBezTo>
                  <a:cubicBezTo>
                    <a:pt x="271" y="40"/>
                    <a:pt x="270" y="40"/>
                    <a:pt x="270" y="41"/>
                  </a:cubicBezTo>
                  <a:cubicBezTo>
                    <a:pt x="267" y="42"/>
                    <a:pt x="268" y="43"/>
                    <a:pt x="266" y="40"/>
                  </a:cubicBezTo>
                  <a:cubicBezTo>
                    <a:pt x="265" y="39"/>
                    <a:pt x="262" y="37"/>
                    <a:pt x="262" y="35"/>
                  </a:cubicBezTo>
                  <a:cubicBezTo>
                    <a:pt x="262" y="35"/>
                    <a:pt x="262" y="32"/>
                    <a:pt x="263" y="32"/>
                  </a:cubicBezTo>
                  <a:cubicBezTo>
                    <a:pt x="263" y="32"/>
                    <a:pt x="265" y="33"/>
                    <a:pt x="265" y="31"/>
                  </a:cubicBezTo>
                  <a:cubicBezTo>
                    <a:pt x="264" y="29"/>
                    <a:pt x="264" y="28"/>
                    <a:pt x="262" y="26"/>
                  </a:cubicBezTo>
                  <a:cubicBezTo>
                    <a:pt x="260" y="25"/>
                    <a:pt x="258" y="23"/>
                    <a:pt x="256" y="25"/>
                  </a:cubicBezTo>
                  <a:cubicBezTo>
                    <a:pt x="255" y="26"/>
                    <a:pt x="255" y="28"/>
                    <a:pt x="255" y="30"/>
                  </a:cubicBezTo>
                  <a:cubicBezTo>
                    <a:pt x="255" y="31"/>
                    <a:pt x="251" y="31"/>
                    <a:pt x="251" y="30"/>
                  </a:cubicBezTo>
                  <a:cubicBezTo>
                    <a:pt x="251" y="29"/>
                    <a:pt x="251" y="26"/>
                    <a:pt x="250" y="25"/>
                  </a:cubicBezTo>
                  <a:cubicBezTo>
                    <a:pt x="246" y="22"/>
                    <a:pt x="251" y="25"/>
                    <a:pt x="251" y="24"/>
                  </a:cubicBezTo>
                  <a:cubicBezTo>
                    <a:pt x="252" y="24"/>
                    <a:pt x="253" y="23"/>
                    <a:pt x="252" y="23"/>
                  </a:cubicBezTo>
                  <a:cubicBezTo>
                    <a:pt x="252" y="22"/>
                    <a:pt x="251" y="21"/>
                    <a:pt x="250" y="22"/>
                  </a:cubicBezTo>
                  <a:cubicBezTo>
                    <a:pt x="249" y="23"/>
                    <a:pt x="249" y="21"/>
                    <a:pt x="248" y="21"/>
                  </a:cubicBezTo>
                  <a:cubicBezTo>
                    <a:pt x="247" y="20"/>
                    <a:pt x="246" y="22"/>
                    <a:pt x="245" y="21"/>
                  </a:cubicBezTo>
                  <a:cubicBezTo>
                    <a:pt x="243" y="20"/>
                    <a:pt x="242" y="21"/>
                    <a:pt x="243" y="18"/>
                  </a:cubicBezTo>
                  <a:cubicBezTo>
                    <a:pt x="243" y="18"/>
                    <a:pt x="243" y="18"/>
                    <a:pt x="244" y="18"/>
                  </a:cubicBezTo>
                  <a:cubicBezTo>
                    <a:pt x="244" y="17"/>
                    <a:pt x="244" y="17"/>
                    <a:pt x="244" y="16"/>
                  </a:cubicBezTo>
                  <a:cubicBezTo>
                    <a:pt x="245" y="16"/>
                    <a:pt x="245" y="16"/>
                    <a:pt x="246" y="16"/>
                  </a:cubicBezTo>
                  <a:cubicBezTo>
                    <a:pt x="245" y="16"/>
                    <a:pt x="244" y="13"/>
                    <a:pt x="244" y="13"/>
                  </a:cubicBezTo>
                  <a:cubicBezTo>
                    <a:pt x="243" y="11"/>
                    <a:pt x="241" y="11"/>
                    <a:pt x="241" y="10"/>
                  </a:cubicBezTo>
                  <a:cubicBezTo>
                    <a:pt x="239" y="9"/>
                    <a:pt x="240" y="9"/>
                    <a:pt x="239" y="7"/>
                  </a:cubicBezTo>
                  <a:cubicBezTo>
                    <a:pt x="239" y="5"/>
                    <a:pt x="237" y="4"/>
                    <a:pt x="237" y="3"/>
                  </a:cubicBezTo>
                  <a:cubicBezTo>
                    <a:pt x="236" y="1"/>
                    <a:pt x="234" y="1"/>
                    <a:pt x="232" y="1"/>
                  </a:cubicBezTo>
                  <a:cubicBezTo>
                    <a:pt x="231" y="1"/>
                    <a:pt x="232" y="0"/>
                    <a:pt x="230" y="0"/>
                  </a:cubicBezTo>
                  <a:cubicBezTo>
                    <a:pt x="229" y="0"/>
                    <a:pt x="228" y="0"/>
                    <a:pt x="228" y="2"/>
                  </a:cubicBezTo>
                  <a:cubicBezTo>
                    <a:pt x="228" y="2"/>
                    <a:pt x="225" y="3"/>
                    <a:pt x="225" y="3"/>
                  </a:cubicBezTo>
                  <a:cubicBezTo>
                    <a:pt x="226" y="3"/>
                    <a:pt x="228" y="3"/>
                    <a:pt x="228" y="4"/>
                  </a:cubicBezTo>
                  <a:cubicBezTo>
                    <a:pt x="228" y="4"/>
                    <a:pt x="226" y="5"/>
                    <a:pt x="226" y="5"/>
                  </a:cubicBezTo>
                  <a:cubicBezTo>
                    <a:pt x="225" y="6"/>
                    <a:pt x="224" y="4"/>
                    <a:pt x="223" y="6"/>
                  </a:cubicBezTo>
                  <a:cubicBezTo>
                    <a:pt x="222" y="6"/>
                    <a:pt x="221" y="9"/>
                    <a:pt x="221" y="10"/>
                  </a:cubicBezTo>
                  <a:cubicBezTo>
                    <a:pt x="222" y="10"/>
                    <a:pt x="224" y="10"/>
                    <a:pt x="225" y="11"/>
                  </a:cubicBezTo>
                  <a:cubicBezTo>
                    <a:pt x="224" y="10"/>
                    <a:pt x="222" y="14"/>
                    <a:pt x="222" y="15"/>
                  </a:cubicBezTo>
                  <a:cubicBezTo>
                    <a:pt x="222" y="16"/>
                    <a:pt x="224" y="18"/>
                    <a:pt x="225" y="19"/>
                  </a:cubicBezTo>
                  <a:cubicBezTo>
                    <a:pt x="226" y="19"/>
                    <a:pt x="228" y="21"/>
                    <a:pt x="229" y="21"/>
                  </a:cubicBezTo>
                  <a:cubicBezTo>
                    <a:pt x="231" y="20"/>
                    <a:pt x="231" y="20"/>
                    <a:pt x="232" y="21"/>
                  </a:cubicBezTo>
                  <a:cubicBezTo>
                    <a:pt x="233" y="21"/>
                    <a:pt x="235" y="23"/>
                    <a:pt x="235" y="23"/>
                  </a:cubicBezTo>
                  <a:cubicBezTo>
                    <a:pt x="234" y="24"/>
                    <a:pt x="233" y="22"/>
                    <a:pt x="233" y="24"/>
                  </a:cubicBezTo>
                  <a:cubicBezTo>
                    <a:pt x="233" y="26"/>
                    <a:pt x="232" y="26"/>
                    <a:pt x="232" y="27"/>
                  </a:cubicBezTo>
                  <a:cubicBezTo>
                    <a:pt x="231" y="29"/>
                    <a:pt x="233" y="29"/>
                    <a:pt x="234" y="28"/>
                  </a:cubicBezTo>
                  <a:cubicBezTo>
                    <a:pt x="234" y="28"/>
                    <a:pt x="236" y="25"/>
                    <a:pt x="236" y="26"/>
                  </a:cubicBezTo>
                  <a:cubicBezTo>
                    <a:pt x="237" y="27"/>
                    <a:pt x="236" y="29"/>
                    <a:pt x="236" y="30"/>
                  </a:cubicBezTo>
                  <a:cubicBezTo>
                    <a:pt x="235" y="31"/>
                    <a:pt x="234" y="31"/>
                    <a:pt x="233" y="31"/>
                  </a:cubicBezTo>
                  <a:cubicBezTo>
                    <a:pt x="233" y="32"/>
                    <a:pt x="233" y="33"/>
                    <a:pt x="232" y="34"/>
                  </a:cubicBezTo>
                  <a:cubicBezTo>
                    <a:pt x="231" y="34"/>
                    <a:pt x="229" y="34"/>
                    <a:pt x="228" y="35"/>
                  </a:cubicBezTo>
                  <a:cubicBezTo>
                    <a:pt x="227" y="35"/>
                    <a:pt x="226" y="37"/>
                    <a:pt x="226" y="37"/>
                  </a:cubicBezTo>
                  <a:cubicBezTo>
                    <a:pt x="227" y="38"/>
                    <a:pt x="228" y="39"/>
                    <a:pt x="228" y="41"/>
                  </a:cubicBezTo>
                  <a:cubicBezTo>
                    <a:pt x="228" y="42"/>
                    <a:pt x="227" y="41"/>
                    <a:pt x="226" y="40"/>
                  </a:cubicBezTo>
                  <a:cubicBezTo>
                    <a:pt x="226" y="40"/>
                    <a:pt x="225" y="40"/>
                    <a:pt x="225" y="41"/>
                  </a:cubicBezTo>
                  <a:cubicBezTo>
                    <a:pt x="224" y="41"/>
                    <a:pt x="222" y="40"/>
                    <a:pt x="222" y="39"/>
                  </a:cubicBezTo>
                  <a:cubicBezTo>
                    <a:pt x="222" y="38"/>
                    <a:pt x="224" y="35"/>
                    <a:pt x="224" y="34"/>
                  </a:cubicBezTo>
                  <a:cubicBezTo>
                    <a:pt x="225" y="32"/>
                    <a:pt x="222" y="34"/>
                    <a:pt x="222" y="34"/>
                  </a:cubicBezTo>
                  <a:cubicBezTo>
                    <a:pt x="221" y="34"/>
                    <a:pt x="218" y="32"/>
                    <a:pt x="217" y="31"/>
                  </a:cubicBezTo>
                  <a:cubicBezTo>
                    <a:pt x="215" y="30"/>
                    <a:pt x="216" y="32"/>
                    <a:pt x="214" y="32"/>
                  </a:cubicBezTo>
                  <a:cubicBezTo>
                    <a:pt x="213" y="32"/>
                    <a:pt x="210" y="31"/>
                    <a:pt x="212" y="33"/>
                  </a:cubicBezTo>
                  <a:cubicBezTo>
                    <a:pt x="213" y="34"/>
                    <a:pt x="213" y="35"/>
                    <a:pt x="215" y="35"/>
                  </a:cubicBezTo>
                  <a:cubicBezTo>
                    <a:pt x="216" y="35"/>
                    <a:pt x="218" y="35"/>
                    <a:pt x="218" y="37"/>
                  </a:cubicBezTo>
                  <a:cubicBezTo>
                    <a:pt x="220" y="41"/>
                    <a:pt x="214" y="36"/>
                    <a:pt x="213" y="35"/>
                  </a:cubicBezTo>
                  <a:cubicBezTo>
                    <a:pt x="211" y="35"/>
                    <a:pt x="211" y="37"/>
                    <a:pt x="209" y="37"/>
                  </a:cubicBezTo>
                  <a:cubicBezTo>
                    <a:pt x="207" y="37"/>
                    <a:pt x="206" y="36"/>
                    <a:pt x="204" y="36"/>
                  </a:cubicBezTo>
                  <a:cubicBezTo>
                    <a:pt x="200" y="37"/>
                    <a:pt x="197" y="37"/>
                    <a:pt x="193" y="37"/>
                  </a:cubicBezTo>
                  <a:cubicBezTo>
                    <a:pt x="190" y="36"/>
                    <a:pt x="186" y="34"/>
                    <a:pt x="182" y="33"/>
                  </a:cubicBezTo>
                  <a:cubicBezTo>
                    <a:pt x="181" y="33"/>
                    <a:pt x="179" y="33"/>
                    <a:pt x="178" y="32"/>
                  </a:cubicBezTo>
                  <a:cubicBezTo>
                    <a:pt x="177" y="30"/>
                    <a:pt x="177" y="28"/>
                    <a:pt x="176" y="28"/>
                  </a:cubicBezTo>
                  <a:cubicBezTo>
                    <a:pt x="174" y="27"/>
                    <a:pt x="172" y="28"/>
                    <a:pt x="171" y="28"/>
                  </a:cubicBezTo>
                  <a:cubicBezTo>
                    <a:pt x="168" y="29"/>
                    <a:pt x="166" y="29"/>
                    <a:pt x="164" y="29"/>
                  </a:cubicBezTo>
                  <a:cubicBezTo>
                    <a:pt x="163" y="30"/>
                    <a:pt x="161" y="31"/>
                    <a:pt x="161" y="32"/>
                  </a:cubicBezTo>
                  <a:cubicBezTo>
                    <a:pt x="161" y="32"/>
                    <a:pt x="165" y="34"/>
                    <a:pt x="166" y="34"/>
                  </a:cubicBezTo>
                  <a:cubicBezTo>
                    <a:pt x="166" y="34"/>
                    <a:pt x="165" y="31"/>
                    <a:pt x="167" y="32"/>
                  </a:cubicBezTo>
                  <a:cubicBezTo>
                    <a:pt x="168" y="32"/>
                    <a:pt x="168" y="33"/>
                    <a:pt x="169" y="32"/>
                  </a:cubicBezTo>
                  <a:cubicBezTo>
                    <a:pt x="170" y="32"/>
                    <a:pt x="176" y="28"/>
                    <a:pt x="176" y="30"/>
                  </a:cubicBezTo>
                  <a:cubicBezTo>
                    <a:pt x="176" y="31"/>
                    <a:pt x="173" y="32"/>
                    <a:pt x="172" y="33"/>
                  </a:cubicBezTo>
                  <a:cubicBezTo>
                    <a:pt x="171" y="34"/>
                    <a:pt x="169" y="34"/>
                    <a:pt x="167" y="34"/>
                  </a:cubicBezTo>
                  <a:cubicBezTo>
                    <a:pt x="166" y="35"/>
                    <a:pt x="163" y="37"/>
                    <a:pt x="165" y="38"/>
                  </a:cubicBezTo>
                  <a:cubicBezTo>
                    <a:pt x="167" y="38"/>
                    <a:pt x="167" y="39"/>
                    <a:pt x="166" y="41"/>
                  </a:cubicBezTo>
                  <a:cubicBezTo>
                    <a:pt x="166" y="42"/>
                    <a:pt x="168" y="42"/>
                    <a:pt x="168" y="43"/>
                  </a:cubicBezTo>
                  <a:cubicBezTo>
                    <a:pt x="169" y="44"/>
                    <a:pt x="169" y="46"/>
                    <a:pt x="167" y="44"/>
                  </a:cubicBezTo>
                  <a:cubicBezTo>
                    <a:pt x="165" y="42"/>
                    <a:pt x="167" y="46"/>
                    <a:pt x="166" y="45"/>
                  </a:cubicBezTo>
                  <a:cubicBezTo>
                    <a:pt x="165" y="45"/>
                    <a:pt x="163" y="42"/>
                    <a:pt x="162" y="43"/>
                  </a:cubicBezTo>
                  <a:cubicBezTo>
                    <a:pt x="164" y="42"/>
                    <a:pt x="167" y="43"/>
                    <a:pt x="164" y="41"/>
                  </a:cubicBezTo>
                  <a:cubicBezTo>
                    <a:pt x="165" y="41"/>
                    <a:pt x="166" y="40"/>
                    <a:pt x="164" y="39"/>
                  </a:cubicBezTo>
                  <a:cubicBezTo>
                    <a:pt x="166" y="40"/>
                    <a:pt x="161" y="40"/>
                    <a:pt x="162" y="40"/>
                  </a:cubicBezTo>
                  <a:cubicBezTo>
                    <a:pt x="162" y="39"/>
                    <a:pt x="162" y="39"/>
                    <a:pt x="163" y="39"/>
                  </a:cubicBezTo>
                  <a:cubicBezTo>
                    <a:pt x="163" y="38"/>
                    <a:pt x="160" y="40"/>
                    <a:pt x="160" y="40"/>
                  </a:cubicBezTo>
                  <a:cubicBezTo>
                    <a:pt x="159" y="40"/>
                    <a:pt x="160" y="38"/>
                    <a:pt x="159" y="37"/>
                  </a:cubicBezTo>
                  <a:cubicBezTo>
                    <a:pt x="159" y="37"/>
                    <a:pt x="157" y="37"/>
                    <a:pt x="157" y="37"/>
                  </a:cubicBezTo>
                  <a:cubicBezTo>
                    <a:pt x="155" y="37"/>
                    <a:pt x="155" y="34"/>
                    <a:pt x="153" y="35"/>
                  </a:cubicBezTo>
                  <a:cubicBezTo>
                    <a:pt x="151" y="37"/>
                    <a:pt x="150" y="37"/>
                    <a:pt x="147" y="37"/>
                  </a:cubicBezTo>
                  <a:cubicBezTo>
                    <a:pt x="143" y="37"/>
                    <a:pt x="140" y="37"/>
                    <a:pt x="136" y="37"/>
                  </a:cubicBezTo>
                  <a:cubicBezTo>
                    <a:pt x="135" y="37"/>
                    <a:pt x="128" y="37"/>
                    <a:pt x="128" y="36"/>
                  </a:cubicBezTo>
                  <a:cubicBezTo>
                    <a:pt x="127" y="36"/>
                    <a:pt x="130" y="34"/>
                    <a:pt x="131" y="33"/>
                  </a:cubicBezTo>
                  <a:cubicBezTo>
                    <a:pt x="132" y="32"/>
                    <a:pt x="133" y="33"/>
                    <a:pt x="135" y="33"/>
                  </a:cubicBezTo>
                  <a:cubicBezTo>
                    <a:pt x="136" y="32"/>
                    <a:pt x="133" y="30"/>
                    <a:pt x="133" y="30"/>
                  </a:cubicBezTo>
                  <a:cubicBezTo>
                    <a:pt x="131" y="28"/>
                    <a:pt x="130" y="28"/>
                    <a:pt x="128" y="27"/>
                  </a:cubicBezTo>
                  <a:cubicBezTo>
                    <a:pt x="127" y="27"/>
                    <a:pt x="126" y="26"/>
                    <a:pt x="125" y="27"/>
                  </a:cubicBezTo>
                  <a:cubicBezTo>
                    <a:pt x="124" y="28"/>
                    <a:pt x="123" y="29"/>
                    <a:pt x="122" y="28"/>
                  </a:cubicBezTo>
                  <a:cubicBezTo>
                    <a:pt x="119" y="26"/>
                    <a:pt x="116" y="26"/>
                    <a:pt x="113" y="25"/>
                  </a:cubicBezTo>
                  <a:cubicBezTo>
                    <a:pt x="109" y="24"/>
                    <a:pt x="106" y="24"/>
                    <a:pt x="102" y="22"/>
                  </a:cubicBezTo>
                  <a:cubicBezTo>
                    <a:pt x="99" y="20"/>
                    <a:pt x="97" y="19"/>
                    <a:pt x="93" y="19"/>
                  </a:cubicBezTo>
                  <a:cubicBezTo>
                    <a:pt x="92" y="19"/>
                    <a:pt x="91" y="19"/>
                    <a:pt x="90" y="20"/>
                  </a:cubicBezTo>
                  <a:cubicBezTo>
                    <a:pt x="89" y="21"/>
                    <a:pt x="88" y="23"/>
                    <a:pt x="87" y="23"/>
                  </a:cubicBezTo>
                  <a:cubicBezTo>
                    <a:pt x="86" y="23"/>
                    <a:pt x="83" y="24"/>
                    <a:pt x="83" y="23"/>
                  </a:cubicBezTo>
                  <a:cubicBezTo>
                    <a:pt x="83" y="22"/>
                    <a:pt x="85" y="21"/>
                    <a:pt x="85" y="20"/>
                  </a:cubicBezTo>
                  <a:cubicBezTo>
                    <a:pt x="85" y="20"/>
                    <a:pt x="82" y="21"/>
                    <a:pt x="82" y="20"/>
                  </a:cubicBezTo>
                  <a:cubicBezTo>
                    <a:pt x="83" y="19"/>
                    <a:pt x="83" y="18"/>
                    <a:pt x="82" y="17"/>
                  </a:cubicBezTo>
                  <a:cubicBezTo>
                    <a:pt x="82" y="15"/>
                    <a:pt x="78" y="17"/>
                    <a:pt x="78" y="18"/>
                  </a:cubicBezTo>
                  <a:cubicBezTo>
                    <a:pt x="78" y="18"/>
                    <a:pt x="80" y="17"/>
                    <a:pt x="80" y="18"/>
                  </a:cubicBezTo>
                  <a:cubicBezTo>
                    <a:pt x="81" y="18"/>
                    <a:pt x="77" y="20"/>
                    <a:pt x="80" y="20"/>
                  </a:cubicBezTo>
                  <a:cubicBezTo>
                    <a:pt x="79" y="20"/>
                    <a:pt x="78" y="20"/>
                    <a:pt x="78" y="22"/>
                  </a:cubicBezTo>
                  <a:cubicBezTo>
                    <a:pt x="78" y="23"/>
                    <a:pt x="77" y="24"/>
                    <a:pt x="76" y="23"/>
                  </a:cubicBezTo>
                  <a:cubicBezTo>
                    <a:pt x="73" y="22"/>
                    <a:pt x="72" y="21"/>
                    <a:pt x="71" y="18"/>
                  </a:cubicBezTo>
                  <a:cubicBezTo>
                    <a:pt x="70" y="16"/>
                    <a:pt x="68" y="15"/>
                    <a:pt x="66" y="13"/>
                  </a:cubicBezTo>
                  <a:cubicBezTo>
                    <a:pt x="65" y="13"/>
                    <a:pt x="64" y="11"/>
                    <a:pt x="63" y="12"/>
                  </a:cubicBezTo>
                  <a:cubicBezTo>
                    <a:pt x="63" y="14"/>
                    <a:pt x="66" y="15"/>
                    <a:pt x="67" y="16"/>
                  </a:cubicBezTo>
                  <a:cubicBezTo>
                    <a:pt x="67" y="15"/>
                    <a:pt x="63" y="16"/>
                    <a:pt x="63" y="17"/>
                  </a:cubicBezTo>
                  <a:cubicBezTo>
                    <a:pt x="62" y="18"/>
                    <a:pt x="63" y="18"/>
                    <a:pt x="62" y="19"/>
                  </a:cubicBezTo>
                  <a:cubicBezTo>
                    <a:pt x="61" y="19"/>
                    <a:pt x="60" y="21"/>
                    <a:pt x="59" y="20"/>
                  </a:cubicBezTo>
                  <a:cubicBezTo>
                    <a:pt x="59" y="20"/>
                    <a:pt x="59" y="19"/>
                    <a:pt x="59" y="19"/>
                  </a:cubicBezTo>
                  <a:cubicBezTo>
                    <a:pt x="59" y="18"/>
                    <a:pt x="54" y="20"/>
                    <a:pt x="54" y="21"/>
                  </a:cubicBezTo>
                  <a:cubicBezTo>
                    <a:pt x="53" y="22"/>
                    <a:pt x="52" y="23"/>
                    <a:pt x="50" y="24"/>
                  </a:cubicBezTo>
                  <a:cubicBezTo>
                    <a:pt x="49" y="25"/>
                    <a:pt x="50" y="22"/>
                    <a:pt x="49" y="22"/>
                  </a:cubicBezTo>
                  <a:cubicBezTo>
                    <a:pt x="48" y="22"/>
                    <a:pt x="47" y="23"/>
                    <a:pt x="46" y="23"/>
                  </a:cubicBezTo>
                  <a:cubicBezTo>
                    <a:pt x="45" y="23"/>
                    <a:pt x="45" y="25"/>
                    <a:pt x="44" y="25"/>
                  </a:cubicBezTo>
                  <a:cubicBezTo>
                    <a:pt x="43" y="25"/>
                    <a:pt x="40" y="27"/>
                    <a:pt x="41" y="27"/>
                  </a:cubicBezTo>
                  <a:cubicBezTo>
                    <a:pt x="41" y="28"/>
                    <a:pt x="43" y="28"/>
                    <a:pt x="40" y="29"/>
                  </a:cubicBezTo>
                  <a:cubicBezTo>
                    <a:pt x="40" y="29"/>
                    <a:pt x="37" y="29"/>
                    <a:pt x="37" y="28"/>
                  </a:cubicBezTo>
                  <a:cubicBezTo>
                    <a:pt x="37" y="27"/>
                    <a:pt x="40" y="26"/>
                    <a:pt x="40" y="26"/>
                  </a:cubicBezTo>
                  <a:cubicBezTo>
                    <a:pt x="41" y="24"/>
                    <a:pt x="43" y="23"/>
                    <a:pt x="44" y="22"/>
                  </a:cubicBezTo>
                  <a:cubicBezTo>
                    <a:pt x="46" y="21"/>
                    <a:pt x="47" y="21"/>
                    <a:pt x="49" y="22"/>
                  </a:cubicBezTo>
                  <a:cubicBezTo>
                    <a:pt x="48" y="22"/>
                    <a:pt x="56" y="18"/>
                    <a:pt x="56" y="18"/>
                  </a:cubicBezTo>
                  <a:cubicBezTo>
                    <a:pt x="58" y="17"/>
                    <a:pt x="57" y="16"/>
                    <a:pt x="56" y="16"/>
                  </a:cubicBezTo>
                  <a:cubicBezTo>
                    <a:pt x="54" y="16"/>
                    <a:pt x="52" y="16"/>
                    <a:pt x="50" y="17"/>
                  </a:cubicBezTo>
                  <a:cubicBezTo>
                    <a:pt x="49" y="17"/>
                    <a:pt x="49" y="19"/>
                    <a:pt x="47" y="19"/>
                  </a:cubicBezTo>
                  <a:cubicBezTo>
                    <a:pt x="46" y="19"/>
                    <a:pt x="44" y="20"/>
                    <a:pt x="43" y="20"/>
                  </a:cubicBezTo>
                  <a:cubicBezTo>
                    <a:pt x="41" y="20"/>
                    <a:pt x="36" y="25"/>
                    <a:pt x="35" y="24"/>
                  </a:cubicBezTo>
                  <a:cubicBezTo>
                    <a:pt x="34" y="24"/>
                    <a:pt x="36" y="23"/>
                    <a:pt x="36" y="22"/>
                  </a:cubicBezTo>
                  <a:cubicBezTo>
                    <a:pt x="36" y="22"/>
                    <a:pt x="33" y="21"/>
                    <a:pt x="33" y="21"/>
                  </a:cubicBezTo>
                  <a:cubicBezTo>
                    <a:pt x="33" y="21"/>
                    <a:pt x="30" y="23"/>
                    <a:pt x="29" y="23"/>
                  </a:cubicBezTo>
                  <a:cubicBezTo>
                    <a:pt x="28" y="23"/>
                    <a:pt x="26" y="24"/>
                    <a:pt x="25" y="25"/>
                  </a:cubicBezTo>
                  <a:cubicBezTo>
                    <a:pt x="24" y="25"/>
                    <a:pt x="26" y="26"/>
                    <a:pt x="26" y="26"/>
                  </a:cubicBezTo>
                  <a:cubicBezTo>
                    <a:pt x="27" y="26"/>
                    <a:pt x="26" y="27"/>
                    <a:pt x="26" y="27"/>
                  </a:cubicBezTo>
                  <a:cubicBezTo>
                    <a:pt x="26" y="28"/>
                    <a:pt x="30" y="27"/>
                    <a:pt x="30" y="27"/>
                  </a:cubicBezTo>
                  <a:cubicBezTo>
                    <a:pt x="31" y="26"/>
                    <a:pt x="33" y="25"/>
                    <a:pt x="34" y="24"/>
                  </a:cubicBezTo>
                  <a:cubicBezTo>
                    <a:pt x="29" y="26"/>
                    <a:pt x="34" y="27"/>
                    <a:pt x="33" y="29"/>
                  </a:cubicBezTo>
                  <a:cubicBezTo>
                    <a:pt x="33" y="29"/>
                    <a:pt x="32" y="28"/>
                    <a:pt x="32" y="28"/>
                  </a:cubicBezTo>
                  <a:cubicBezTo>
                    <a:pt x="30" y="27"/>
                    <a:pt x="29" y="28"/>
                    <a:pt x="28" y="29"/>
                  </a:cubicBezTo>
                  <a:cubicBezTo>
                    <a:pt x="27" y="29"/>
                    <a:pt x="23" y="28"/>
                    <a:pt x="21" y="28"/>
                  </a:cubicBezTo>
                  <a:cubicBezTo>
                    <a:pt x="19" y="28"/>
                    <a:pt x="16" y="26"/>
                    <a:pt x="14" y="25"/>
                  </a:cubicBezTo>
                  <a:cubicBezTo>
                    <a:pt x="13" y="25"/>
                    <a:pt x="12" y="24"/>
                    <a:pt x="11" y="24"/>
                  </a:cubicBezTo>
                  <a:cubicBezTo>
                    <a:pt x="10" y="23"/>
                    <a:pt x="9" y="21"/>
                    <a:pt x="10" y="21"/>
                  </a:cubicBezTo>
                  <a:cubicBezTo>
                    <a:pt x="9" y="21"/>
                    <a:pt x="7" y="21"/>
                    <a:pt x="6" y="22"/>
                  </a:cubicBezTo>
                  <a:cubicBezTo>
                    <a:pt x="4" y="22"/>
                    <a:pt x="2" y="22"/>
                    <a:pt x="0" y="21"/>
                  </a:cubicBezTo>
                  <a:cubicBezTo>
                    <a:pt x="0" y="41"/>
                    <a:pt x="0" y="61"/>
                    <a:pt x="0" y="80"/>
                  </a:cubicBezTo>
                  <a:cubicBezTo>
                    <a:pt x="0" y="85"/>
                    <a:pt x="0" y="89"/>
                    <a:pt x="0" y="94"/>
                  </a:cubicBezTo>
                  <a:cubicBezTo>
                    <a:pt x="0" y="95"/>
                    <a:pt x="0" y="96"/>
                    <a:pt x="0" y="97"/>
                  </a:cubicBezTo>
                  <a:cubicBezTo>
                    <a:pt x="0" y="99"/>
                    <a:pt x="2" y="97"/>
                    <a:pt x="3" y="97"/>
                  </a:cubicBezTo>
                  <a:cubicBezTo>
                    <a:pt x="5" y="98"/>
                    <a:pt x="5" y="97"/>
                    <a:pt x="7" y="97"/>
                  </a:cubicBezTo>
                  <a:cubicBezTo>
                    <a:pt x="9" y="97"/>
                    <a:pt x="9" y="98"/>
                    <a:pt x="10" y="99"/>
                  </a:cubicBezTo>
                  <a:cubicBezTo>
                    <a:pt x="11" y="101"/>
                    <a:pt x="16" y="107"/>
                    <a:pt x="18" y="107"/>
                  </a:cubicBezTo>
                  <a:cubicBezTo>
                    <a:pt x="19" y="107"/>
                    <a:pt x="21" y="106"/>
                    <a:pt x="22" y="105"/>
                  </a:cubicBezTo>
                  <a:cubicBezTo>
                    <a:pt x="23" y="104"/>
                    <a:pt x="22" y="103"/>
                    <a:pt x="23" y="102"/>
                  </a:cubicBezTo>
                  <a:cubicBezTo>
                    <a:pt x="24" y="102"/>
                    <a:pt x="28" y="101"/>
                    <a:pt x="28" y="102"/>
                  </a:cubicBezTo>
                  <a:cubicBezTo>
                    <a:pt x="30" y="104"/>
                    <a:pt x="32" y="105"/>
                    <a:pt x="33" y="107"/>
                  </a:cubicBezTo>
                  <a:cubicBezTo>
                    <a:pt x="35" y="109"/>
                    <a:pt x="37" y="110"/>
                    <a:pt x="38" y="112"/>
                  </a:cubicBezTo>
                  <a:cubicBezTo>
                    <a:pt x="39" y="113"/>
                    <a:pt x="39" y="114"/>
                    <a:pt x="40" y="116"/>
                  </a:cubicBezTo>
                  <a:cubicBezTo>
                    <a:pt x="42" y="118"/>
                    <a:pt x="43" y="122"/>
                    <a:pt x="46" y="124"/>
                  </a:cubicBezTo>
                  <a:cubicBezTo>
                    <a:pt x="48" y="126"/>
                    <a:pt x="52" y="127"/>
                    <a:pt x="54" y="128"/>
                  </a:cubicBezTo>
                  <a:cubicBezTo>
                    <a:pt x="56" y="129"/>
                    <a:pt x="53" y="130"/>
                    <a:pt x="54" y="132"/>
                  </a:cubicBezTo>
                  <a:cubicBezTo>
                    <a:pt x="55" y="132"/>
                    <a:pt x="56" y="132"/>
                    <a:pt x="56" y="133"/>
                  </a:cubicBezTo>
                  <a:cubicBezTo>
                    <a:pt x="56" y="133"/>
                    <a:pt x="55" y="136"/>
                    <a:pt x="56" y="135"/>
                  </a:cubicBezTo>
                  <a:cubicBezTo>
                    <a:pt x="55" y="136"/>
                    <a:pt x="53" y="136"/>
                    <a:pt x="53" y="138"/>
                  </a:cubicBezTo>
                  <a:cubicBezTo>
                    <a:pt x="52" y="139"/>
                    <a:pt x="55" y="141"/>
                    <a:pt x="56" y="141"/>
                  </a:cubicBezTo>
                  <a:cubicBezTo>
                    <a:pt x="56" y="141"/>
                    <a:pt x="54" y="143"/>
                    <a:pt x="54" y="143"/>
                  </a:cubicBezTo>
                  <a:cubicBezTo>
                    <a:pt x="54" y="143"/>
                    <a:pt x="53" y="142"/>
                    <a:pt x="53" y="141"/>
                  </a:cubicBezTo>
                  <a:cubicBezTo>
                    <a:pt x="52" y="141"/>
                    <a:pt x="53" y="143"/>
                    <a:pt x="53" y="143"/>
                  </a:cubicBezTo>
                  <a:cubicBezTo>
                    <a:pt x="54" y="144"/>
                    <a:pt x="53" y="145"/>
                    <a:pt x="54" y="146"/>
                  </a:cubicBezTo>
                  <a:cubicBezTo>
                    <a:pt x="55" y="148"/>
                    <a:pt x="55" y="148"/>
                    <a:pt x="57" y="147"/>
                  </a:cubicBezTo>
                  <a:cubicBezTo>
                    <a:pt x="57" y="147"/>
                    <a:pt x="58" y="147"/>
                    <a:pt x="58" y="147"/>
                  </a:cubicBezTo>
                  <a:cubicBezTo>
                    <a:pt x="59" y="147"/>
                    <a:pt x="59" y="145"/>
                    <a:pt x="59" y="145"/>
                  </a:cubicBezTo>
                  <a:cubicBezTo>
                    <a:pt x="59" y="145"/>
                    <a:pt x="60" y="147"/>
                    <a:pt x="61" y="147"/>
                  </a:cubicBezTo>
                  <a:cubicBezTo>
                    <a:pt x="61" y="147"/>
                    <a:pt x="60" y="149"/>
                    <a:pt x="60" y="150"/>
                  </a:cubicBezTo>
                  <a:cubicBezTo>
                    <a:pt x="59" y="151"/>
                    <a:pt x="59" y="152"/>
                    <a:pt x="61" y="151"/>
                  </a:cubicBezTo>
                  <a:cubicBezTo>
                    <a:pt x="61" y="150"/>
                    <a:pt x="62" y="150"/>
                    <a:pt x="62" y="150"/>
                  </a:cubicBezTo>
                  <a:cubicBezTo>
                    <a:pt x="63" y="150"/>
                    <a:pt x="63" y="149"/>
                    <a:pt x="63" y="149"/>
                  </a:cubicBezTo>
                  <a:cubicBezTo>
                    <a:pt x="65" y="148"/>
                    <a:pt x="64" y="151"/>
                    <a:pt x="64" y="152"/>
                  </a:cubicBezTo>
                  <a:cubicBezTo>
                    <a:pt x="64" y="153"/>
                    <a:pt x="65" y="154"/>
                    <a:pt x="66" y="154"/>
                  </a:cubicBezTo>
                  <a:cubicBezTo>
                    <a:pt x="67" y="154"/>
                    <a:pt x="68" y="152"/>
                    <a:pt x="69" y="152"/>
                  </a:cubicBezTo>
                  <a:cubicBezTo>
                    <a:pt x="69" y="152"/>
                    <a:pt x="68" y="153"/>
                    <a:pt x="68" y="153"/>
                  </a:cubicBezTo>
                  <a:cubicBezTo>
                    <a:pt x="68" y="153"/>
                    <a:pt x="70" y="154"/>
                    <a:pt x="70" y="154"/>
                  </a:cubicBezTo>
                  <a:cubicBezTo>
                    <a:pt x="70" y="154"/>
                    <a:pt x="63" y="156"/>
                    <a:pt x="66" y="158"/>
                  </a:cubicBezTo>
                  <a:cubicBezTo>
                    <a:pt x="66" y="158"/>
                    <a:pt x="72" y="157"/>
                    <a:pt x="71" y="158"/>
                  </a:cubicBezTo>
                  <a:cubicBezTo>
                    <a:pt x="71" y="158"/>
                    <a:pt x="66" y="158"/>
                    <a:pt x="67" y="160"/>
                  </a:cubicBezTo>
                  <a:cubicBezTo>
                    <a:pt x="67" y="160"/>
                    <a:pt x="69" y="160"/>
                    <a:pt x="69" y="160"/>
                  </a:cubicBezTo>
                  <a:cubicBezTo>
                    <a:pt x="68" y="161"/>
                    <a:pt x="66" y="161"/>
                    <a:pt x="67" y="162"/>
                  </a:cubicBezTo>
                  <a:cubicBezTo>
                    <a:pt x="69" y="163"/>
                    <a:pt x="71" y="163"/>
                    <a:pt x="72" y="163"/>
                  </a:cubicBezTo>
                  <a:cubicBezTo>
                    <a:pt x="74" y="163"/>
                    <a:pt x="73" y="164"/>
                    <a:pt x="74" y="164"/>
                  </a:cubicBezTo>
                  <a:cubicBezTo>
                    <a:pt x="76" y="165"/>
                    <a:pt x="76" y="162"/>
                    <a:pt x="77" y="162"/>
                  </a:cubicBezTo>
                  <a:cubicBezTo>
                    <a:pt x="78" y="162"/>
                    <a:pt x="77" y="164"/>
                    <a:pt x="77" y="164"/>
                  </a:cubicBezTo>
                  <a:cubicBezTo>
                    <a:pt x="76" y="165"/>
                    <a:pt x="76" y="165"/>
                    <a:pt x="77" y="166"/>
                  </a:cubicBezTo>
                  <a:cubicBezTo>
                    <a:pt x="80" y="168"/>
                    <a:pt x="81" y="163"/>
                    <a:pt x="81" y="163"/>
                  </a:cubicBezTo>
                  <a:cubicBezTo>
                    <a:pt x="81" y="163"/>
                    <a:pt x="81" y="166"/>
                    <a:pt x="80" y="166"/>
                  </a:cubicBezTo>
                  <a:cubicBezTo>
                    <a:pt x="80" y="167"/>
                    <a:pt x="82" y="166"/>
                    <a:pt x="83" y="166"/>
                  </a:cubicBezTo>
                  <a:cubicBezTo>
                    <a:pt x="82" y="168"/>
                    <a:pt x="81" y="169"/>
                    <a:pt x="83" y="170"/>
                  </a:cubicBezTo>
                  <a:cubicBezTo>
                    <a:pt x="85" y="171"/>
                    <a:pt x="86" y="168"/>
                    <a:pt x="86" y="168"/>
                  </a:cubicBezTo>
                  <a:cubicBezTo>
                    <a:pt x="86" y="168"/>
                    <a:pt x="86" y="169"/>
                    <a:pt x="86" y="170"/>
                  </a:cubicBezTo>
                  <a:cubicBezTo>
                    <a:pt x="87" y="172"/>
                    <a:pt x="86" y="171"/>
                    <a:pt x="85" y="171"/>
                  </a:cubicBezTo>
                  <a:cubicBezTo>
                    <a:pt x="84" y="172"/>
                    <a:pt x="90" y="173"/>
                    <a:pt x="89" y="171"/>
                  </a:cubicBezTo>
                  <a:cubicBezTo>
                    <a:pt x="91" y="174"/>
                    <a:pt x="90" y="176"/>
                    <a:pt x="94" y="176"/>
                  </a:cubicBezTo>
                  <a:cubicBezTo>
                    <a:pt x="97" y="176"/>
                    <a:pt x="99" y="176"/>
                    <a:pt x="102" y="176"/>
                  </a:cubicBezTo>
                  <a:cubicBezTo>
                    <a:pt x="113" y="176"/>
                    <a:pt x="123" y="176"/>
                    <a:pt x="133" y="176"/>
                  </a:cubicBezTo>
                  <a:cubicBezTo>
                    <a:pt x="158" y="176"/>
                    <a:pt x="183" y="176"/>
                    <a:pt x="208" y="176"/>
                  </a:cubicBezTo>
                  <a:cubicBezTo>
                    <a:pt x="213" y="176"/>
                    <a:pt x="218" y="176"/>
                    <a:pt x="223" y="176"/>
                  </a:cubicBezTo>
                  <a:cubicBezTo>
                    <a:pt x="224" y="176"/>
                    <a:pt x="229" y="177"/>
                    <a:pt x="229" y="174"/>
                  </a:cubicBezTo>
                  <a:close/>
                  <a:moveTo>
                    <a:pt x="112" y="54"/>
                  </a:moveTo>
                  <a:cubicBezTo>
                    <a:pt x="110" y="54"/>
                    <a:pt x="108" y="53"/>
                    <a:pt x="106" y="54"/>
                  </a:cubicBezTo>
                  <a:cubicBezTo>
                    <a:pt x="104" y="57"/>
                    <a:pt x="108" y="56"/>
                    <a:pt x="108" y="57"/>
                  </a:cubicBezTo>
                  <a:cubicBezTo>
                    <a:pt x="108" y="56"/>
                    <a:pt x="100" y="60"/>
                    <a:pt x="100" y="60"/>
                  </a:cubicBezTo>
                  <a:cubicBezTo>
                    <a:pt x="98" y="59"/>
                    <a:pt x="107" y="53"/>
                    <a:pt x="99" y="56"/>
                  </a:cubicBezTo>
                  <a:cubicBezTo>
                    <a:pt x="98" y="56"/>
                    <a:pt x="97" y="57"/>
                    <a:pt x="97" y="57"/>
                  </a:cubicBezTo>
                  <a:cubicBezTo>
                    <a:pt x="96" y="58"/>
                    <a:pt x="97" y="59"/>
                    <a:pt x="96" y="60"/>
                  </a:cubicBezTo>
                  <a:cubicBezTo>
                    <a:pt x="95" y="60"/>
                    <a:pt x="88" y="59"/>
                    <a:pt x="88" y="59"/>
                  </a:cubicBezTo>
                  <a:cubicBezTo>
                    <a:pt x="88" y="58"/>
                    <a:pt x="91" y="59"/>
                    <a:pt x="91" y="58"/>
                  </a:cubicBezTo>
                  <a:cubicBezTo>
                    <a:pt x="92" y="57"/>
                    <a:pt x="91" y="57"/>
                    <a:pt x="92" y="56"/>
                  </a:cubicBezTo>
                  <a:cubicBezTo>
                    <a:pt x="92" y="55"/>
                    <a:pt x="94" y="54"/>
                    <a:pt x="94" y="54"/>
                  </a:cubicBezTo>
                  <a:cubicBezTo>
                    <a:pt x="94" y="53"/>
                    <a:pt x="91" y="52"/>
                    <a:pt x="94" y="52"/>
                  </a:cubicBezTo>
                  <a:cubicBezTo>
                    <a:pt x="94" y="52"/>
                    <a:pt x="98" y="53"/>
                    <a:pt x="98" y="52"/>
                  </a:cubicBezTo>
                  <a:cubicBezTo>
                    <a:pt x="98" y="51"/>
                    <a:pt x="93" y="50"/>
                    <a:pt x="92" y="50"/>
                  </a:cubicBezTo>
                  <a:cubicBezTo>
                    <a:pt x="91" y="50"/>
                    <a:pt x="89" y="51"/>
                    <a:pt x="87" y="51"/>
                  </a:cubicBezTo>
                  <a:cubicBezTo>
                    <a:pt x="86" y="51"/>
                    <a:pt x="84" y="50"/>
                    <a:pt x="82" y="51"/>
                  </a:cubicBezTo>
                  <a:cubicBezTo>
                    <a:pt x="81" y="51"/>
                    <a:pt x="79" y="53"/>
                    <a:pt x="80" y="51"/>
                  </a:cubicBezTo>
                  <a:cubicBezTo>
                    <a:pt x="81" y="49"/>
                    <a:pt x="83" y="50"/>
                    <a:pt x="84" y="49"/>
                  </a:cubicBezTo>
                  <a:cubicBezTo>
                    <a:pt x="86" y="49"/>
                    <a:pt x="89" y="48"/>
                    <a:pt x="91" y="47"/>
                  </a:cubicBezTo>
                  <a:cubicBezTo>
                    <a:pt x="95" y="46"/>
                    <a:pt x="99" y="46"/>
                    <a:pt x="102" y="44"/>
                  </a:cubicBezTo>
                  <a:cubicBezTo>
                    <a:pt x="104" y="44"/>
                    <a:pt x="107" y="43"/>
                    <a:pt x="108" y="45"/>
                  </a:cubicBezTo>
                  <a:cubicBezTo>
                    <a:pt x="109" y="46"/>
                    <a:pt x="105" y="47"/>
                    <a:pt x="104" y="48"/>
                  </a:cubicBezTo>
                  <a:cubicBezTo>
                    <a:pt x="102" y="49"/>
                    <a:pt x="110" y="49"/>
                    <a:pt x="111" y="49"/>
                  </a:cubicBezTo>
                  <a:cubicBezTo>
                    <a:pt x="111" y="49"/>
                    <a:pt x="113" y="49"/>
                    <a:pt x="113" y="49"/>
                  </a:cubicBezTo>
                  <a:cubicBezTo>
                    <a:pt x="114" y="48"/>
                    <a:pt x="116" y="46"/>
                    <a:pt x="117" y="47"/>
                  </a:cubicBezTo>
                  <a:cubicBezTo>
                    <a:pt x="118" y="48"/>
                    <a:pt x="113" y="54"/>
                    <a:pt x="112" y="54"/>
                  </a:cubicBezTo>
                  <a:cubicBezTo>
                    <a:pt x="110" y="54"/>
                    <a:pt x="114" y="54"/>
                    <a:pt x="112" y="54"/>
                  </a:cubicBezTo>
                  <a:close/>
                  <a:moveTo>
                    <a:pt x="157" y="78"/>
                  </a:moveTo>
                  <a:cubicBezTo>
                    <a:pt x="157" y="78"/>
                    <a:pt x="152" y="78"/>
                    <a:pt x="153" y="78"/>
                  </a:cubicBezTo>
                  <a:cubicBezTo>
                    <a:pt x="153" y="79"/>
                    <a:pt x="155" y="78"/>
                    <a:pt x="155" y="79"/>
                  </a:cubicBezTo>
                  <a:cubicBezTo>
                    <a:pt x="155" y="80"/>
                    <a:pt x="151" y="81"/>
                    <a:pt x="150" y="81"/>
                  </a:cubicBezTo>
                  <a:cubicBezTo>
                    <a:pt x="148" y="81"/>
                    <a:pt x="147" y="83"/>
                    <a:pt x="145" y="84"/>
                  </a:cubicBezTo>
                  <a:cubicBezTo>
                    <a:pt x="145" y="84"/>
                    <a:pt x="141" y="84"/>
                    <a:pt x="142" y="85"/>
                  </a:cubicBezTo>
                  <a:cubicBezTo>
                    <a:pt x="142" y="86"/>
                    <a:pt x="145" y="86"/>
                    <a:pt x="142" y="88"/>
                  </a:cubicBezTo>
                  <a:cubicBezTo>
                    <a:pt x="141" y="88"/>
                    <a:pt x="137" y="88"/>
                    <a:pt x="137" y="89"/>
                  </a:cubicBezTo>
                  <a:cubicBezTo>
                    <a:pt x="136" y="89"/>
                    <a:pt x="137" y="90"/>
                    <a:pt x="137" y="90"/>
                  </a:cubicBezTo>
                  <a:cubicBezTo>
                    <a:pt x="137" y="92"/>
                    <a:pt x="135" y="92"/>
                    <a:pt x="134" y="92"/>
                  </a:cubicBezTo>
                  <a:cubicBezTo>
                    <a:pt x="131" y="93"/>
                    <a:pt x="128" y="93"/>
                    <a:pt x="125" y="93"/>
                  </a:cubicBezTo>
                  <a:cubicBezTo>
                    <a:pt x="125" y="93"/>
                    <a:pt x="120" y="90"/>
                    <a:pt x="120" y="90"/>
                  </a:cubicBezTo>
                  <a:cubicBezTo>
                    <a:pt x="122" y="89"/>
                    <a:pt x="125" y="90"/>
                    <a:pt x="126" y="89"/>
                  </a:cubicBezTo>
                  <a:cubicBezTo>
                    <a:pt x="127" y="89"/>
                    <a:pt x="126" y="87"/>
                    <a:pt x="127" y="87"/>
                  </a:cubicBezTo>
                  <a:cubicBezTo>
                    <a:pt x="128" y="85"/>
                    <a:pt x="130" y="86"/>
                    <a:pt x="131" y="85"/>
                  </a:cubicBezTo>
                  <a:cubicBezTo>
                    <a:pt x="132" y="85"/>
                    <a:pt x="130" y="83"/>
                    <a:pt x="130" y="83"/>
                  </a:cubicBezTo>
                  <a:cubicBezTo>
                    <a:pt x="128" y="82"/>
                    <a:pt x="128" y="82"/>
                    <a:pt x="128" y="81"/>
                  </a:cubicBezTo>
                  <a:cubicBezTo>
                    <a:pt x="128" y="79"/>
                    <a:pt x="126" y="80"/>
                    <a:pt x="126" y="79"/>
                  </a:cubicBezTo>
                  <a:cubicBezTo>
                    <a:pt x="125" y="78"/>
                    <a:pt x="128" y="79"/>
                    <a:pt x="128" y="79"/>
                  </a:cubicBezTo>
                  <a:cubicBezTo>
                    <a:pt x="131" y="80"/>
                    <a:pt x="134" y="81"/>
                    <a:pt x="136" y="82"/>
                  </a:cubicBezTo>
                  <a:cubicBezTo>
                    <a:pt x="138" y="84"/>
                    <a:pt x="142" y="83"/>
                    <a:pt x="144" y="82"/>
                  </a:cubicBezTo>
                  <a:cubicBezTo>
                    <a:pt x="147" y="81"/>
                    <a:pt x="148" y="78"/>
                    <a:pt x="152" y="77"/>
                  </a:cubicBezTo>
                  <a:cubicBezTo>
                    <a:pt x="153" y="76"/>
                    <a:pt x="155" y="76"/>
                    <a:pt x="157" y="77"/>
                  </a:cubicBezTo>
                  <a:cubicBezTo>
                    <a:pt x="157" y="77"/>
                    <a:pt x="160" y="78"/>
                    <a:pt x="160" y="78"/>
                  </a:cubicBezTo>
                  <a:cubicBezTo>
                    <a:pt x="160" y="78"/>
                    <a:pt x="158" y="78"/>
                    <a:pt x="157" y="78"/>
                  </a:cubicBezTo>
                  <a:close/>
                  <a:moveTo>
                    <a:pt x="222" y="165"/>
                  </a:moveTo>
                  <a:cubicBezTo>
                    <a:pt x="221" y="167"/>
                    <a:pt x="219" y="163"/>
                    <a:pt x="219" y="162"/>
                  </a:cubicBezTo>
                  <a:cubicBezTo>
                    <a:pt x="219" y="160"/>
                    <a:pt x="221" y="159"/>
                    <a:pt x="221" y="157"/>
                  </a:cubicBezTo>
                  <a:cubicBezTo>
                    <a:pt x="220" y="156"/>
                    <a:pt x="219" y="159"/>
                    <a:pt x="218" y="158"/>
                  </a:cubicBezTo>
                  <a:cubicBezTo>
                    <a:pt x="218" y="157"/>
                    <a:pt x="218" y="154"/>
                    <a:pt x="216" y="154"/>
                  </a:cubicBezTo>
                  <a:cubicBezTo>
                    <a:pt x="216" y="154"/>
                    <a:pt x="216" y="156"/>
                    <a:pt x="215" y="156"/>
                  </a:cubicBezTo>
                  <a:cubicBezTo>
                    <a:pt x="214" y="155"/>
                    <a:pt x="214" y="154"/>
                    <a:pt x="213" y="153"/>
                  </a:cubicBezTo>
                  <a:cubicBezTo>
                    <a:pt x="212" y="152"/>
                    <a:pt x="211" y="151"/>
                    <a:pt x="210" y="150"/>
                  </a:cubicBezTo>
                  <a:cubicBezTo>
                    <a:pt x="209" y="149"/>
                    <a:pt x="212" y="149"/>
                    <a:pt x="212" y="148"/>
                  </a:cubicBezTo>
                  <a:cubicBezTo>
                    <a:pt x="211" y="147"/>
                    <a:pt x="209" y="148"/>
                    <a:pt x="209" y="147"/>
                  </a:cubicBezTo>
                  <a:cubicBezTo>
                    <a:pt x="209" y="146"/>
                    <a:pt x="210" y="143"/>
                    <a:pt x="210" y="142"/>
                  </a:cubicBezTo>
                  <a:cubicBezTo>
                    <a:pt x="212" y="140"/>
                    <a:pt x="217" y="147"/>
                    <a:pt x="217" y="148"/>
                  </a:cubicBezTo>
                  <a:cubicBezTo>
                    <a:pt x="218" y="150"/>
                    <a:pt x="219" y="151"/>
                    <a:pt x="219" y="153"/>
                  </a:cubicBezTo>
                  <a:cubicBezTo>
                    <a:pt x="220" y="155"/>
                    <a:pt x="220" y="154"/>
                    <a:pt x="221" y="156"/>
                  </a:cubicBezTo>
                  <a:cubicBezTo>
                    <a:pt x="221" y="157"/>
                    <a:pt x="222" y="158"/>
                    <a:pt x="222" y="159"/>
                  </a:cubicBezTo>
                  <a:cubicBezTo>
                    <a:pt x="223" y="161"/>
                    <a:pt x="222" y="163"/>
                    <a:pt x="222" y="165"/>
                  </a:cubicBezTo>
                  <a:cubicBezTo>
                    <a:pt x="221" y="166"/>
                    <a:pt x="222" y="164"/>
                    <a:pt x="222" y="16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946" name="Freeform 643" descr="" title=""/>
            <p:cNvSpPr>
              <a:spLocks/>
            </p:cNvSpPr>
            <p:nvPr/>
          </p:nvSpPr>
          <p:spPr bwMode="auto">
            <a:xfrm>
              <a:off x="17662552" y="9388965"/>
              <a:ext cx="101212" cy="87744"/>
            </a:xfrm>
            <a:custGeom>
              <a:avLst/>
              <a:gdLst>
                <a:gd name="T0" fmla="*/ 9 w 10"/>
                <a:gd name="T1" fmla="*/ 0 h 9"/>
                <a:gd name="T2" fmla="*/ 2 w 10"/>
                <a:gd name="T3" fmla="*/ 7 h 9"/>
                <a:gd name="T4" fmla="*/ 10 w 10"/>
                <a:gd name="T5" fmla="*/ 3 h 9"/>
                <a:gd name="T6" fmla="*/ 9 w 10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9">
                  <a:moveTo>
                    <a:pt x="9" y="0"/>
                  </a:moveTo>
                  <a:cubicBezTo>
                    <a:pt x="7" y="1"/>
                    <a:pt x="0" y="4"/>
                    <a:pt x="2" y="7"/>
                  </a:cubicBezTo>
                  <a:cubicBezTo>
                    <a:pt x="4" y="9"/>
                    <a:pt x="9" y="3"/>
                    <a:pt x="10" y="3"/>
                  </a:cubicBezTo>
                  <a:cubicBezTo>
                    <a:pt x="10" y="2"/>
                    <a:pt x="9" y="1"/>
                    <a:pt x="9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947" name="Freeform 644" descr="" title=""/>
            <p:cNvSpPr>
              <a:spLocks/>
            </p:cNvSpPr>
            <p:nvPr/>
          </p:nvSpPr>
          <p:spPr bwMode="auto">
            <a:xfrm>
              <a:off x="17743521" y="9368716"/>
              <a:ext cx="128202" cy="47246"/>
            </a:xfrm>
            <a:custGeom>
              <a:avLst/>
              <a:gdLst>
                <a:gd name="T0" fmla="*/ 12 w 13"/>
                <a:gd name="T1" fmla="*/ 0 h 5"/>
                <a:gd name="T2" fmla="*/ 7 w 13"/>
                <a:gd name="T3" fmla="*/ 0 h 5"/>
                <a:gd name="T4" fmla="*/ 1 w 13"/>
                <a:gd name="T5" fmla="*/ 2 h 5"/>
                <a:gd name="T6" fmla="*/ 5 w 13"/>
                <a:gd name="T7" fmla="*/ 3 h 5"/>
                <a:gd name="T8" fmla="*/ 12 w 1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12" y="0"/>
                  </a:moveTo>
                  <a:cubicBezTo>
                    <a:pt x="13" y="0"/>
                    <a:pt x="7" y="0"/>
                    <a:pt x="7" y="0"/>
                  </a:cubicBezTo>
                  <a:cubicBezTo>
                    <a:pt x="6" y="0"/>
                    <a:pt x="0" y="1"/>
                    <a:pt x="1" y="2"/>
                  </a:cubicBezTo>
                  <a:cubicBezTo>
                    <a:pt x="3" y="5"/>
                    <a:pt x="2" y="5"/>
                    <a:pt x="5" y="3"/>
                  </a:cubicBezTo>
                  <a:cubicBezTo>
                    <a:pt x="8" y="2"/>
                    <a:pt x="10" y="2"/>
                    <a:pt x="1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948" name="Freeform 645" descr="" title=""/>
            <p:cNvSpPr>
              <a:spLocks/>
            </p:cNvSpPr>
            <p:nvPr/>
          </p:nvSpPr>
          <p:spPr bwMode="auto">
            <a:xfrm>
              <a:off x="12291515" y="6156052"/>
              <a:ext cx="307015" cy="168735"/>
            </a:xfrm>
            <a:custGeom>
              <a:avLst/>
              <a:gdLst>
                <a:gd name="T0" fmla="*/ 10 w 31"/>
                <a:gd name="T1" fmla="*/ 17 h 17"/>
                <a:gd name="T2" fmla="*/ 13 w 31"/>
                <a:gd name="T3" fmla="*/ 14 h 17"/>
                <a:gd name="T4" fmla="*/ 18 w 31"/>
                <a:gd name="T5" fmla="*/ 16 h 17"/>
                <a:gd name="T6" fmla="*/ 21 w 31"/>
                <a:gd name="T7" fmla="*/ 16 h 17"/>
                <a:gd name="T8" fmla="*/ 23 w 31"/>
                <a:gd name="T9" fmla="*/ 15 h 17"/>
                <a:gd name="T10" fmla="*/ 29 w 31"/>
                <a:gd name="T11" fmla="*/ 11 h 17"/>
                <a:gd name="T12" fmla="*/ 27 w 31"/>
                <a:gd name="T13" fmla="*/ 7 h 17"/>
                <a:gd name="T14" fmla="*/ 21 w 31"/>
                <a:gd name="T15" fmla="*/ 5 h 17"/>
                <a:gd name="T16" fmla="*/ 17 w 31"/>
                <a:gd name="T17" fmla="*/ 3 h 17"/>
                <a:gd name="T18" fmla="*/ 13 w 31"/>
                <a:gd name="T19" fmla="*/ 0 h 17"/>
                <a:gd name="T20" fmla="*/ 11 w 31"/>
                <a:gd name="T21" fmla="*/ 2 h 17"/>
                <a:gd name="T22" fmla="*/ 8 w 31"/>
                <a:gd name="T23" fmla="*/ 2 h 17"/>
                <a:gd name="T24" fmla="*/ 0 w 31"/>
                <a:gd name="T25" fmla="*/ 6 h 17"/>
                <a:gd name="T26" fmla="*/ 2 w 31"/>
                <a:gd name="T27" fmla="*/ 10 h 17"/>
                <a:gd name="T28" fmla="*/ 4 w 31"/>
                <a:gd name="T29" fmla="*/ 13 h 17"/>
                <a:gd name="T30" fmla="*/ 10 w 31"/>
                <a:gd name="T3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17">
                  <a:moveTo>
                    <a:pt x="10" y="17"/>
                  </a:moveTo>
                  <a:cubicBezTo>
                    <a:pt x="12" y="17"/>
                    <a:pt x="11" y="14"/>
                    <a:pt x="13" y="14"/>
                  </a:cubicBezTo>
                  <a:cubicBezTo>
                    <a:pt x="15" y="14"/>
                    <a:pt x="16" y="16"/>
                    <a:pt x="18" y="16"/>
                  </a:cubicBezTo>
                  <a:cubicBezTo>
                    <a:pt x="19" y="16"/>
                    <a:pt x="20" y="16"/>
                    <a:pt x="21" y="16"/>
                  </a:cubicBezTo>
                  <a:cubicBezTo>
                    <a:pt x="22" y="16"/>
                    <a:pt x="23" y="15"/>
                    <a:pt x="23" y="15"/>
                  </a:cubicBezTo>
                  <a:cubicBezTo>
                    <a:pt x="26" y="14"/>
                    <a:pt x="27" y="13"/>
                    <a:pt x="29" y="11"/>
                  </a:cubicBezTo>
                  <a:cubicBezTo>
                    <a:pt x="31" y="9"/>
                    <a:pt x="29" y="8"/>
                    <a:pt x="27" y="7"/>
                  </a:cubicBezTo>
                  <a:cubicBezTo>
                    <a:pt x="25" y="6"/>
                    <a:pt x="22" y="3"/>
                    <a:pt x="21" y="5"/>
                  </a:cubicBezTo>
                  <a:cubicBezTo>
                    <a:pt x="19" y="8"/>
                    <a:pt x="18" y="4"/>
                    <a:pt x="17" y="3"/>
                  </a:cubicBezTo>
                  <a:cubicBezTo>
                    <a:pt x="16" y="2"/>
                    <a:pt x="13" y="3"/>
                    <a:pt x="13" y="0"/>
                  </a:cubicBezTo>
                  <a:cubicBezTo>
                    <a:pt x="13" y="1"/>
                    <a:pt x="12" y="3"/>
                    <a:pt x="11" y="2"/>
                  </a:cubicBezTo>
                  <a:cubicBezTo>
                    <a:pt x="9" y="0"/>
                    <a:pt x="9" y="0"/>
                    <a:pt x="8" y="2"/>
                  </a:cubicBezTo>
                  <a:cubicBezTo>
                    <a:pt x="7" y="3"/>
                    <a:pt x="0" y="5"/>
                    <a:pt x="0" y="6"/>
                  </a:cubicBezTo>
                  <a:cubicBezTo>
                    <a:pt x="0" y="6"/>
                    <a:pt x="1" y="9"/>
                    <a:pt x="2" y="10"/>
                  </a:cubicBezTo>
                  <a:cubicBezTo>
                    <a:pt x="2" y="11"/>
                    <a:pt x="3" y="12"/>
                    <a:pt x="4" y="13"/>
                  </a:cubicBezTo>
                  <a:cubicBezTo>
                    <a:pt x="6" y="14"/>
                    <a:pt x="8" y="17"/>
                    <a:pt x="10" y="1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949" name="Freeform 646" descr="" title=""/>
            <p:cNvSpPr>
              <a:spLocks/>
            </p:cNvSpPr>
            <p:nvPr/>
          </p:nvSpPr>
          <p:spPr bwMode="auto">
            <a:xfrm>
              <a:off x="12153189" y="6294413"/>
              <a:ext cx="367738" cy="158608"/>
            </a:xfrm>
            <a:custGeom>
              <a:avLst/>
              <a:gdLst>
                <a:gd name="T0" fmla="*/ 32 w 37"/>
                <a:gd name="T1" fmla="*/ 2 h 16"/>
                <a:gd name="T2" fmla="*/ 27 w 37"/>
                <a:gd name="T3" fmla="*/ 0 h 16"/>
                <a:gd name="T4" fmla="*/ 24 w 37"/>
                <a:gd name="T5" fmla="*/ 3 h 16"/>
                <a:gd name="T6" fmla="*/ 20 w 37"/>
                <a:gd name="T7" fmla="*/ 3 h 16"/>
                <a:gd name="T8" fmla="*/ 17 w 37"/>
                <a:gd name="T9" fmla="*/ 7 h 16"/>
                <a:gd name="T10" fmla="*/ 16 w 37"/>
                <a:gd name="T11" fmla="*/ 9 h 16"/>
                <a:gd name="T12" fmla="*/ 13 w 37"/>
                <a:gd name="T13" fmla="*/ 9 h 16"/>
                <a:gd name="T14" fmla="*/ 9 w 37"/>
                <a:gd name="T15" fmla="*/ 10 h 16"/>
                <a:gd name="T16" fmla="*/ 5 w 37"/>
                <a:gd name="T17" fmla="*/ 11 h 16"/>
                <a:gd name="T18" fmla="*/ 0 w 37"/>
                <a:gd name="T19" fmla="*/ 9 h 16"/>
                <a:gd name="T20" fmla="*/ 4 w 37"/>
                <a:gd name="T21" fmla="*/ 13 h 16"/>
                <a:gd name="T22" fmla="*/ 6 w 37"/>
                <a:gd name="T23" fmla="*/ 13 h 16"/>
                <a:gd name="T24" fmla="*/ 8 w 37"/>
                <a:gd name="T25" fmla="*/ 14 h 16"/>
                <a:gd name="T26" fmla="*/ 12 w 37"/>
                <a:gd name="T27" fmla="*/ 13 h 16"/>
                <a:gd name="T28" fmla="*/ 15 w 37"/>
                <a:gd name="T29" fmla="*/ 15 h 16"/>
                <a:gd name="T30" fmla="*/ 22 w 37"/>
                <a:gd name="T31" fmla="*/ 16 h 16"/>
                <a:gd name="T32" fmla="*/ 29 w 37"/>
                <a:gd name="T33" fmla="*/ 14 h 16"/>
                <a:gd name="T34" fmla="*/ 33 w 37"/>
                <a:gd name="T35" fmla="*/ 12 h 16"/>
                <a:gd name="T36" fmla="*/ 34 w 37"/>
                <a:gd name="T37" fmla="*/ 9 h 16"/>
                <a:gd name="T38" fmla="*/ 36 w 37"/>
                <a:gd name="T39" fmla="*/ 8 h 16"/>
                <a:gd name="T40" fmla="*/ 36 w 37"/>
                <a:gd name="T41" fmla="*/ 2 h 16"/>
                <a:gd name="T42" fmla="*/ 32 w 37"/>
                <a:gd name="T4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">
                  <a:moveTo>
                    <a:pt x="32" y="2"/>
                  </a:moveTo>
                  <a:cubicBezTo>
                    <a:pt x="30" y="2"/>
                    <a:pt x="28" y="0"/>
                    <a:pt x="27" y="0"/>
                  </a:cubicBezTo>
                  <a:cubicBezTo>
                    <a:pt x="25" y="0"/>
                    <a:pt x="26" y="3"/>
                    <a:pt x="24" y="3"/>
                  </a:cubicBezTo>
                  <a:cubicBezTo>
                    <a:pt x="22" y="3"/>
                    <a:pt x="22" y="2"/>
                    <a:pt x="20" y="3"/>
                  </a:cubicBezTo>
                  <a:cubicBezTo>
                    <a:pt x="20" y="3"/>
                    <a:pt x="16" y="6"/>
                    <a:pt x="17" y="7"/>
                  </a:cubicBezTo>
                  <a:cubicBezTo>
                    <a:pt x="17" y="8"/>
                    <a:pt x="19" y="10"/>
                    <a:pt x="16" y="9"/>
                  </a:cubicBezTo>
                  <a:cubicBezTo>
                    <a:pt x="15" y="9"/>
                    <a:pt x="14" y="8"/>
                    <a:pt x="13" y="9"/>
                  </a:cubicBezTo>
                  <a:cubicBezTo>
                    <a:pt x="12" y="9"/>
                    <a:pt x="10" y="10"/>
                    <a:pt x="9" y="10"/>
                  </a:cubicBezTo>
                  <a:cubicBezTo>
                    <a:pt x="7" y="10"/>
                    <a:pt x="6" y="8"/>
                    <a:pt x="5" y="11"/>
                  </a:cubicBezTo>
                  <a:cubicBezTo>
                    <a:pt x="5" y="11"/>
                    <a:pt x="1" y="9"/>
                    <a:pt x="0" y="9"/>
                  </a:cubicBezTo>
                  <a:cubicBezTo>
                    <a:pt x="0" y="11"/>
                    <a:pt x="1" y="12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7" y="15"/>
                    <a:pt x="8" y="14"/>
                  </a:cubicBezTo>
                  <a:cubicBezTo>
                    <a:pt x="10" y="13"/>
                    <a:pt x="10" y="13"/>
                    <a:pt x="12" y="13"/>
                  </a:cubicBezTo>
                  <a:cubicBezTo>
                    <a:pt x="14" y="13"/>
                    <a:pt x="13" y="14"/>
                    <a:pt x="15" y="15"/>
                  </a:cubicBezTo>
                  <a:cubicBezTo>
                    <a:pt x="17" y="16"/>
                    <a:pt x="20" y="16"/>
                    <a:pt x="22" y="16"/>
                  </a:cubicBezTo>
                  <a:cubicBezTo>
                    <a:pt x="25" y="16"/>
                    <a:pt x="26" y="14"/>
                    <a:pt x="29" y="14"/>
                  </a:cubicBezTo>
                  <a:cubicBezTo>
                    <a:pt x="31" y="14"/>
                    <a:pt x="33" y="13"/>
                    <a:pt x="33" y="12"/>
                  </a:cubicBezTo>
                  <a:cubicBezTo>
                    <a:pt x="34" y="11"/>
                    <a:pt x="34" y="10"/>
                    <a:pt x="34" y="9"/>
                  </a:cubicBezTo>
                  <a:cubicBezTo>
                    <a:pt x="34" y="7"/>
                    <a:pt x="35" y="9"/>
                    <a:pt x="36" y="8"/>
                  </a:cubicBezTo>
                  <a:cubicBezTo>
                    <a:pt x="37" y="6"/>
                    <a:pt x="36" y="3"/>
                    <a:pt x="36" y="2"/>
                  </a:cubicBezTo>
                  <a:cubicBezTo>
                    <a:pt x="34" y="2"/>
                    <a:pt x="33" y="2"/>
                    <a:pt x="32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950" name="Freeform 647" descr="" title=""/>
            <p:cNvSpPr>
              <a:spLocks/>
            </p:cNvSpPr>
            <p:nvPr/>
          </p:nvSpPr>
          <p:spPr bwMode="auto">
            <a:xfrm>
              <a:off x="12024985" y="6412525"/>
              <a:ext cx="563419" cy="546691"/>
            </a:xfrm>
            <a:custGeom>
              <a:avLst/>
              <a:gdLst>
                <a:gd name="T0" fmla="*/ 37 w 57"/>
                <a:gd name="T1" fmla="*/ 10 h 55"/>
                <a:gd name="T2" fmla="*/ 41 w 57"/>
                <a:gd name="T3" fmla="*/ 9 h 55"/>
                <a:gd name="T4" fmla="*/ 43 w 57"/>
                <a:gd name="T5" fmla="*/ 6 h 55"/>
                <a:gd name="T6" fmla="*/ 45 w 57"/>
                <a:gd name="T7" fmla="*/ 4 h 55"/>
                <a:gd name="T8" fmla="*/ 45 w 57"/>
                <a:gd name="T9" fmla="*/ 1 h 55"/>
                <a:gd name="T10" fmla="*/ 41 w 57"/>
                <a:gd name="T11" fmla="*/ 2 h 55"/>
                <a:gd name="T12" fmla="*/ 36 w 57"/>
                <a:gd name="T13" fmla="*/ 4 h 55"/>
                <a:gd name="T14" fmla="*/ 27 w 57"/>
                <a:gd name="T15" fmla="*/ 1 h 55"/>
                <a:gd name="T16" fmla="*/ 22 w 57"/>
                <a:gd name="T17" fmla="*/ 1 h 55"/>
                <a:gd name="T18" fmla="*/ 19 w 57"/>
                <a:gd name="T19" fmla="*/ 1 h 55"/>
                <a:gd name="T20" fmla="*/ 18 w 57"/>
                <a:gd name="T21" fmla="*/ 3 h 55"/>
                <a:gd name="T22" fmla="*/ 17 w 57"/>
                <a:gd name="T23" fmla="*/ 4 h 55"/>
                <a:gd name="T24" fmla="*/ 15 w 57"/>
                <a:gd name="T25" fmla="*/ 5 h 55"/>
                <a:gd name="T26" fmla="*/ 13 w 57"/>
                <a:gd name="T27" fmla="*/ 5 h 55"/>
                <a:gd name="T28" fmla="*/ 12 w 57"/>
                <a:gd name="T29" fmla="*/ 4 h 55"/>
                <a:gd name="T30" fmla="*/ 11 w 57"/>
                <a:gd name="T31" fmla="*/ 8 h 55"/>
                <a:gd name="T32" fmla="*/ 9 w 57"/>
                <a:gd name="T33" fmla="*/ 5 h 55"/>
                <a:gd name="T34" fmla="*/ 5 w 57"/>
                <a:gd name="T35" fmla="*/ 7 h 55"/>
                <a:gd name="T36" fmla="*/ 0 w 57"/>
                <a:gd name="T37" fmla="*/ 7 h 55"/>
                <a:gd name="T38" fmla="*/ 1 w 57"/>
                <a:gd name="T39" fmla="*/ 10 h 55"/>
                <a:gd name="T40" fmla="*/ 0 w 57"/>
                <a:gd name="T41" fmla="*/ 14 h 55"/>
                <a:gd name="T42" fmla="*/ 2 w 57"/>
                <a:gd name="T43" fmla="*/ 18 h 55"/>
                <a:gd name="T44" fmla="*/ 4 w 57"/>
                <a:gd name="T45" fmla="*/ 21 h 55"/>
                <a:gd name="T46" fmla="*/ 12 w 57"/>
                <a:gd name="T47" fmla="*/ 17 h 55"/>
                <a:gd name="T48" fmla="*/ 15 w 57"/>
                <a:gd name="T49" fmla="*/ 19 h 55"/>
                <a:gd name="T50" fmla="*/ 17 w 57"/>
                <a:gd name="T51" fmla="*/ 22 h 55"/>
                <a:gd name="T52" fmla="*/ 18 w 57"/>
                <a:gd name="T53" fmla="*/ 25 h 55"/>
                <a:gd name="T54" fmla="*/ 21 w 57"/>
                <a:gd name="T55" fmla="*/ 28 h 55"/>
                <a:gd name="T56" fmla="*/ 28 w 57"/>
                <a:gd name="T57" fmla="*/ 33 h 55"/>
                <a:gd name="T58" fmla="*/ 33 w 57"/>
                <a:gd name="T59" fmla="*/ 36 h 55"/>
                <a:gd name="T60" fmla="*/ 42 w 57"/>
                <a:gd name="T61" fmla="*/ 42 h 55"/>
                <a:gd name="T62" fmla="*/ 45 w 57"/>
                <a:gd name="T63" fmla="*/ 48 h 55"/>
                <a:gd name="T64" fmla="*/ 43 w 57"/>
                <a:gd name="T65" fmla="*/ 55 h 55"/>
                <a:gd name="T66" fmla="*/ 49 w 57"/>
                <a:gd name="T67" fmla="*/ 48 h 55"/>
                <a:gd name="T68" fmla="*/ 47 w 57"/>
                <a:gd name="T69" fmla="*/ 45 h 55"/>
                <a:gd name="T70" fmla="*/ 50 w 57"/>
                <a:gd name="T71" fmla="*/ 40 h 55"/>
                <a:gd name="T72" fmla="*/ 53 w 57"/>
                <a:gd name="T73" fmla="*/ 41 h 55"/>
                <a:gd name="T74" fmla="*/ 55 w 57"/>
                <a:gd name="T75" fmla="*/ 44 h 55"/>
                <a:gd name="T76" fmla="*/ 53 w 57"/>
                <a:gd name="T77" fmla="*/ 39 h 55"/>
                <a:gd name="T78" fmla="*/ 44 w 57"/>
                <a:gd name="T79" fmla="*/ 35 h 55"/>
                <a:gd name="T80" fmla="*/ 44 w 57"/>
                <a:gd name="T81" fmla="*/ 32 h 55"/>
                <a:gd name="T82" fmla="*/ 39 w 57"/>
                <a:gd name="T83" fmla="*/ 31 h 55"/>
                <a:gd name="T84" fmla="*/ 35 w 57"/>
                <a:gd name="T85" fmla="*/ 26 h 55"/>
                <a:gd name="T86" fmla="*/ 32 w 57"/>
                <a:gd name="T87" fmla="*/ 21 h 55"/>
                <a:gd name="T88" fmla="*/ 27 w 57"/>
                <a:gd name="T89" fmla="*/ 17 h 55"/>
                <a:gd name="T90" fmla="*/ 27 w 57"/>
                <a:gd name="T91" fmla="*/ 15 h 55"/>
                <a:gd name="T92" fmla="*/ 28 w 57"/>
                <a:gd name="T93" fmla="*/ 12 h 55"/>
                <a:gd name="T94" fmla="*/ 30 w 57"/>
                <a:gd name="T95" fmla="*/ 9 h 55"/>
                <a:gd name="T96" fmla="*/ 32 w 57"/>
                <a:gd name="T97" fmla="*/ 8 h 55"/>
                <a:gd name="T98" fmla="*/ 34 w 57"/>
                <a:gd name="T99" fmla="*/ 10 h 55"/>
                <a:gd name="T100" fmla="*/ 37 w 57"/>
                <a:gd name="T101" fmla="*/ 10 h 55"/>
                <a:gd name="T102" fmla="*/ 37 w 57"/>
                <a:gd name="T103" fmla="*/ 1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7" h="55">
                  <a:moveTo>
                    <a:pt x="37" y="10"/>
                  </a:moveTo>
                  <a:cubicBezTo>
                    <a:pt x="38" y="9"/>
                    <a:pt x="40" y="10"/>
                    <a:pt x="41" y="9"/>
                  </a:cubicBezTo>
                  <a:cubicBezTo>
                    <a:pt x="43" y="8"/>
                    <a:pt x="42" y="7"/>
                    <a:pt x="43" y="6"/>
                  </a:cubicBezTo>
                  <a:cubicBezTo>
                    <a:pt x="43" y="5"/>
                    <a:pt x="44" y="4"/>
                    <a:pt x="45" y="4"/>
                  </a:cubicBezTo>
                  <a:cubicBezTo>
                    <a:pt x="46" y="3"/>
                    <a:pt x="45" y="3"/>
                    <a:pt x="45" y="1"/>
                  </a:cubicBezTo>
                  <a:cubicBezTo>
                    <a:pt x="44" y="2"/>
                    <a:pt x="43" y="2"/>
                    <a:pt x="41" y="2"/>
                  </a:cubicBezTo>
                  <a:cubicBezTo>
                    <a:pt x="39" y="2"/>
                    <a:pt x="37" y="5"/>
                    <a:pt x="36" y="4"/>
                  </a:cubicBezTo>
                  <a:cubicBezTo>
                    <a:pt x="33" y="3"/>
                    <a:pt x="28" y="4"/>
                    <a:pt x="27" y="1"/>
                  </a:cubicBezTo>
                  <a:cubicBezTo>
                    <a:pt x="26" y="0"/>
                    <a:pt x="23" y="1"/>
                    <a:pt x="22" y="1"/>
                  </a:cubicBezTo>
                  <a:cubicBezTo>
                    <a:pt x="20" y="3"/>
                    <a:pt x="20" y="1"/>
                    <a:pt x="19" y="1"/>
                  </a:cubicBezTo>
                  <a:cubicBezTo>
                    <a:pt x="18" y="1"/>
                    <a:pt x="18" y="3"/>
                    <a:pt x="18" y="3"/>
                  </a:cubicBezTo>
                  <a:cubicBezTo>
                    <a:pt x="18" y="3"/>
                    <a:pt x="17" y="4"/>
                    <a:pt x="17" y="4"/>
                  </a:cubicBezTo>
                  <a:cubicBezTo>
                    <a:pt x="17" y="5"/>
                    <a:pt x="16" y="5"/>
                    <a:pt x="15" y="5"/>
                  </a:cubicBezTo>
                  <a:cubicBezTo>
                    <a:pt x="15" y="5"/>
                    <a:pt x="14" y="5"/>
                    <a:pt x="13" y="5"/>
                  </a:cubicBezTo>
                  <a:cubicBezTo>
                    <a:pt x="13" y="5"/>
                    <a:pt x="13" y="5"/>
                    <a:pt x="12" y="4"/>
                  </a:cubicBezTo>
                  <a:cubicBezTo>
                    <a:pt x="12" y="4"/>
                    <a:pt x="11" y="7"/>
                    <a:pt x="11" y="8"/>
                  </a:cubicBezTo>
                  <a:cubicBezTo>
                    <a:pt x="11" y="9"/>
                    <a:pt x="9" y="6"/>
                    <a:pt x="9" y="5"/>
                  </a:cubicBezTo>
                  <a:cubicBezTo>
                    <a:pt x="7" y="4"/>
                    <a:pt x="6" y="7"/>
                    <a:pt x="5" y="7"/>
                  </a:cubicBezTo>
                  <a:cubicBezTo>
                    <a:pt x="3" y="7"/>
                    <a:pt x="1" y="7"/>
                    <a:pt x="0" y="7"/>
                  </a:cubicBezTo>
                  <a:cubicBezTo>
                    <a:pt x="0" y="8"/>
                    <a:pt x="1" y="9"/>
                    <a:pt x="1" y="10"/>
                  </a:cubicBezTo>
                  <a:cubicBezTo>
                    <a:pt x="1" y="12"/>
                    <a:pt x="0" y="12"/>
                    <a:pt x="0" y="14"/>
                  </a:cubicBezTo>
                  <a:cubicBezTo>
                    <a:pt x="0" y="15"/>
                    <a:pt x="0" y="18"/>
                    <a:pt x="2" y="18"/>
                  </a:cubicBezTo>
                  <a:cubicBezTo>
                    <a:pt x="3" y="19"/>
                    <a:pt x="4" y="18"/>
                    <a:pt x="4" y="21"/>
                  </a:cubicBezTo>
                  <a:cubicBezTo>
                    <a:pt x="6" y="20"/>
                    <a:pt x="10" y="16"/>
                    <a:pt x="12" y="17"/>
                  </a:cubicBezTo>
                  <a:cubicBezTo>
                    <a:pt x="13" y="18"/>
                    <a:pt x="14" y="19"/>
                    <a:pt x="15" y="19"/>
                  </a:cubicBezTo>
                  <a:cubicBezTo>
                    <a:pt x="16" y="19"/>
                    <a:pt x="17" y="21"/>
                    <a:pt x="17" y="22"/>
                  </a:cubicBezTo>
                  <a:cubicBezTo>
                    <a:pt x="18" y="23"/>
                    <a:pt x="18" y="24"/>
                    <a:pt x="18" y="25"/>
                  </a:cubicBezTo>
                  <a:cubicBezTo>
                    <a:pt x="19" y="26"/>
                    <a:pt x="20" y="27"/>
                    <a:pt x="21" y="28"/>
                  </a:cubicBezTo>
                  <a:cubicBezTo>
                    <a:pt x="23" y="29"/>
                    <a:pt x="25" y="31"/>
                    <a:pt x="28" y="33"/>
                  </a:cubicBezTo>
                  <a:cubicBezTo>
                    <a:pt x="30" y="35"/>
                    <a:pt x="31" y="35"/>
                    <a:pt x="33" y="36"/>
                  </a:cubicBezTo>
                  <a:cubicBezTo>
                    <a:pt x="36" y="38"/>
                    <a:pt x="38" y="41"/>
                    <a:pt x="42" y="42"/>
                  </a:cubicBezTo>
                  <a:cubicBezTo>
                    <a:pt x="44" y="43"/>
                    <a:pt x="44" y="46"/>
                    <a:pt x="45" y="48"/>
                  </a:cubicBezTo>
                  <a:cubicBezTo>
                    <a:pt x="45" y="50"/>
                    <a:pt x="42" y="52"/>
                    <a:pt x="43" y="55"/>
                  </a:cubicBezTo>
                  <a:cubicBezTo>
                    <a:pt x="43" y="54"/>
                    <a:pt x="49" y="49"/>
                    <a:pt x="49" y="48"/>
                  </a:cubicBezTo>
                  <a:cubicBezTo>
                    <a:pt x="50" y="47"/>
                    <a:pt x="47" y="45"/>
                    <a:pt x="47" y="45"/>
                  </a:cubicBezTo>
                  <a:cubicBezTo>
                    <a:pt x="45" y="43"/>
                    <a:pt x="49" y="39"/>
                    <a:pt x="50" y="40"/>
                  </a:cubicBezTo>
                  <a:cubicBezTo>
                    <a:pt x="51" y="41"/>
                    <a:pt x="52" y="41"/>
                    <a:pt x="53" y="41"/>
                  </a:cubicBezTo>
                  <a:cubicBezTo>
                    <a:pt x="54" y="42"/>
                    <a:pt x="54" y="43"/>
                    <a:pt x="55" y="44"/>
                  </a:cubicBezTo>
                  <a:cubicBezTo>
                    <a:pt x="57" y="44"/>
                    <a:pt x="54" y="40"/>
                    <a:pt x="53" y="39"/>
                  </a:cubicBezTo>
                  <a:cubicBezTo>
                    <a:pt x="51" y="37"/>
                    <a:pt x="47" y="37"/>
                    <a:pt x="44" y="35"/>
                  </a:cubicBezTo>
                  <a:cubicBezTo>
                    <a:pt x="43" y="34"/>
                    <a:pt x="46" y="32"/>
                    <a:pt x="44" y="32"/>
                  </a:cubicBezTo>
                  <a:cubicBezTo>
                    <a:pt x="43" y="31"/>
                    <a:pt x="41" y="32"/>
                    <a:pt x="39" y="31"/>
                  </a:cubicBezTo>
                  <a:cubicBezTo>
                    <a:pt x="37" y="30"/>
                    <a:pt x="36" y="28"/>
                    <a:pt x="35" y="26"/>
                  </a:cubicBezTo>
                  <a:cubicBezTo>
                    <a:pt x="34" y="24"/>
                    <a:pt x="34" y="22"/>
                    <a:pt x="32" y="21"/>
                  </a:cubicBezTo>
                  <a:cubicBezTo>
                    <a:pt x="31" y="20"/>
                    <a:pt x="27" y="19"/>
                    <a:pt x="27" y="17"/>
                  </a:cubicBezTo>
                  <a:cubicBezTo>
                    <a:pt x="27" y="16"/>
                    <a:pt x="27" y="15"/>
                    <a:pt x="27" y="15"/>
                  </a:cubicBezTo>
                  <a:cubicBezTo>
                    <a:pt x="28" y="13"/>
                    <a:pt x="28" y="13"/>
                    <a:pt x="28" y="12"/>
                  </a:cubicBezTo>
                  <a:cubicBezTo>
                    <a:pt x="27" y="9"/>
                    <a:pt x="30" y="10"/>
                    <a:pt x="30" y="9"/>
                  </a:cubicBezTo>
                  <a:cubicBezTo>
                    <a:pt x="31" y="8"/>
                    <a:pt x="32" y="8"/>
                    <a:pt x="32" y="8"/>
                  </a:cubicBezTo>
                  <a:cubicBezTo>
                    <a:pt x="34" y="8"/>
                    <a:pt x="34" y="9"/>
                    <a:pt x="34" y="10"/>
                  </a:cubicBezTo>
                  <a:cubicBezTo>
                    <a:pt x="35" y="10"/>
                    <a:pt x="36" y="10"/>
                    <a:pt x="37" y="10"/>
                  </a:cubicBezTo>
                  <a:cubicBezTo>
                    <a:pt x="37" y="9"/>
                    <a:pt x="36" y="10"/>
                    <a:pt x="37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951" name="Freeform 648" descr="" title=""/>
            <p:cNvSpPr>
              <a:spLocks/>
            </p:cNvSpPr>
            <p:nvPr/>
          </p:nvSpPr>
          <p:spPr bwMode="auto">
            <a:xfrm>
              <a:off x="12352240" y="6442898"/>
              <a:ext cx="266527" cy="249724"/>
            </a:xfrm>
            <a:custGeom>
              <a:avLst/>
              <a:gdLst>
                <a:gd name="T0" fmla="*/ 12 w 27"/>
                <a:gd name="T1" fmla="*/ 10 h 25"/>
                <a:gd name="T2" fmla="*/ 21 w 27"/>
                <a:gd name="T3" fmla="*/ 9 h 25"/>
                <a:gd name="T4" fmla="*/ 27 w 27"/>
                <a:gd name="T5" fmla="*/ 11 h 25"/>
                <a:gd name="T6" fmla="*/ 25 w 27"/>
                <a:gd name="T7" fmla="*/ 4 h 25"/>
                <a:gd name="T8" fmla="*/ 17 w 27"/>
                <a:gd name="T9" fmla="*/ 3 h 25"/>
                <a:gd name="T10" fmla="*/ 13 w 27"/>
                <a:gd name="T11" fmla="*/ 0 h 25"/>
                <a:gd name="T12" fmla="*/ 11 w 27"/>
                <a:gd name="T13" fmla="*/ 2 h 25"/>
                <a:gd name="T14" fmla="*/ 6 w 27"/>
                <a:gd name="T15" fmla="*/ 7 h 25"/>
                <a:gd name="T16" fmla="*/ 1 w 27"/>
                <a:gd name="T17" fmla="*/ 7 h 25"/>
                <a:gd name="T18" fmla="*/ 1 w 27"/>
                <a:gd name="T19" fmla="*/ 11 h 25"/>
                <a:gd name="T20" fmla="*/ 3 w 27"/>
                <a:gd name="T21" fmla="*/ 10 h 25"/>
                <a:gd name="T22" fmla="*/ 4 w 27"/>
                <a:gd name="T23" fmla="*/ 13 h 25"/>
                <a:gd name="T24" fmla="*/ 6 w 27"/>
                <a:gd name="T25" fmla="*/ 10 h 25"/>
                <a:gd name="T26" fmla="*/ 11 w 27"/>
                <a:gd name="T27" fmla="*/ 17 h 25"/>
                <a:gd name="T28" fmla="*/ 23 w 27"/>
                <a:gd name="T29" fmla="*/ 25 h 25"/>
                <a:gd name="T30" fmla="*/ 21 w 27"/>
                <a:gd name="T31" fmla="*/ 22 h 25"/>
                <a:gd name="T32" fmla="*/ 16 w 27"/>
                <a:gd name="T33" fmla="*/ 19 h 25"/>
                <a:gd name="T34" fmla="*/ 12 w 27"/>
                <a:gd name="T35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5">
                  <a:moveTo>
                    <a:pt x="12" y="10"/>
                  </a:moveTo>
                  <a:cubicBezTo>
                    <a:pt x="15" y="10"/>
                    <a:pt x="18" y="8"/>
                    <a:pt x="21" y="9"/>
                  </a:cubicBezTo>
                  <a:cubicBezTo>
                    <a:pt x="23" y="9"/>
                    <a:pt x="25" y="10"/>
                    <a:pt x="27" y="11"/>
                  </a:cubicBezTo>
                  <a:cubicBezTo>
                    <a:pt x="26" y="9"/>
                    <a:pt x="26" y="7"/>
                    <a:pt x="25" y="4"/>
                  </a:cubicBezTo>
                  <a:cubicBezTo>
                    <a:pt x="22" y="6"/>
                    <a:pt x="19" y="4"/>
                    <a:pt x="17" y="3"/>
                  </a:cubicBezTo>
                  <a:cubicBezTo>
                    <a:pt x="15" y="2"/>
                    <a:pt x="14" y="2"/>
                    <a:pt x="13" y="0"/>
                  </a:cubicBezTo>
                  <a:cubicBezTo>
                    <a:pt x="13" y="0"/>
                    <a:pt x="11" y="1"/>
                    <a:pt x="11" y="2"/>
                  </a:cubicBezTo>
                  <a:cubicBezTo>
                    <a:pt x="9" y="3"/>
                    <a:pt x="10" y="8"/>
                    <a:pt x="6" y="7"/>
                  </a:cubicBezTo>
                  <a:cubicBezTo>
                    <a:pt x="4" y="6"/>
                    <a:pt x="2" y="7"/>
                    <a:pt x="1" y="7"/>
                  </a:cubicBezTo>
                  <a:cubicBezTo>
                    <a:pt x="0" y="8"/>
                    <a:pt x="1" y="11"/>
                    <a:pt x="1" y="11"/>
                  </a:cubicBezTo>
                  <a:cubicBezTo>
                    <a:pt x="1" y="11"/>
                    <a:pt x="3" y="10"/>
                    <a:pt x="3" y="10"/>
                  </a:cubicBezTo>
                  <a:cubicBezTo>
                    <a:pt x="4" y="10"/>
                    <a:pt x="4" y="12"/>
                    <a:pt x="4" y="13"/>
                  </a:cubicBezTo>
                  <a:cubicBezTo>
                    <a:pt x="4" y="11"/>
                    <a:pt x="5" y="8"/>
                    <a:pt x="6" y="10"/>
                  </a:cubicBezTo>
                  <a:cubicBezTo>
                    <a:pt x="7" y="13"/>
                    <a:pt x="9" y="15"/>
                    <a:pt x="11" y="17"/>
                  </a:cubicBezTo>
                  <a:cubicBezTo>
                    <a:pt x="14" y="20"/>
                    <a:pt x="19" y="22"/>
                    <a:pt x="23" y="25"/>
                  </a:cubicBezTo>
                  <a:cubicBezTo>
                    <a:pt x="23" y="23"/>
                    <a:pt x="23" y="23"/>
                    <a:pt x="21" y="22"/>
                  </a:cubicBezTo>
                  <a:cubicBezTo>
                    <a:pt x="19" y="21"/>
                    <a:pt x="17" y="20"/>
                    <a:pt x="16" y="19"/>
                  </a:cubicBezTo>
                  <a:cubicBezTo>
                    <a:pt x="14" y="17"/>
                    <a:pt x="9" y="10"/>
                    <a:pt x="12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952" name="Freeform 649" descr="" title=""/>
            <p:cNvSpPr>
              <a:spLocks/>
            </p:cNvSpPr>
            <p:nvPr/>
          </p:nvSpPr>
          <p:spPr bwMode="auto">
            <a:xfrm>
              <a:off x="11441324" y="6156052"/>
              <a:ext cx="654511" cy="563566"/>
            </a:xfrm>
            <a:custGeom>
              <a:avLst/>
              <a:gdLst>
                <a:gd name="T0" fmla="*/ 59 w 66"/>
                <a:gd name="T1" fmla="*/ 31 h 57"/>
                <a:gd name="T2" fmla="*/ 56 w 66"/>
                <a:gd name="T3" fmla="*/ 30 h 57"/>
                <a:gd name="T4" fmla="*/ 60 w 66"/>
                <a:gd name="T5" fmla="*/ 24 h 57"/>
                <a:gd name="T6" fmla="*/ 63 w 66"/>
                <a:gd name="T7" fmla="*/ 23 h 57"/>
                <a:gd name="T8" fmla="*/ 65 w 66"/>
                <a:gd name="T9" fmla="*/ 15 h 57"/>
                <a:gd name="T10" fmla="*/ 60 w 66"/>
                <a:gd name="T11" fmla="*/ 13 h 57"/>
                <a:gd name="T12" fmla="*/ 57 w 66"/>
                <a:gd name="T13" fmla="*/ 11 h 57"/>
                <a:gd name="T14" fmla="*/ 55 w 66"/>
                <a:gd name="T15" fmla="*/ 11 h 57"/>
                <a:gd name="T16" fmla="*/ 48 w 66"/>
                <a:gd name="T17" fmla="*/ 7 h 57"/>
                <a:gd name="T18" fmla="*/ 43 w 66"/>
                <a:gd name="T19" fmla="*/ 5 h 57"/>
                <a:gd name="T20" fmla="*/ 38 w 66"/>
                <a:gd name="T21" fmla="*/ 1 h 57"/>
                <a:gd name="T22" fmla="*/ 34 w 66"/>
                <a:gd name="T23" fmla="*/ 1 h 57"/>
                <a:gd name="T24" fmla="*/ 33 w 66"/>
                <a:gd name="T25" fmla="*/ 5 h 57"/>
                <a:gd name="T26" fmla="*/ 30 w 66"/>
                <a:gd name="T27" fmla="*/ 8 h 57"/>
                <a:gd name="T28" fmla="*/ 26 w 66"/>
                <a:gd name="T29" fmla="*/ 10 h 57"/>
                <a:gd name="T30" fmla="*/ 24 w 66"/>
                <a:gd name="T31" fmla="*/ 12 h 57"/>
                <a:gd name="T32" fmla="*/ 20 w 66"/>
                <a:gd name="T33" fmla="*/ 11 h 57"/>
                <a:gd name="T34" fmla="*/ 16 w 66"/>
                <a:gd name="T35" fmla="*/ 10 h 57"/>
                <a:gd name="T36" fmla="*/ 16 w 66"/>
                <a:gd name="T37" fmla="*/ 16 h 57"/>
                <a:gd name="T38" fmla="*/ 9 w 66"/>
                <a:gd name="T39" fmla="*/ 15 h 57"/>
                <a:gd name="T40" fmla="*/ 1 w 66"/>
                <a:gd name="T41" fmla="*/ 17 h 57"/>
                <a:gd name="T42" fmla="*/ 2 w 66"/>
                <a:gd name="T43" fmla="*/ 19 h 57"/>
                <a:gd name="T44" fmla="*/ 4 w 66"/>
                <a:gd name="T45" fmla="*/ 21 h 57"/>
                <a:gd name="T46" fmla="*/ 15 w 66"/>
                <a:gd name="T47" fmla="*/ 25 h 57"/>
                <a:gd name="T48" fmla="*/ 14 w 66"/>
                <a:gd name="T49" fmla="*/ 28 h 57"/>
                <a:gd name="T50" fmla="*/ 19 w 66"/>
                <a:gd name="T51" fmla="*/ 31 h 57"/>
                <a:gd name="T52" fmla="*/ 20 w 66"/>
                <a:gd name="T53" fmla="*/ 35 h 57"/>
                <a:gd name="T54" fmla="*/ 22 w 66"/>
                <a:gd name="T55" fmla="*/ 38 h 57"/>
                <a:gd name="T56" fmla="*/ 19 w 66"/>
                <a:gd name="T57" fmla="*/ 36 h 57"/>
                <a:gd name="T58" fmla="*/ 16 w 66"/>
                <a:gd name="T59" fmla="*/ 49 h 57"/>
                <a:gd name="T60" fmla="*/ 27 w 66"/>
                <a:gd name="T61" fmla="*/ 53 h 57"/>
                <a:gd name="T62" fmla="*/ 30 w 66"/>
                <a:gd name="T63" fmla="*/ 53 h 57"/>
                <a:gd name="T64" fmla="*/ 33 w 66"/>
                <a:gd name="T65" fmla="*/ 55 h 57"/>
                <a:gd name="T66" fmla="*/ 40 w 66"/>
                <a:gd name="T67" fmla="*/ 54 h 57"/>
                <a:gd name="T68" fmla="*/ 47 w 66"/>
                <a:gd name="T69" fmla="*/ 48 h 57"/>
                <a:gd name="T70" fmla="*/ 57 w 66"/>
                <a:gd name="T71" fmla="*/ 50 h 57"/>
                <a:gd name="T72" fmla="*/ 62 w 66"/>
                <a:gd name="T73" fmla="*/ 47 h 57"/>
                <a:gd name="T74" fmla="*/ 62 w 66"/>
                <a:gd name="T75" fmla="*/ 45 h 57"/>
                <a:gd name="T76" fmla="*/ 59 w 66"/>
                <a:gd name="T77" fmla="*/ 38 h 57"/>
                <a:gd name="T78" fmla="*/ 59 w 66"/>
                <a:gd name="T79" fmla="*/ 34 h 57"/>
                <a:gd name="T80" fmla="*/ 59 w 66"/>
                <a:gd name="T81" fmla="*/ 31 h 57"/>
                <a:gd name="T82" fmla="*/ 59 w 66"/>
                <a:gd name="T83" fmla="*/ 3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" h="57">
                  <a:moveTo>
                    <a:pt x="59" y="31"/>
                  </a:moveTo>
                  <a:cubicBezTo>
                    <a:pt x="58" y="29"/>
                    <a:pt x="55" y="33"/>
                    <a:pt x="56" y="30"/>
                  </a:cubicBezTo>
                  <a:cubicBezTo>
                    <a:pt x="56" y="29"/>
                    <a:pt x="59" y="24"/>
                    <a:pt x="60" y="24"/>
                  </a:cubicBezTo>
                  <a:cubicBezTo>
                    <a:pt x="61" y="23"/>
                    <a:pt x="62" y="25"/>
                    <a:pt x="63" y="23"/>
                  </a:cubicBezTo>
                  <a:cubicBezTo>
                    <a:pt x="64" y="20"/>
                    <a:pt x="63" y="18"/>
                    <a:pt x="65" y="15"/>
                  </a:cubicBezTo>
                  <a:cubicBezTo>
                    <a:pt x="66" y="13"/>
                    <a:pt x="61" y="13"/>
                    <a:pt x="60" y="13"/>
                  </a:cubicBezTo>
                  <a:cubicBezTo>
                    <a:pt x="58" y="13"/>
                    <a:pt x="57" y="12"/>
                    <a:pt x="57" y="11"/>
                  </a:cubicBezTo>
                  <a:cubicBezTo>
                    <a:pt x="56" y="11"/>
                    <a:pt x="55" y="11"/>
                    <a:pt x="55" y="11"/>
                  </a:cubicBezTo>
                  <a:cubicBezTo>
                    <a:pt x="53" y="11"/>
                    <a:pt x="48" y="9"/>
                    <a:pt x="48" y="7"/>
                  </a:cubicBezTo>
                  <a:cubicBezTo>
                    <a:pt x="47" y="10"/>
                    <a:pt x="44" y="5"/>
                    <a:pt x="43" y="5"/>
                  </a:cubicBezTo>
                  <a:cubicBezTo>
                    <a:pt x="41" y="4"/>
                    <a:pt x="39" y="3"/>
                    <a:pt x="38" y="1"/>
                  </a:cubicBezTo>
                  <a:cubicBezTo>
                    <a:pt x="37" y="0"/>
                    <a:pt x="35" y="0"/>
                    <a:pt x="34" y="1"/>
                  </a:cubicBezTo>
                  <a:cubicBezTo>
                    <a:pt x="33" y="2"/>
                    <a:pt x="32" y="4"/>
                    <a:pt x="33" y="5"/>
                  </a:cubicBezTo>
                  <a:cubicBezTo>
                    <a:pt x="33" y="6"/>
                    <a:pt x="31" y="7"/>
                    <a:pt x="30" y="8"/>
                  </a:cubicBezTo>
                  <a:cubicBezTo>
                    <a:pt x="29" y="8"/>
                    <a:pt x="27" y="8"/>
                    <a:pt x="26" y="10"/>
                  </a:cubicBezTo>
                  <a:cubicBezTo>
                    <a:pt x="26" y="11"/>
                    <a:pt x="25" y="12"/>
                    <a:pt x="24" y="12"/>
                  </a:cubicBezTo>
                  <a:cubicBezTo>
                    <a:pt x="22" y="12"/>
                    <a:pt x="21" y="12"/>
                    <a:pt x="20" y="11"/>
                  </a:cubicBezTo>
                  <a:cubicBezTo>
                    <a:pt x="18" y="11"/>
                    <a:pt x="18" y="10"/>
                    <a:pt x="16" y="10"/>
                  </a:cubicBezTo>
                  <a:cubicBezTo>
                    <a:pt x="14" y="9"/>
                    <a:pt x="20" y="16"/>
                    <a:pt x="16" y="16"/>
                  </a:cubicBezTo>
                  <a:cubicBezTo>
                    <a:pt x="13" y="16"/>
                    <a:pt x="11" y="17"/>
                    <a:pt x="9" y="15"/>
                  </a:cubicBezTo>
                  <a:cubicBezTo>
                    <a:pt x="8" y="14"/>
                    <a:pt x="1" y="16"/>
                    <a:pt x="1" y="17"/>
                  </a:cubicBezTo>
                  <a:cubicBezTo>
                    <a:pt x="1" y="18"/>
                    <a:pt x="4" y="18"/>
                    <a:pt x="2" y="19"/>
                  </a:cubicBezTo>
                  <a:cubicBezTo>
                    <a:pt x="0" y="20"/>
                    <a:pt x="3" y="21"/>
                    <a:pt x="4" y="21"/>
                  </a:cubicBezTo>
                  <a:cubicBezTo>
                    <a:pt x="6" y="22"/>
                    <a:pt x="15" y="23"/>
                    <a:pt x="15" y="25"/>
                  </a:cubicBezTo>
                  <a:cubicBezTo>
                    <a:pt x="15" y="26"/>
                    <a:pt x="13" y="26"/>
                    <a:pt x="14" y="28"/>
                  </a:cubicBezTo>
                  <a:cubicBezTo>
                    <a:pt x="16" y="30"/>
                    <a:pt x="17" y="30"/>
                    <a:pt x="19" y="31"/>
                  </a:cubicBezTo>
                  <a:cubicBezTo>
                    <a:pt x="21" y="32"/>
                    <a:pt x="18" y="34"/>
                    <a:pt x="20" y="35"/>
                  </a:cubicBezTo>
                  <a:cubicBezTo>
                    <a:pt x="20" y="35"/>
                    <a:pt x="22" y="38"/>
                    <a:pt x="22" y="38"/>
                  </a:cubicBezTo>
                  <a:cubicBezTo>
                    <a:pt x="21" y="39"/>
                    <a:pt x="20" y="36"/>
                    <a:pt x="19" y="36"/>
                  </a:cubicBezTo>
                  <a:cubicBezTo>
                    <a:pt x="18" y="36"/>
                    <a:pt x="19" y="48"/>
                    <a:pt x="16" y="49"/>
                  </a:cubicBezTo>
                  <a:cubicBezTo>
                    <a:pt x="19" y="51"/>
                    <a:pt x="23" y="54"/>
                    <a:pt x="27" y="53"/>
                  </a:cubicBezTo>
                  <a:cubicBezTo>
                    <a:pt x="28" y="53"/>
                    <a:pt x="29" y="52"/>
                    <a:pt x="30" y="53"/>
                  </a:cubicBezTo>
                  <a:cubicBezTo>
                    <a:pt x="31" y="53"/>
                    <a:pt x="32" y="54"/>
                    <a:pt x="33" y="55"/>
                  </a:cubicBezTo>
                  <a:cubicBezTo>
                    <a:pt x="35" y="56"/>
                    <a:pt x="41" y="57"/>
                    <a:pt x="40" y="54"/>
                  </a:cubicBezTo>
                  <a:cubicBezTo>
                    <a:pt x="39" y="49"/>
                    <a:pt x="44" y="47"/>
                    <a:pt x="47" y="48"/>
                  </a:cubicBezTo>
                  <a:cubicBezTo>
                    <a:pt x="51" y="49"/>
                    <a:pt x="53" y="52"/>
                    <a:pt x="57" y="50"/>
                  </a:cubicBezTo>
                  <a:cubicBezTo>
                    <a:pt x="59" y="49"/>
                    <a:pt x="60" y="48"/>
                    <a:pt x="62" y="47"/>
                  </a:cubicBezTo>
                  <a:cubicBezTo>
                    <a:pt x="62" y="47"/>
                    <a:pt x="64" y="45"/>
                    <a:pt x="62" y="45"/>
                  </a:cubicBezTo>
                  <a:cubicBezTo>
                    <a:pt x="60" y="44"/>
                    <a:pt x="58" y="40"/>
                    <a:pt x="59" y="38"/>
                  </a:cubicBezTo>
                  <a:cubicBezTo>
                    <a:pt x="61" y="36"/>
                    <a:pt x="60" y="36"/>
                    <a:pt x="59" y="34"/>
                  </a:cubicBezTo>
                  <a:cubicBezTo>
                    <a:pt x="59" y="33"/>
                    <a:pt x="59" y="32"/>
                    <a:pt x="59" y="31"/>
                  </a:cubicBezTo>
                  <a:cubicBezTo>
                    <a:pt x="58" y="30"/>
                    <a:pt x="59" y="32"/>
                    <a:pt x="59" y="31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953" name="Freeform 650" descr="" title=""/>
            <p:cNvSpPr>
              <a:spLocks/>
            </p:cNvSpPr>
            <p:nvPr/>
          </p:nvSpPr>
          <p:spPr bwMode="auto">
            <a:xfrm>
              <a:off x="11984499" y="6375407"/>
              <a:ext cx="219294" cy="148483"/>
            </a:xfrm>
            <a:custGeom>
              <a:avLst/>
              <a:gdLst>
                <a:gd name="T0" fmla="*/ 17 w 22"/>
                <a:gd name="T1" fmla="*/ 1 h 15"/>
                <a:gd name="T2" fmla="*/ 9 w 22"/>
                <a:gd name="T3" fmla="*/ 1 h 15"/>
                <a:gd name="T4" fmla="*/ 8 w 22"/>
                <a:gd name="T5" fmla="*/ 2 h 15"/>
                <a:gd name="T6" fmla="*/ 5 w 22"/>
                <a:gd name="T7" fmla="*/ 2 h 15"/>
                <a:gd name="T8" fmla="*/ 3 w 22"/>
                <a:gd name="T9" fmla="*/ 5 h 15"/>
                <a:gd name="T10" fmla="*/ 1 w 22"/>
                <a:gd name="T11" fmla="*/ 9 h 15"/>
                <a:gd name="T12" fmla="*/ 4 w 22"/>
                <a:gd name="T13" fmla="*/ 10 h 15"/>
                <a:gd name="T14" fmla="*/ 7 w 22"/>
                <a:gd name="T15" fmla="*/ 11 h 15"/>
                <a:gd name="T16" fmla="*/ 11 w 22"/>
                <a:gd name="T17" fmla="*/ 10 h 15"/>
                <a:gd name="T18" fmla="*/ 13 w 22"/>
                <a:gd name="T19" fmla="*/ 10 h 15"/>
                <a:gd name="T20" fmla="*/ 16 w 22"/>
                <a:gd name="T21" fmla="*/ 8 h 15"/>
                <a:gd name="T22" fmla="*/ 18 w 22"/>
                <a:gd name="T23" fmla="*/ 9 h 15"/>
                <a:gd name="T24" fmla="*/ 21 w 22"/>
                <a:gd name="T25" fmla="*/ 8 h 15"/>
                <a:gd name="T26" fmla="*/ 22 w 22"/>
                <a:gd name="T27" fmla="*/ 5 h 15"/>
                <a:gd name="T28" fmla="*/ 18 w 22"/>
                <a:gd name="T29" fmla="*/ 4 h 15"/>
                <a:gd name="T30" fmla="*/ 17 w 22"/>
                <a:gd name="T3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15">
                  <a:moveTo>
                    <a:pt x="17" y="1"/>
                  </a:moveTo>
                  <a:cubicBezTo>
                    <a:pt x="14" y="0"/>
                    <a:pt x="12" y="1"/>
                    <a:pt x="9" y="1"/>
                  </a:cubicBezTo>
                  <a:cubicBezTo>
                    <a:pt x="7" y="1"/>
                    <a:pt x="9" y="1"/>
                    <a:pt x="8" y="2"/>
                  </a:cubicBezTo>
                  <a:cubicBezTo>
                    <a:pt x="7" y="2"/>
                    <a:pt x="5" y="2"/>
                    <a:pt x="5" y="2"/>
                  </a:cubicBezTo>
                  <a:cubicBezTo>
                    <a:pt x="4" y="2"/>
                    <a:pt x="3" y="5"/>
                    <a:pt x="3" y="5"/>
                  </a:cubicBezTo>
                  <a:cubicBezTo>
                    <a:pt x="2" y="6"/>
                    <a:pt x="0" y="10"/>
                    <a:pt x="1" y="9"/>
                  </a:cubicBezTo>
                  <a:cubicBezTo>
                    <a:pt x="3" y="9"/>
                    <a:pt x="3" y="8"/>
                    <a:pt x="4" y="10"/>
                  </a:cubicBezTo>
                  <a:cubicBezTo>
                    <a:pt x="4" y="12"/>
                    <a:pt x="5" y="11"/>
                    <a:pt x="7" y="11"/>
                  </a:cubicBezTo>
                  <a:cubicBezTo>
                    <a:pt x="8" y="11"/>
                    <a:pt x="10" y="11"/>
                    <a:pt x="11" y="10"/>
                  </a:cubicBezTo>
                  <a:cubicBezTo>
                    <a:pt x="12" y="8"/>
                    <a:pt x="13" y="9"/>
                    <a:pt x="13" y="10"/>
                  </a:cubicBezTo>
                  <a:cubicBezTo>
                    <a:pt x="16" y="15"/>
                    <a:pt x="15" y="8"/>
                    <a:pt x="16" y="8"/>
                  </a:cubicBezTo>
                  <a:cubicBezTo>
                    <a:pt x="17" y="8"/>
                    <a:pt x="17" y="9"/>
                    <a:pt x="18" y="9"/>
                  </a:cubicBezTo>
                  <a:cubicBezTo>
                    <a:pt x="19" y="9"/>
                    <a:pt x="20" y="9"/>
                    <a:pt x="21" y="8"/>
                  </a:cubicBezTo>
                  <a:cubicBezTo>
                    <a:pt x="22" y="7"/>
                    <a:pt x="22" y="7"/>
                    <a:pt x="22" y="5"/>
                  </a:cubicBezTo>
                  <a:cubicBezTo>
                    <a:pt x="22" y="5"/>
                    <a:pt x="19" y="4"/>
                    <a:pt x="18" y="4"/>
                  </a:cubicBezTo>
                  <a:cubicBezTo>
                    <a:pt x="17" y="3"/>
                    <a:pt x="17" y="2"/>
                    <a:pt x="1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954" name="Freeform 651" descr="" title=""/>
            <p:cNvSpPr>
              <a:spLocks/>
            </p:cNvSpPr>
            <p:nvPr/>
          </p:nvSpPr>
          <p:spPr bwMode="auto">
            <a:xfrm>
              <a:off x="11798944" y="6135804"/>
              <a:ext cx="205800" cy="128235"/>
            </a:xfrm>
            <a:custGeom>
              <a:avLst/>
              <a:gdLst>
                <a:gd name="T0" fmla="*/ 19 w 21"/>
                <a:gd name="T1" fmla="*/ 9 h 13"/>
                <a:gd name="T2" fmla="*/ 20 w 21"/>
                <a:gd name="T3" fmla="*/ 6 h 13"/>
                <a:gd name="T4" fmla="*/ 18 w 21"/>
                <a:gd name="T5" fmla="*/ 3 h 13"/>
                <a:gd name="T6" fmla="*/ 13 w 21"/>
                <a:gd name="T7" fmla="*/ 0 h 13"/>
                <a:gd name="T8" fmla="*/ 8 w 21"/>
                <a:gd name="T9" fmla="*/ 1 h 13"/>
                <a:gd name="T10" fmla="*/ 3 w 21"/>
                <a:gd name="T11" fmla="*/ 1 h 13"/>
                <a:gd name="T12" fmla="*/ 5 w 21"/>
                <a:gd name="T13" fmla="*/ 6 h 13"/>
                <a:gd name="T14" fmla="*/ 10 w 21"/>
                <a:gd name="T15" fmla="*/ 9 h 13"/>
                <a:gd name="T16" fmla="*/ 12 w 21"/>
                <a:gd name="T17" fmla="*/ 9 h 13"/>
                <a:gd name="T18" fmla="*/ 18 w 21"/>
                <a:gd name="T19" fmla="*/ 13 h 13"/>
                <a:gd name="T20" fmla="*/ 19 w 21"/>
                <a:gd name="T21" fmla="*/ 9 h 13"/>
                <a:gd name="T22" fmla="*/ 19 w 21"/>
                <a:gd name="T23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13">
                  <a:moveTo>
                    <a:pt x="19" y="9"/>
                  </a:moveTo>
                  <a:cubicBezTo>
                    <a:pt x="18" y="9"/>
                    <a:pt x="21" y="7"/>
                    <a:pt x="20" y="6"/>
                  </a:cubicBezTo>
                  <a:cubicBezTo>
                    <a:pt x="20" y="5"/>
                    <a:pt x="19" y="3"/>
                    <a:pt x="18" y="3"/>
                  </a:cubicBezTo>
                  <a:cubicBezTo>
                    <a:pt x="17" y="2"/>
                    <a:pt x="15" y="0"/>
                    <a:pt x="13" y="0"/>
                  </a:cubicBezTo>
                  <a:cubicBezTo>
                    <a:pt x="11" y="0"/>
                    <a:pt x="10" y="1"/>
                    <a:pt x="8" y="1"/>
                  </a:cubicBezTo>
                  <a:cubicBezTo>
                    <a:pt x="6" y="1"/>
                    <a:pt x="5" y="0"/>
                    <a:pt x="3" y="1"/>
                  </a:cubicBezTo>
                  <a:cubicBezTo>
                    <a:pt x="0" y="3"/>
                    <a:pt x="3" y="5"/>
                    <a:pt x="5" y="6"/>
                  </a:cubicBezTo>
                  <a:cubicBezTo>
                    <a:pt x="7" y="7"/>
                    <a:pt x="8" y="7"/>
                    <a:pt x="10" y="9"/>
                  </a:cubicBezTo>
                  <a:cubicBezTo>
                    <a:pt x="10" y="10"/>
                    <a:pt x="12" y="10"/>
                    <a:pt x="12" y="9"/>
                  </a:cubicBezTo>
                  <a:cubicBezTo>
                    <a:pt x="12" y="10"/>
                    <a:pt x="17" y="13"/>
                    <a:pt x="18" y="13"/>
                  </a:cubicBezTo>
                  <a:cubicBezTo>
                    <a:pt x="18" y="11"/>
                    <a:pt x="18" y="10"/>
                    <a:pt x="19" y="9"/>
                  </a:cubicBezTo>
                  <a:cubicBezTo>
                    <a:pt x="19" y="9"/>
                    <a:pt x="17" y="10"/>
                    <a:pt x="19" y="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955" name="Freeform 652" descr="" title=""/>
            <p:cNvSpPr>
              <a:spLocks/>
            </p:cNvSpPr>
            <p:nvPr/>
          </p:nvSpPr>
          <p:spPr bwMode="auto">
            <a:xfrm>
              <a:off x="11967632" y="6226921"/>
              <a:ext cx="37112" cy="37121"/>
            </a:xfrm>
            <a:custGeom>
              <a:avLst/>
              <a:gdLst>
                <a:gd name="T0" fmla="*/ 2 w 4"/>
                <a:gd name="T1" fmla="*/ 0 h 4"/>
                <a:gd name="T2" fmla="*/ 1 w 4"/>
                <a:gd name="T3" fmla="*/ 3 h 4"/>
                <a:gd name="T4" fmla="*/ 4 w 4"/>
                <a:gd name="T5" fmla="*/ 4 h 4"/>
                <a:gd name="T6" fmla="*/ 2 w 4"/>
                <a:gd name="T7" fmla="*/ 0 h 4"/>
                <a:gd name="T8" fmla="*/ 2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1" y="0"/>
                    <a:pt x="1" y="2"/>
                    <a:pt x="1" y="3"/>
                  </a:cubicBezTo>
                  <a:cubicBezTo>
                    <a:pt x="1" y="4"/>
                    <a:pt x="3" y="4"/>
                    <a:pt x="4" y="4"/>
                  </a:cubicBezTo>
                  <a:cubicBezTo>
                    <a:pt x="4" y="2"/>
                    <a:pt x="4" y="1"/>
                    <a:pt x="2" y="0"/>
                  </a:cubicBezTo>
                  <a:cubicBezTo>
                    <a:pt x="0" y="1"/>
                    <a:pt x="3" y="1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956" name="Freeform 653" descr="" title=""/>
            <p:cNvSpPr>
              <a:spLocks/>
            </p:cNvSpPr>
            <p:nvPr/>
          </p:nvSpPr>
          <p:spPr bwMode="auto">
            <a:xfrm>
              <a:off x="11846177" y="5997444"/>
              <a:ext cx="199055" cy="178859"/>
            </a:xfrm>
            <a:custGeom>
              <a:avLst/>
              <a:gdLst>
                <a:gd name="T0" fmla="*/ 5 w 20"/>
                <a:gd name="T1" fmla="*/ 14 h 18"/>
                <a:gd name="T2" fmla="*/ 14 w 20"/>
                <a:gd name="T3" fmla="*/ 18 h 18"/>
                <a:gd name="T4" fmla="*/ 14 w 20"/>
                <a:gd name="T5" fmla="*/ 13 h 18"/>
                <a:gd name="T6" fmla="*/ 17 w 20"/>
                <a:gd name="T7" fmla="*/ 11 h 18"/>
                <a:gd name="T8" fmla="*/ 18 w 20"/>
                <a:gd name="T9" fmla="*/ 6 h 18"/>
                <a:gd name="T10" fmla="*/ 20 w 20"/>
                <a:gd name="T11" fmla="*/ 5 h 18"/>
                <a:gd name="T12" fmla="*/ 19 w 20"/>
                <a:gd name="T13" fmla="*/ 0 h 18"/>
                <a:gd name="T14" fmla="*/ 15 w 20"/>
                <a:gd name="T15" fmla="*/ 1 h 18"/>
                <a:gd name="T16" fmla="*/ 10 w 20"/>
                <a:gd name="T17" fmla="*/ 3 h 18"/>
                <a:gd name="T18" fmla="*/ 12 w 20"/>
                <a:gd name="T19" fmla="*/ 6 h 18"/>
                <a:gd name="T20" fmla="*/ 10 w 20"/>
                <a:gd name="T21" fmla="*/ 4 h 18"/>
                <a:gd name="T22" fmla="*/ 7 w 20"/>
                <a:gd name="T23" fmla="*/ 6 h 18"/>
                <a:gd name="T24" fmla="*/ 5 w 20"/>
                <a:gd name="T25" fmla="*/ 8 h 18"/>
                <a:gd name="T26" fmla="*/ 5 w 20"/>
                <a:gd name="T27" fmla="*/ 12 h 18"/>
                <a:gd name="T28" fmla="*/ 3 w 20"/>
                <a:gd name="T29" fmla="*/ 12 h 18"/>
                <a:gd name="T30" fmla="*/ 4 w 20"/>
                <a:gd name="T31" fmla="*/ 12 h 18"/>
                <a:gd name="T32" fmla="*/ 3 w 20"/>
                <a:gd name="T33" fmla="*/ 12 h 18"/>
                <a:gd name="T34" fmla="*/ 4 w 20"/>
                <a:gd name="T35" fmla="*/ 14 h 18"/>
                <a:gd name="T36" fmla="*/ 2 w 20"/>
                <a:gd name="T37" fmla="*/ 13 h 18"/>
                <a:gd name="T38" fmla="*/ 3 w 20"/>
                <a:gd name="T39" fmla="*/ 14 h 18"/>
                <a:gd name="T40" fmla="*/ 1 w 20"/>
                <a:gd name="T41" fmla="*/ 14 h 18"/>
                <a:gd name="T42" fmla="*/ 2 w 20"/>
                <a:gd name="T43" fmla="*/ 15 h 18"/>
                <a:gd name="T44" fmla="*/ 0 w 20"/>
                <a:gd name="T45" fmla="*/ 15 h 18"/>
                <a:gd name="T46" fmla="*/ 5 w 20"/>
                <a:gd name="T47" fmla="*/ 14 h 18"/>
                <a:gd name="T48" fmla="*/ 5 w 20"/>
                <a:gd name="T49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" h="18">
                  <a:moveTo>
                    <a:pt x="5" y="14"/>
                  </a:moveTo>
                  <a:cubicBezTo>
                    <a:pt x="7" y="12"/>
                    <a:pt x="13" y="16"/>
                    <a:pt x="14" y="18"/>
                  </a:cubicBezTo>
                  <a:cubicBezTo>
                    <a:pt x="15" y="16"/>
                    <a:pt x="15" y="14"/>
                    <a:pt x="14" y="13"/>
                  </a:cubicBezTo>
                  <a:cubicBezTo>
                    <a:pt x="13" y="9"/>
                    <a:pt x="15" y="11"/>
                    <a:pt x="17" y="11"/>
                  </a:cubicBezTo>
                  <a:cubicBezTo>
                    <a:pt x="19" y="10"/>
                    <a:pt x="19" y="8"/>
                    <a:pt x="18" y="6"/>
                  </a:cubicBezTo>
                  <a:cubicBezTo>
                    <a:pt x="18" y="6"/>
                    <a:pt x="20" y="5"/>
                    <a:pt x="20" y="5"/>
                  </a:cubicBezTo>
                  <a:cubicBezTo>
                    <a:pt x="20" y="3"/>
                    <a:pt x="20" y="2"/>
                    <a:pt x="19" y="0"/>
                  </a:cubicBezTo>
                  <a:cubicBezTo>
                    <a:pt x="19" y="0"/>
                    <a:pt x="15" y="1"/>
                    <a:pt x="15" y="1"/>
                  </a:cubicBezTo>
                  <a:cubicBezTo>
                    <a:pt x="13" y="1"/>
                    <a:pt x="12" y="1"/>
                    <a:pt x="10" y="3"/>
                  </a:cubicBezTo>
                  <a:cubicBezTo>
                    <a:pt x="10" y="3"/>
                    <a:pt x="13" y="5"/>
                    <a:pt x="12" y="6"/>
                  </a:cubicBezTo>
                  <a:cubicBezTo>
                    <a:pt x="10" y="8"/>
                    <a:pt x="9" y="4"/>
                    <a:pt x="10" y="4"/>
                  </a:cubicBezTo>
                  <a:cubicBezTo>
                    <a:pt x="10" y="4"/>
                    <a:pt x="7" y="5"/>
                    <a:pt x="7" y="6"/>
                  </a:cubicBezTo>
                  <a:cubicBezTo>
                    <a:pt x="7" y="7"/>
                    <a:pt x="6" y="7"/>
                    <a:pt x="5" y="8"/>
                  </a:cubicBezTo>
                  <a:cubicBezTo>
                    <a:pt x="5" y="9"/>
                    <a:pt x="3" y="12"/>
                    <a:pt x="5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3" y="12"/>
                    <a:pt x="4" y="12"/>
                    <a:pt x="4" y="12"/>
                  </a:cubicBezTo>
                  <a:cubicBezTo>
                    <a:pt x="4" y="12"/>
                    <a:pt x="3" y="12"/>
                    <a:pt x="3" y="12"/>
                  </a:cubicBezTo>
                  <a:cubicBezTo>
                    <a:pt x="2" y="13"/>
                    <a:pt x="4" y="14"/>
                    <a:pt x="4" y="14"/>
                  </a:cubicBezTo>
                  <a:cubicBezTo>
                    <a:pt x="4" y="13"/>
                    <a:pt x="2" y="13"/>
                    <a:pt x="2" y="13"/>
                  </a:cubicBezTo>
                  <a:cubicBezTo>
                    <a:pt x="2" y="13"/>
                    <a:pt x="3" y="14"/>
                    <a:pt x="3" y="14"/>
                  </a:cubicBezTo>
                  <a:cubicBezTo>
                    <a:pt x="3" y="14"/>
                    <a:pt x="2" y="13"/>
                    <a:pt x="1" y="14"/>
                  </a:cubicBezTo>
                  <a:cubicBezTo>
                    <a:pt x="1" y="14"/>
                    <a:pt x="2" y="15"/>
                    <a:pt x="2" y="15"/>
                  </a:cubicBezTo>
                  <a:cubicBezTo>
                    <a:pt x="2" y="14"/>
                    <a:pt x="1" y="14"/>
                    <a:pt x="0" y="15"/>
                  </a:cubicBezTo>
                  <a:cubicBezTo>
                    <a:pt x="1" y="15"/>
                    <a:pt x="4" y="16"/>
                    <a:pt x="5" y="14"/>
                  </a:cubicBezTo>
                  <a:cubicBezTo>
                    <a:pt x="5" y="14"/>
                    <a:pt x="5" y="15"/>
                    <a:pt x="5" y="1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957" name="Freeform 654" descr="" title=""/>
            <p:cNvSpPr>
              <a:spLocks/>
            </p:cNvSpPr>
            <p:nvPr/>
          </p:nvSpPr>
          <p:spPr bwMode="auto">
            <a:xfrm>
              <a:off x="12085711" y="5700474"/>
              <a:ext cx="148445" cy="219351"/>
            </a:xfrm>
            <a:custGeom>
              <a:avLst/>
              <a:gdLst>
                <a:gd name="T0" fmla="*/ 10 w 15"/>
                <a:gd name="T1" fmla="*/ 21 h 22"/>
                <a:gd name="T2" fmla="*/ 8 w 15"/>
                <a:gd name="T3" fmla="*/ 17 h 22"/>
                <a:gd name="T4" fmla="*/ 11 w 15"/>
                <a:gd name="T5" fmla="*/ 12 h 22"/>
                <a:gd name="T6" fmla="*/ 11 w 15"/>
                <a:gd name="T7" fmla="*/ 13 h 22"/>
                <a:gd name="T8" fmla="*/ 15 w 15"/>
                <a:gd name="T9" fmla="*/ 10 h 22"/>
                <a:gd name="T10" fmla="*/ 11 w 15"/>
                <a:gd name="T11" fmla="*/ 7 h 22"/>
                <a:gd name="T12" fmla="*/ 10 w 15"/>
                <a:gd name="T13" fmla="*/ 5 h 22"/>
                <a:gd name="T14" fmla="*/ 12 w 15"/>
                <a:gd name="T15" fmla="*/ 4 h 22"/>
                <a:gd name="T16" fmla="*/ 12 w 15"/>
                <a:gd name="T17" fmla="*/ 1 h 22"/>
                <a:gd name="T18" fmla="*/ 11 w 15"/>
                <a:gd name="T19" fmla="*/ 1 h 22"/>
                <a:gd name="T20" fmla="*/ 7 w 15"/>
                <a:gd name="T21" fmla="*/ 4 h 22"/>
                <a:gd name="T22" fmla="*/ 2 w 15"/>
                <a:gd name="T23" fmla="*/ 5 h 22"/>
                <a:gd name="T24" fmla="*/ 4 w 15"/>
                <a:gd name="T25" fmla="*/ 6 h 22"/>
                <a:gd name="T26" fmla="*/ 6 w 15"/>
                <a:gd name="T27" fmla="*/ 8 h 22"/>
                <a:gd name="T28" fmla="*/ 4 w 15"/>
                <a:gd name="T29" fmla="*/ 8 h 22"/>
                <a:gd name="T30" fmla="*/ 2 w 15"/>
                <a:gd name="T31" fmla="*/ 8 h 22"/>
                <a:gd name="T32" fmla="*/ 0 w 15"/>
                <a:gd name="T33" fmla="*/ 9 h 22"/>
                <a:gd name="T34" fmla="*/ 0 w 15"/>
                <a:gd name="T35" fmla="*/ 14 h 22"/>
                <a:gd name="T36" fmla="*/ 2 w 15"/>
                <a:gd name="T37" fmla="*/ 16 h 22"/>
                <a:gd name="T38" fmla="*/ 2 w 15"/>
                <a:gd name="T39" fmla="*/ 20 h 22"/>
                <a:gd name="T40" fmla="*/ 10 w 15"/>
                <a:gd name="T41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" h="22">
                  <a:moveTo>
                    <a:pt x="10" y="21"/>
                  </a:moveTo>
                  <a:cubicBezTo>
                    <a:pt x="10" y="20"/>
                    <a:pt x="6" y="18"/>
                    <a:pt x="8" y="17"/>
                  </a:cubicBezTo>
                  <a:cubicBezTo>
                    <a:pt x="9" y="16"/>
                    <a:pt x="9" y="13"/>
                    <a:pt x="11" y="12"/>
                  </a:cubicBezTo>
                  <a:cubicBezTo>
                    <a:pt x="11" y="12"/>
                    <a:pt x="11" y="13"/>
                    <a:pt x="11" y="13"/>
                  </a:cubicBezTo>
                  <a:cubicBezTo>
                    <a:pt x="12" y="13"/>
                    <a:pt x="15" y="11"/>
                    <a:pt x="15" y="10"/>
                  </a:cubicBezTo>
                  <a:cubicBezTo>
                    <a:pt x="15" y="9"/>
                    <a:pt x="11" y="9"/>
                    <a:pt x="11" y="7"/>
                  </a:cubicBezTo>
                  <a:cubicBezTo>
                    <a:pt x="11" y="6"/>
                    <a:pt x="10" y="6"/>
                    <a:pt x="10" y="5"/>
                  </a:cubicBezTo>
                  <a:cubicBezTo>
                    <a:pt x="10" y="4"/>
                    <a:pt x="12" y="5"/>
                    <a:pt x="12" y="4"/>
                  </a:cubicBezTo>
                  <a:cubicBezTo>
                    <a:pt x="12" y="3"/>
                    <a:pt x="12" y="2"/>
                    <a:pt x="12" y="1"/>
                  </a:cubicBezTo>
                  <a:cubicBezTo>
                    <a:pt x="12" y="0"/>
                    <a:pt x="12" y="1"/>
                    <a:pt x="11" y="1"/>
                  </a:cubicBezTo>
                  <a:cubicBezTo>
                    <a:pt x="8" y="1"/>
                    <a:pt x="9" y="2"/>
                    <a:pt x="7" y="4"/>
                  </a:cubicBezTo>
                  <a:cubicBezTo>
                    <a:pt x="6" y="5"/>
                    <a:pt x="3" y="3"/>
                    <a:pt x="2" y="5"/>
                  </a:cubicBezTo>
                  <a:cubicBezTo>
                    <a:pt x="0" y="7"/>
                    <a:pt x="3" y="7"/>
                    <a:pt x="4" y="6"/>
                  </a:cubicBezTo>
                  <a:cubicBezTo>
                    <a:pt x="5" y="5"/>
                    <a:pt x="7" y="6"/>
                    <a:pt x="6" y="8"/>
                  </a:cubicBezTo>
                  <a:cubicBezTo>
                    <a:pt x="6" y="7"/>
                    <a:pt x="4" y="6"/>
                    <a:pt x="4" y="8"/>
                  </a:cubicBezTo>
                  <a:cubicBezTo>
                    <a:pt x="3" y="8"/>
                    <a:pt x="2" y="9"/>
                    <a:pt x="2" y="8"/>
                  </a:cubicBezTo>
                  <a:cubicBezTo>
                    <a:pt x="2" y="9"/>
                    <a:pt x="0" y="7"/>
                    <a:pt x="0" y="9"/>
                  </a:cubicBezTo>
                  <a:cubicBezTo>
                    <a:pt x="0" y="11"/>
                    <a:pt x="0" y="12"/>
                    <a:pt x="0" y="14"/>
                  </a:cubicBezTo>
                  <a:cubicBezTo>
                    <a:pt x="1" y="15"/>
                    <a:pt x="2" y="15"/>
                    <a:pt x="2" y="16"/>
                  </a:cubicBezTo>
                  <a:cubicBezTo>
                    <a:pt x="3" y="18"/>
                    <a:pt x="1" y="19"/>
                    <a:pt x="2" y="20"/>
                  </a:cubicBezTo>
                  <a:cubicBezTo>
                    <a:pt x="4" y="22"/>
                    <a:pt x="8" y="21"/>
                    <a:pt x="10" y="2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958" name="Freeform 655" descr="" title=""/>
            <p:cNvSpPr>
              <a:spLocks/>
            </p:cNvSpPr>
            <p:nvPr/>
          </p:nvSpPr>
          <p:spPr bwMode="auto">
            <a:xfrm>
              <a:off x="11977752" y="5899582"/>
              <a:ext cx="441964" cy="512946"/>
            </a:xfrm>
            <a:custGeom>
              <a:avLst/>
              <a:gdLst>
                <a:gd name="T0" fmla="*/ 44 w 45"/>
                <a:gd name="T1" fmla="*/ 24 h 52"/>
                <a:gd name="T2" fmla="*/ 43 w 45"/>
                <a:gd name="T3" fmla="*/ 18 h 52"/>
                <a:gd name="T4" fmla="*/ 42 w 45"/>
                <a:gd name="T5" fmla="*/ 12 h 52"/>
                <a:gd name="T6" fmla="*/ 41 w 45"/>
                <a:gd name="T7" fmla="*/ 7 h 52"/>
                <a:gd name="T8" fmla="*/ 38 w 45"/>
                <a:gd name="T9" fmla="*/ 4 h 52"/>
                <a:gd name="T10" fmla="*/ 38 w 45"/>
                <a:gd name="T11" fmla="*/ 2 h 52"/>
                <a:gd name="T12" fmla="*/ 37 w 45"/>
                <a:gd name="T13" fmla="*/ 5 h 52"/>
                <a:gd name="T14" fmla="*/ 33 w 45"/>
                <a:gd name="T15" fmla="*/ 4 h 52"/>
                <a:gd name="T16" fmla="*/ 25 w 45"/>
                <a:gd name="T17" fmla="*/ 7 h 52"/>
                <a:gd name="T18" fmla="*/ 26 w 45"/>
                <a:gd name="T19" fmla="*/ 4 h 52"/>
                <a:gd name="T20" fmla="*/ 21 w 45"/>
                <a:gd name="T21" fmla="*/ 4 h 52"/>
                <a:gd name="T22" fmla="*/ 20 w 45"/>
                <a:gd name="T23" fmla="*/ 1 h 52"/>
                <a:gd name="T24" fmla="*/ 13 w 45"/>
                <a:gd name="T25" fmla="*/ 0 h 52"/>
                <a:gd name="T26" fmla="*/ 15 w 45"/>
                <a:gd name="T27" fmla="*/ 3 h 52"/>
                <a:gd name="T28" fmla="*/ 15 w 45"/>
                <a:gd name="T29" fmla="*/ 6 h 52"/>
                <a:gd name="T30" fmla="*/ 17 w 45"/>
                <a:gd name="T31" fmla="*/ 7 h 52"/>
                <a:gd name="T32" fmla="*/ 20 w 45"/>
                <a:gd name="T33" fmla="*/ 9 h 52"/>
                <a:gd name="T34" fmla="*/ 15 w 45"/>
                <a:gd name="T35" fmla="*/ 8 h 52"/>
                <a:gd name="T36" fmla="*/ 14 w 45"/>
                <a:gd name="T37" fmla="*/ 8 h 52"/>
                <a:gd name="T38" fmla="*/ 13 w 45"/>
                <a:gd name="T39" fmla="*/ 10 h 52"/>
                <a:gd name="T40" fmla="*/ 6 w 45"/>
                <a:gd name="T41" fmla="*/ 10 h 52"/>
                <a:gd name="T42" fmla="*/ 6 w 45"/>
                <a:gd name="T43" fmla="*/ 15 h 52"/>
                <a:gd name="T44" fmla="*/ 6 w 45"/>
                <a:gd name="T45" fmla="*/ 17 h 52"/>
                <a:gd name="T46" fmla="*/ 1 w 45"/>
                <a:gd name="T47" fmla="*/ 22 h 52"/>
                <a:gd name="T48" fmla="*/ 2 w 45"/>
                <a:gd name="T49" fmla="*/ 26 h 52"/>
                <a:gd name="T50" fmla="*/ 2 w 45"/>
                <a:gd name="T51" fmla="*/ 30 h 52"/>
                <a:gd name="T52" fmla="*/ 1 w 45"/>
                <a:gd name="T53" fmla="*/ 33 h 52"/>
                <a:gd name="T54" fmla="*/ 3 w 45"/>
                <a:gd name="T55" fmla="*/ 37 h 52"/>
                <a:gd name="T56" fmla="*/ 11 w 45"/>
                <a:gd name="T57" fmla="*/ 40 h 52"/>
                <a:gd name="T58" fmla="*/ 9 w 45"/>
                <a:gd name="T59" fmla="*/ 49 h 52"/>
                <a:gd name="T60" fmla="*/ 19 w 45"/>
                <a:gd name="T61" fmla="*/ 49 h 52"/>
                <a:gd name="T62" fmla="*/ 23 w 45"/>
                <a:gd name="T63" fmla="*/ 51 h 52"/>
                <a:gd name="T64" fmla="*/ 26 w 45"/>
                <a:gd name="T65" fmla="*/ 50 h 52"/>
                <a:gd name="T66" fmla="*/ 33 w 45"/>
                <a:gd name="T67" fmla="*/ 49 h 52"/>
                <a:gd name="T68" fmla="*/ 36 w 45"/>
                <a:gd name="T69" fmla="*/ 49 h 52"/>
                <a:gd name="T70" fmla="*/ 36 w 45"/>
                <a:gd name="T71" fmla="*/ 45 h 52"/>
                <a:gd name="T72" fmla="*/ 40 w 45"/>
                <a:gd name="T73" fmla="*/ 43 h 52"/>
                <a:gd name="T74" fmla="*/ 35 w 45"/>
                <a:gd name="T75" fmla="*/ 37 h 52"/>
                <a:gd name="T76" fmla="*/ 32 w 45"/>
                <a:gd name="T77" fmla="*/ 31 h 52"/>
                <a:gd name="T78" fmla="*/ 41 w 45"/>
                <a:gd name="T79" fmla="*/ 26 h 52"/>
                <a:gd name="T80" fmla="*/ 44 w 45"/>
                <a:gd name="T81" fmla="*/ 28 h 52"/>
                <a:gd name="T82" fmla="*/ 44 w 45"/>
                <a:gd name="T83" fmla="*/ 24 h 52"/>
                <a:gd name="T84" fmla="*/ 44 w 45"/>
                <a:gd name="T85" fmla="*/ 2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5" h="52">
                  <a:moveTo>
                    <a:pt x="44" y="24"/>
                  </a:moveTo>
                  <a:cubicBezTo>
                    <a:pt x="43" y="22"/>
                    <a:pt x="43" y="20"/>
                    <a:pt x="43" y="18"/>
                  </a:cubicBezTo>
                  <a:cubicBezTo>
                    <a:pt x="42" y="16"/>
                    <a:pt x="41" y="15"/>
                    <a:pt x="42" y="12"/>
                  </a:cubicBezTo>
                  <a:cubicBezTo>
                    <a:pt x="43" y="10"/>
                    <a:pt x="42" y="8"/>
                    <a:pt x="41" y="7"/>
                  </a:cubicBezTo>
                  <a:cubicBezTo>
                    <a:pt x="40" y="6"/>
                    <a:pt x="38" y="5"/>
                    <a:pt x="38" y="4"/>
                  </a:cubicBezTo>
                  <a:cubicBezTo>
                    <a:pt x="38" y="4"/>
                    <a:pt x="39" y="3"/>
                    <a:pt x="38" y="2"/>
                  </a:cubicBezTo>
                  <a:cubicBezTo>
                    <a:pt x="37" y="2"/>
                    <a:pt x="37" y="5"/>
                    <a:pt x="37" y="5"/>
                  </a:cubicBezTo>
                  <a:cubicBezTo>
                    <a:pt x="35" y="5"/>
                    <a:pt x="35" y="4"/>
                    <a:pt x="33" y="4"/>
                  </a:cubicBezTo>
                  <a:cubicBezTo>
                    <a:pt x="31" y="5"/>
                    <a:pt x="28" y="7"/>
                    <a:pt x="25" y="7"/>
                  </a:cubicBezTo>
                  <a:cubicBezTo>
                    <a:pt x="24" y="6"/>
                    <a:pt x="26" y="5"/>
                    <a:pt x="26" y="4"/>
                  </a:cubicBezTo>
                  <a:cubicBezTo>
                    <a:pt x="24" y="4"/>
                    <a:pt x="23" y="5"/>
                    <a:pt x="21" y="4"/>
                  </a:cubicBezTo>
                  <a:cubicBezTo>
                    <a:pt x="20" y="3"/>
                    <a:pt x="23" y="1"/>
                    <a:pt x="20" y="1"/>
                  </a:cubicBezTo>
                  <a:cubicBezTo>
                    <a:pt x="18" y="1"/>
                    <a:pt x="16" y="1"/>
                    <a:pt x="13" y="0"/>
                  </a:cubicBezTo>
                  <a:cubicBezTo>
                    <a:pt x="14" y="1"/>
                    <a:pt x="15" y="1"/>
                    <a:pt x="15" y="3"/>
                  </a:cubicBezTo>
                  <a:cubicBezTo>
                    <a:pt x="14" y="4"/>
                    <a:pt x="14" y="4"/>
                    <a:pt x="15" y="6"/>
                  </a:cubicBezTo>
                  <a:cubicBezTo>
                    <a:pt x="15" y="8"/>
                    <a:pt x="15" y="7"/>
                    <a:pt x="17" y="7"/>
                  </a:cubicBezTo>
                  <a:cubicBezTo>
                    <a:pt x="18" y="7"/>
                    <a:pt x="19" y="8"/>
                    <a:pt x="20" y="9"/>
                  </a:cubicBezTo>
                  <a:cubicBezTo>
                    <a:pt x="19" y="8"/>
                    <a:pt x="16" y="8"/>
                    <a:pt x="15" y="8"/>
                  </a:cubicBezTo>
                  <a:cubicBezTo>
                    <a:pt x="15" y="8"/>
                    <a:pt x="14" y="8"/>
                    <a:pt x="14" y="8"/>
                  </a:cubicBezTo>
                  <a:cubicBezTo>
                    <a:pt x="13" y="9"/>
                    <a:pt x="14" y="10"/>
                    <a:pt x="13" y="10"/>
                  </a:cubicBezTo>
                  <a:cubicBezTo>
                    <a:pt x="11" y="11"/>
                    <a:pt x="7" y="6"/>
                    <a:pt x="6" y="10"/>
                  </a:cubicBezTo>
                  <a:cubicBezTo>
                    <a:pt x="7" y="12"/>
                    <a:pt x="8" y="14"/>
                    <a:pt x="6" y="15"/>
                  </a:cubicBezTo>
                  <a:cubicBezTo>
                    <a:pt x="5" y="17"/>
                    <a:pt x="5" y="15"/>
                    <a:pt x="6" y="17"/>
                  </a:cubicBezTo>
                  <a:cubicBezTo>
                    <a:pt x="6" y="22"/>
                    <a:pt x="0" y="20"/>
                    <a:pt x="1" y="22"/>
                  </a:cubicBezTo>
                  <a:cubicBezTo>
                    <a:pt x="1" y="23"/>
                    <a:pt x="2" y="24"/>
                    <a:pt x="2" y="26"/>
                  </a:cubicBezTo>
                  <a:cubicBezTo>
                    <a:pt x="2" y="28"/>
                    <a:pt x="1" y="28"/>
                    <a:pt x="2" y="30"/>
                  </a:cubicBezTo>
                  <a:cubicBezTo>
                    <a:pt x="3" y="31"/>
                    <a:pt x="0" y="33"/>
                    <a:pt x="1" y="33"/>
                  </a:cubicBezTo>
                  <a:cubicBezTo>
                    <a:pt x="3" y="34"/>
                    <a:pt x="2" y="36"/>
                    <a:pt x="3" y="37"/>
                  </a:cubicBezTo>
                  <a:cubicBezTo>
                    <a:pt x="4" y="40"/>
                    <a:pt x="8" y="39"/>
                    <a:pt x="11" y="40"/>
                  </a:cubicBezTo>
                  <a:cubicBezTo>
                    <a:pt x="11" y="40"/>
                    <a:pt x="9" y="48"/>
                    <a:pt x="9" y="49"/>
                  </a:cubicBezTo>
                  <a:cubicBezTo>
                    <a:pt x="13" y="49"/>
                    <a:pt x="15" y="48"/>
                    <a:pt x="19" y="49"/>
                  </a:cubicBezTo>
                  <a:cubicBezTo>
                    <a:pt x="19" y="49"/>
                    <a:pt x="23" y="52"/>
                    <a:pt x="23" y="51"/>
                  </a:cubicBezTo>
                  <a:cubicBezTo>
                    <a:pt x="24" y="49"/>
                    <a:pt x="25" y="49"/>
                    <a:pt x="26" y="50"/>
                  </a:cubicBezTo>
                  <a:cubicBezTo>
                    <a:pt x="27" y="51"/>
                    <a:pt x="32" y="48"/>
                    <a:pt x="33" y="49"/>
                  </a:cubicBezTo>
                  <a:cubicBezTo>
                    <a:pt x="33" y="49"/>
                    <a:pt x="37" y="50"/>
                    <a:pt x="36" y="49"/>
                  </a:cubicBezTo>
                  <a:cubicBezTo>
                    <a:pt x="35" y="46"/>
                    <a:pt x="34" y="46"/>
                    <a:pt x="36" y="45"/>
                  </a:cubicBezTo>
                  <a:cubicBezTo>
                    <a:pt x="38" y="43"/>
                    <a:pt x="38" y="43"/>
                    <a:pt x="40" y="43"/>
                  </a:cubicBezTo>
                  <a:cubicBezTo>
                    <a:pt x="41" y="42"/>
                    <a:pt x="36" y="38"/>
                    <a:pt x="35" y="37"/>
                  </a:cubicBezTo>
                  <a:cubicBezTo>
                    <a:pt x="34" y="37"/>
                    <a:pt x="31" y="32"/>
                    <a:pt x="32" y="31"/>
                  </a:cubicBezTo>
                  <a:cubicBezTo>
                    <a:pt x="36" y="30"/>
                    <a:pt x="38" y="29"/>
                    <a:pt x="41" y="26"/>
                  </a:cubicBezTo>
                  <a:cubicBezTo>
                    <a:pt x="42" y="25"/>
                    <a:pt x="43" y="29"/>
                    <a:pt x="44" y="28"/>
                  </a:cubicBezTo>
                  <a:cubicBezTo>
                    <a:pt x="45" y="27"/>
                    <a:pt x="45" y="25"/>
                    <a:pt x="44" y="24"/>
                  </a:cubicBezTo>
                  <a:cubicBezTo>
                    <a:pt x="44" y="23"/>
                    <a:pt x="44" y="24"/>
                    <a:pt x="44" y="2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959" name="Freeform 656" descr="" title=""/>
            <p:cNvSpPr>
              <a:spLocks/>
            </p:cNvSpPr>
            <p:nvPr/>
          </p:nvSpPr>
          <p:spPr bwMode="auto">
            <a:xfrm>
              <a:off x="12757095" y="6058189"/>
              <a:ext cx="880554" cy="523071"/>
            </a:xfrm>
            <a:custGeom>
              <a:avLst/>
              <a:gdLst>
                <a:gd name="T0" fmla="*/ 0 w 89"/>
                <a:gd name="T1" fmla="*/ 27 h 53"/>
                <a:gd name="T2" fmla="*/ 9 w 89"/>
                <a:gd name="T3" fmla="*/ 30 h 53"/>
                <a:gd name="T4" fmla="*/ 16 w 89"/>
                <a:gd name="T5" fmla="*/ 31 h 53"/>
                <a:gd name="T6" fmla="*/ 22 w 89"/>
                <a:gd name="T7" fmla="*/ 28 h 53"/>
                <a:gd name="T8" fmla="*/ 33 w 89"/>
                <a:gd name="T9" fmla="*/ 30 h 53"/>
                <a:gd name="T10" fmla="*/ 40 w 89"/>
                <a:gd name="T11" fmla="*/ 41 h 53"/>
                <a:gd name="T12" fmla="*/ 44 w 89"/>
                <a:gd name="T13" fmla="*/ 38 h 53"/>
                <a:gd name="T14" fmla="*/ 47 w 89"/>
                <a:gd name="T15" fmla="*/ 41 h 53"/>
                <a:gd name="T16" fmla="*/ 57 w 89"/>
                <a:gd name="T17" fmla="*/ 42 h 53"/>
                <a:gd name="T18" fmla="*/ 51 w 89"/>
                <a:gd name="T19" fmla="*/ 46 h 53"/>
                <a:gd name="T20" fmla="*/ 55 w 89"/>
                <a:gd name="T21" fmla="*/ 49 h 53"/>
                <a:gd name="T22" fmla="*/ 59 w 89"/>
                <a:gd name="T23" fmla="*/ 51 h 53"/>
                <a:gd name="T24" fmla="*/ 67 w 89"/>
                <a:gd name="T25" fmla="*/ 48 h 53"/>
                <a:gd name="T26" fmla="*/ 72 w 89"/>
                <a:gd name="T27" fmla="*/ 46 h 53"/>
                <a:gd name="T28" fmla="*/ 68 w 89"/>
                <a:gd name="T29" fmla="*/ 46 h 53"/>
                <a:gd name="T30" fmla="*/ 63 w 89"/>
                <a:gd name="T31" fmla="*/ 44 h 53"/>
                <a:gd name="T32" fmla="*/ 72 w 89"/>
                <a:gd name="T33" fmla="*/ 38 h 53"/>
                <a:gd name="T34" fmla="*/ 78 w 89"/>
                <a:gd name="T35" fmla="*/ 35 h 53"/>
                <a:gd name="T36" fmla="*/ 84 w 89"/>
                <a:gd name="T37" fmla="*/ 31 h 53"/>
                <a:gd name="T38" fmla="*/ 87 w 89"/>
                <a:gd name="T39" fmla="*/ 28 h 53"/>
                <a:gd name="T40" fmla="*/ 86 w 89"/>
                <a:gd name="T41" fmla="*/ 26 h 53"/>
                <a:gd name="T42" fmla="*/ 88 w 89"/>
                <a:gd name="T43" fmla="*/ 25 h 53"/>
                <a:gd name="T44" fmla="*/ 86 w 89"/>
                <a:gd name="T45" fmla="*/ 24 h 53"/>
                <a:gd name="T46" fmla="*/ 88 w 89"/>
                <a:gd name="T47" fmla="*/ 21 h 53"/>
                <a:gd name="T48" fmla="*/ 85 w 89"/>
                <a:gd name="T49" fmla="*/ 19 h 53"/>
                <a:gd name="T50" fmla="*/ 82 w 89"/>
                <a:gd name="T51" fmla="*/ 18 h 53"/>
                <a:gd name="T52" fmla="*/ 78 w 89"/>
                <a:gd name="T53" fmla="*/ 18 h 53"/>
                <a:gd name="T54" fmla="*/ 75 w 89"/>
                <a:gd name="T55" fmla="*/ 15 h 53"/>
                <a:gd name="T56" fmla="*/ 72 w 89"/>
                <a:gd name="T57" fmla="*/ 17 h 53"/>
                <a:gd name="T58" fmla="*/ 69 w 89"/>
                <a:gd name="T59" fmla="*/ 14 h 53"/>
                <a:gd name="T60" fmla="*/ 65 w 89"/>
                <a:gd name="T61" fmla="*/ 14 h 53"/>
                <a:gd name="T62" fmla="*/ 64 w 89"/>
                <a:gd name="T63" fmla="*/ 10 h 53"/>
                <a:gd name="T64" fmla="*/ 60 w 89"/>
                <a:gd name="T65" fmla="*/ 9 h 53"/>
                <a:gd name="T66" fmla="*/ 60 w 89"/>
                <a:gd name="T67" fmla="*/ 5 h 53"/>
                <a:gd name="T68" fmla="*/ 58 w 89"/>
                <a:gd name="T69" fmla="*/ 2 h 53"/>
                <a:gd name="T70" fmla="*/ 53 w 89"/>
                <a:gd name="T71" fmla="*/ 1 h 53"/>
                <a:gd name="T72" fmla="*/ 47 w 89"/>
                <a:gd name="T73" fmla="*/ 2 h 53"/>
                <a:gd name="T74" fmla="*/ 43 w 89"/>
                <a:gd name="T75" fmla="*/ 3 h 53"/>
                <a:gd name="T76" fmla="*/ 41 w 89"/>
                <a:gd name="T77" fmla="*/ 9 h 53"/>
                <a:gd name="T78" fmla="*/ 38 w 89"/>
                <a:gd name="T79" fmla="*/ 7 h 53"/>
                <a:gd name="T80" fmla="*/ 36 w 89"/>
                <a:gd name="T81" fmla="*/ 8 h 53"/>
                <a:gd name="T82" fmla="*/ 34 w 89"/>
                <a:gd name="T83" fmla="*/ 6 h 53"/>
                <a:gd name="T84" fmla="*/ 31 w 89"/>
                <a:gd name="T85" fmla="*/ 7 h 53"/>
                <a:gd name="T86" fmla="*/ 29 w 89"/>
                <a:gd name="T87" fmla="*/ 6 h 53"/>
                <a:gd name="T88" fmla="*/ 28 w 89"/>
                <a:gd name="T89" fmla="*/ 8 h 53"/>
                <a:gd name="T90" fmla="*/ 21 w 89"/>
                <a:gd name="T91" fmla="*/ 5 h 53"/>
                <a:gd name="T92" fmla="*/ 12 w 89"/>
                <a:gd name="T93" fmla="*/ 4 h 53"/>
                <a:gd name="T94" fmla="*/ 6 w 89"/>
                <a:gd name="T95" fmla="*/ 6 h 53"/>
                <a:gd name="T96" fmla="*/ 9 w 89"/>
                <a:gd name="T97" fmla="*/ 11 h 53"/>
                <a:gd name="T98" fmla="*/ 10 w 89"/>
                <a:gd name="T99" fmla="*/ 14 h 53"/>
                <a:gd name="T100" fmla="*/ 5 w 89"/>
                <a:gd name="T101" fmla="*/ 16 h 53"/>
                <a:gd name="T102" fmla="*/ 2 w 89"/>
                <a:gd name="T103" fmla="*/ 23 h 53"/>
                <a:gd name="T104" fmla="*/ 0 w 89"/>
                <a:gd name="T105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9" h="53">
                  <a:moveTo>
                    <a:pt x="0" y="27"/>
                  </a:moveTo>
                  <a:cubicBezTo>
                    <a:pt x="0" y="30"/>
                    <a:pt x="7" y="30"/>
                    <a:pt x="9" y="30"/>
                  </a:cubicBezTo>
                  <a:cubicBezTo>
                    <a:pt x="11" y="30"/>
                    <a:pt x="13" y="32"/>
                    <a:pt x="16" y="31"/>
                  </a:cubicBezTo>
                  <a:cubicBezTo>
                    <a:pt x="17" y="29"/>
                    <a:pt x="20" y="28"/>
                    <a:pt x="22" y="28"/>
                  </a:cubicBezTo>
                  <a:cubicBezTo>
                    <a:pt x="25" y="26"/>
                    <a:pt x="31" y="28"/>
                    <a:pt x="33" y="30"/>
                  </a:cubicBezTo>
                  <a:cubicBezTo>
                    <a:pt x="36" y="34"/>
                    <a:pt x="37" y="38"/>
                    <a:pt x="40" y="41"/>
                  </a:cubicBezTo>
                  <a:cubicBezTo>
                    <a:pt x="42" y="40"/>
                    <a:pt x="42" y="39"/>
                    <a:pt x="44" y="38"/>
                  </a:cubicBezTo>
                  <a:cubicBezTo>
                    <a:pt x="46" y="38"/>
                    <a:pt x="46" y="40"/>
                    <a:pt x="47" y="41"/>
                  </a:cubicBezTo>
                  <a:cubicBezTo>
                    <a:pt x="48" y="42"/>
                    <a:pt x="57" y="43"/>
                    <a:pt x="57" y="42"/>
                  </a:cubicBezTo>
                  <a:cubicBezTo>
                    <a:pt x="57" y="43"/>
                    <a:pt x="51" y="45"/>
                    <a:pt x="51" y="46"/>
                  </a:cubicBezTo>
                  <a:cubicBezTo>
                    <a:pt x="52" y="47"/>
                    <a:pt x="56" y="46"/>
                    <a:pt x="55" y="49"/>
                  </a:cubicBezTo>
                  <a:cubicBezTo>
                    <a:pt x="54" y="51"/>
                    <a:pt x="57" y="53"/>
                    <a:pt x="59" y="51"/>
                  </a:cubicBezTo>
                  <a:cubicBezTo>
                    <a:pt x="61" y="50"/>
                    <a:pt x="64" y="48"/>
                    <a:pt x="67" y="48"/>
                  </a:cubicBezTo>
                  <a:cubicBezTo>
                    <a:pt x="70" y="48"/>
                    <a:pt x="71" y="48"/>
                    <a:pt x="72" y="46"/>
                  </a:cubicBezTo>
                  <a:cubicBezTo>
                    <a:pt x="72" y="46"/>
                    <a:pt x="69" y="46"/>
                    <a:pt x="68" y="46"/>
                  </a:cubicBezTo>
                  <a:cubicBezTo>
                    <a:pt x="66" y="46"/>
                    <a:pt x="64" y="47"/>
                    <a:pt x="63" y="44"/>
                  </a:cubicBezTo>
                  <a:cubicBezTo>
                    <a:pt x="60" y="40"/>
                    <a:pt x="70" y="38"/>
                    <a:pt x="72" y="38"/>
                  </a:cubicBezTo>
                  <a:cubicBezTo>
                    <a:pt x="74" y="37"/>
                    <a:pt x="76" y="36"/>
                    <a:pt x="78" y="35"/>
                  </a:cubicBezTo>
                  <a:cubicBezTo>
                    <a:pt x="79" y="33"/>
                    <a:pt x="81" y="31"/>
                    <a:pt x="84" y="31"/>
                  </a:cubicBezTo>
                  <a:cubicBezTo>
                    <a:pt x="85" y="31"/>
                    <a:pt x="87" y="31"/>
                    <a:pt x="87" y="28"/>
                  </a:cubicBezTo>
                  <a:cubicBezTo>
                    <a:pt x="87" y="27"/>
                    <a:pt x="86" y="27"/>
                    <a:pt x="86" y="26"/>
                  </a:cubicBezTo>
                  <a:cubicBezTo>
                    <a:pt x="86" y="25"/>
                    <a:pt x="88" y="25"/>
                    <a:pt x="88" y="25"/>
                  </a:cubicBezTo>
                  <a:cubicBezTo>
                    <a:pt x="88" y="25"/>
                    <a:pt x="86" y="24"/>
                    <a:pt x="86" y="24"/>
                  </a:cubicBezTo>
                  <a:cubicBezTo>
                    <a:pt x="86" y="23"/>
                    <a:pt x="89" y="23"/>
                    <a:pt x="88" y="21"/>
                  </a:cubicBezTo>
                  <a:cubicBezTo>
                    <a:pt x="88" y="21"/>
                    <a:pt x="86" y="20"/>
                    <a:pt x="85" y="19"/>
                  </a:cubicBezTo>
                  <a:cubicBezTo>
                    <a:pt x="84" y="18"/>
                    <a:pt x="83" y="20"/>
                    <a:pt x="82" y="18"/>
                  </a:cubicBezTo>
                  <a:cubicBezTo>
                    <a:pt x="81" y="17"/>
                    <a:pt x="80" y="17"/>
                    <a:pt x="78" y="18"/>
                  </a:cubicBezTo>
                  <a:cubicBezTo>
                    <a:pt x="77" y="18"/>
                    <a:pt x="76" y="15"/>
                    <a:pt x="75" y="15"/>
                  </a:cubicBezTo>
                  <a:cubicBezTo>
                    <a:pt x="74" y="14"/>
                    <a:pt x="73" y="16"/>
                    <a:pt x="72" y="17"/>
                  </a:cubicBezTo>
                  <a:cubicBezTo>
                    <a:pt x="71" y="17"/>
                    <a:pt x="70" y="14"/>
                    <a:pt x="69" y="14"/>
                  </a:cubicBezTo>
                  <a:cubicBezTo>
                    <a:pt x="68" y="14"/>
                    <a:pt x="65" y="15"/>
                    <a:pt x="65" y="14"/>
                  </a:cubicBezTo>
                  <a:cubicBezTo>
                    <a:pt x="65" y="13"/>
                    <a:pt x="65" y="11"/>
                    <a:pt x="64" y="10"/>
                  </a:cubicBezTo>
                  <a:cubicBezTo>
                    <a:pt x="63" y="9"/>
                    <a:pt x="61" y="10"/>
                    <a:pt x="60" y="9"/>
                  </a:cubicBezTo>
                  <a:cubicBezTo>
                    <a:pt x="59" y="8"/>
                    <a:pt x="58" y="6"/>
                    <a:pt x="60" y="5"/>
                  </a:cubicBezTo>
                  <a:cubicBezTo>
                    <a:pt x="61" y="5"/>
                    <a:pt x="59" y="2"/>
                    <a:pt x="58" y="2"/>
                  </a:cubicBezTo>
                  <a:cubicBezTo>
                    <a:pt x="57" y="1"/>
                    <a:pt x="54" y="2"/>
                    <a:pt x="53" y="1"/>
                  </a:cubicBezTo>
                  <a:cubicBezTo>
                    <a:pt x="50" y="0"/>
                    <a:pt x="50" y="6"/>
                    <a:pt x="47" y="2"/>
                  </a:cubicBezTo>
                  <a:cubicBezTo>
                    <a:pt x="46" y="2"/>
                    <a:pt x="44" y="3"/>
                    <a:pt x="43" y="3"/>
                  </a:cubicBezTo>
                  <a:cubicBezTo>
                    <a:pt x="41" y="4"/>
                    <a:pt x="42" y="9"/>
                    <a:pt x="41" y="9"/>
                  </a:cubicBezTo>
                  <a:cubicBezTo>
                    <a:pt x="40" y="9"/>
                    <a:pt x="39" y="7"/>
                    <a:pt x="38" y="7"/>
                  </a:cubicBezTo>
                  <a:cubicBezTo>
                    <a:pt x="38" y="7"/>
                    <a:pt x="37" y="8"/>
                    <a:pt x="36" y="8"/>
                  </a:cubicBezTo>
                  <a:cubicBezTo>
                    <a:pt x="35" y="8"/>
                    <a:pt x="34" y="7"/>
                    <a:pt x="34" y="6"/>
                  </a:cubicBezTo>
                  <a:cubicBezTo>
                    <a:pt x="34" y="5"/>
                    <a:pt x="32" y="7"/>
                    <a:pt x="31" y="7"/>
                  </a:cubicBezTo>
                  <a:cubicBezTo>
                    <a:pt x="30" y="7"/>
                    <a:pt x="30" y="6"/>
                    <a:pt x="29" y="6"/>
                  </a:cubicBezTo>
                  <a:cubicBezTo>
                    <a:pt x="28" y="6"/>
                    <a:pt x="28" y="7"/>
                    <a:pt x="28" y="8"/>
                  </a:cubicBezTo>
                  <a:cubicBezTo>
                    <a:pt x="28" y="8"/>
                    <a:pt x="21" y="5"/>
                    <a:pt x="21" y="5"/>
                  </a:cubicBezTo>
                  <a:cubicBezTo>
                    <a:pt x="18" y="4"/>
                    <a:pt x="15" y="4"/>
                    <a:pt x="12" y="4"/>
                  </a:cubicBezTo>
                  <a:cubicBezTo>
                    <a:pt x="10" y="4"/>
                    <a:pt x="9" y="6"/>
                    <a:pt x="6" y="6"/>
                  </a:cubicBezTo>
                  <a:cubicBezTo>
                    <a:pt x="6" y="9"/>
                    <a:pt x="9" y="9"/>
                    <a:pt x="9" y="11"/>
                  </a:cubicBezTo>
                  <a:cubicBezTo>
                    <a:pt x="9" y="12"/>
                    <a:pt x="10" y="13"/>
                    <a:pt x="10" y="14"/>
                  </a:cubicBezTo>
                  <a:cubicBezTo>
                    <a:pt x="9" y="15"/>
                    <a:pt x="6" y="15"/>
                    <a:pt x="5" y="16"/>
                  </a:cubicBezTo>
                  <a:cubicBezTo>
                    <a:pt x="2" y="18"/>
                    <a:pt x="3" y="20"/>
                    <a:pt x="2" y="23"/>
                  </a:cubicBezTo>
                  <a:cubicBezTo>
                    <a:pt x="2" y="25"/>
                    <a:pt x="1" y="26"/>
                    <a:pt x="0" y="2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960" name="Freeform 657" descr="" title=""/>
            <p:cNvSpPr>
              <a:spLocks/>
            </p:cNvSpPr>
            <p:nvPr/>
          </p:nvSpPr>
          <p:spPr bwMode="auto">
            <a:xfrm>
              <a:off x="12480445" y="6253917"/>
              <a:ext cx="296892" cy="121487"/>
            </a:xfrm>
            <a:custGeom>
              <a:avLst/>
              <a:gdLst>
                <a:gd name="T0" fmla="*/ 30 w 30"/>
                <a:gd name="T1" fmla="*/ 4 h 12"/>
                <a:gd name="T2" fmla="*/ 22 w 30"/>
                <a:gd name="T3" fmla="*/ 0 h 12"/>
                <a:gd name="T4" fmla="*/ 17 w 30"/>
                <a:gd name="T5" fmla="*/ 0 h 12"/>
                <a:gd name="T6" fmla="*/ 14 w 30"/>
                <a:gd name="T7" fmla="*/ 1 h 12"/>
                <a:gd name="T8" fmla="*/ 11 w 30"/>
                <a:gd name="T9" fmla="*/ 0 h 12"/>
                <a:gd name="T10" fmla="*/ 8 w 30"/>
                <a:gd name="T11" fmla="*/ 3 h 12"/>
                <a:gd name="T12" fmla="*/ 3 w 30"/>
                <a:gd name="T13" fmla="*/ 9 h 12"/>
                <a:gd name="T14" fmla="*/ 11 w 30"/>
                <a:gd name="T15" fmla="*/ 11 h 12"/>
                <a:gd name="T16" fmla="*/ 13 w 30"/>
                <a:gd name="T17" fmla="*/ 9 h 12"/>
                <a:gd name="T18" fmla="*/ 18 w 30"/>
                <a:gd name="T19" fmla="*/ 9 h 12"/>
                <a:gd name="T20" fmla="*/ 19 w 30"/>
                <a:gd name="T21" fmla="*/ 6 h 12"/>
                <a:gd name="T22" fmla="*/ 24 w 30"/>
                <a:gd name="T23" fmla="*/ 7 h 12"/>
                <a:gd name="T24" fmla="*/ 28 w 30"/>
                <a:gd name="T25" fmla="*/ 7 h 12"/>
                <a:gd name="T26" fmla="*/ 30 w 30"/>
                <a:gd name="T27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12">
                  <a:moveTo>
                    <a:pt x="30" y="4"/>
                  </a:moveTo>
                  <a:cubicBezTo>
                    <a:pt x="27" y="2"/>
                    <a:pt x="26" y="0"/>
                    <a:pt x="22" y="0"/>
                  </a:cubicBezTo>
                  <a:cubicBezTo>
                    <a:pt x="20" y="0"/>
                    <a:pt x="19" y="0"/>
                    <a:pt x="17" y="0"/>
                  </a:cubicBezTo>
                  <a:cubicBezTo>
                    <a:pt x="15" y="0"/>
                    <a:pt x="15" y="1"/>
                    <a:pt x="14" y="1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10" y="1"/>
                    <a:pt x="9" y="2"/>
                    <a:pt x="8" y="3"/>
                  </a:cubicBezTo>
                  <a:cubicBezTo>
                    <a:pt x="6" y="5"/>
                    <a:pt x="0" y="4"/>
                    <a:pt x="3" y="9"/>
                  </a:cubicBezTo>
                  <a:cubicBezTo>
                    <a:pt x="4" y="11"/>
                    <a:pt x="8" y="12"/>
                    <a:pt x="11" y="11"/>
                  </a:cubicBezTo>
                  <a:cubicBezTo>
                    <a:pt x="12" y="11"/>
                    <a:pt x="12" y="9"/>
                    <a:pt x="13" y="9"/>
                  </a:cubicBezTo>
                  <a:cubicBezTo>
                    <a:pt x="15" y="9"/>
                    <a:pt x="17" y="9"/>
                    <a:pt x="18" y="9"/>
                  </a:cubicBezTo>
                  <a:cubicBezTo>
                    <a:pt x="19" y="9"/>
                    <a:pt x="19" y="7"/>
                    <a:pt x="19" y="6"/>
                  </a:cubicBezTo>
                  <a:cubicBezTo>
                    <a:pt x="20" y="5"/>
                    <a:pt x="23" y="7"/>
                    <a:pt x="24" y="7"/>
                  </a:cubicBezTo>
                  <a:cubicBezTo>
                    <a:pt x="25" y="7"/>
                    <a:pt x="27" y="7"/>
                    <a:pt x="28" y="7"/>
                  </a:cubicBezTo>
                  <a:cubicBezTo>
                    <a:pt x="29" y="7"/>
                    <a:pt x="29" y="5"/>
                    <a:pt x="30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961" name="Freeform 658" descr="" title=""/>
            <p:cNvSpPr>
              <a:spLocks/>
            </p:cNvSpPr>
            <p:nvPr/>
          </p:nvSpPr>
          <p:spPr bwMode="auto">
            <a:xfrm>
              <a:off x="12807698" y="5808464"/>
              <a:ext cx="465580" cy="347592"/>
            </a:xfrm>
            <a:custGeom>
              <a:avLst/>
              <a:gdLst>
                <a:gd name="T0" fmla="*/ 11 w 47"/>
                <a:gd name="T1" fmla="*/ 29 h 35"/>
                <a:gd name="T2" fmla="*/ 18 w 47"/>
                <a:gd name="T3" fmla="*/ 30 h 35"/>
                <a:gd name="T4" fmla="*/ 23 w 47"/>
                <a:gd name="T5" fmla="*/ 33 h 35"/>
                <a:gd name="T6" fmla="*/ 25 w 47"/>
                <a:gd name="T7" fmla="*/ 31 h 35"/>
                <a:gd name="T8" fmla="*/ 29 w 47"/>
                <a:gd name="T9" fmla="*/ 32 h 35"/>
                <a:gd name="T10" fmla="*/ 33 w 47"/>
                <a:gd name="T11" fmla="*/ 32 h 35"/>
                <a:gd name="T12" fmla="*/ 36 w 47"/>
                <a:gd name="T13" fmla="*/ 33 h 35"/>
                <a:gd name="T14" fmla="*/ 38 w 47"/>
                <a:gd name="T15" fmla="*/ 28 h 35"/>
                <a:gd name="T16" fmla="*/ 42 w 47"/>
                <a:gd name="T17" fmla="*/ 27 h 35"/>
                <a:gd name="T18" fmla="*/ 40 w 47"/>
                <a:gd name="T19" fmla="*/ 22 h 35"/>
                <a:gd name="T20" fmla="*/ 44 w 47"/>
                <a:gd name="T21" fmla="*/ 21 h 35"/>
                <a:gd name="T22" fmla="*/ 45 w 47"/>
                <a:gd name="T23" fmla="*/ 17 h 35"/>
                <a:gd name="T24" fmla="*/ 42 w 47"/>
                <a:gd name="T25" fmla="*/ 15 h 35"/>
                <a:gd name="T26" fmla="*/ 39 w 47"/>
                <a:gd name="T27" fmla="*/ 11 h 35"/>
                <a:gd name="T28" fmla="*/ 38 w 47"/>
                <a:gd name="T29" fmla="*/ 6 h 35"/>
                <a:gd name="T30" fmla="*/ 35 w 47"/>
                <a:gd name="T31" fmla="*/ 2 h 35"/>
                <a:gd name="T32" fmla="*/ 33 w 47"/>
                <a:gd name="T33" fmla="*/ 2 h 35"/>
                <a:gd name="T34" fmla="*/ 30 w 47"/>
                <a:gd name="T35" fmla="*/ 1 h 35"/>
                <a:gd name="T36" fmla="*/ 28 w 47"/>
                <a:gd name="T37" fmla="*/ 2 h 35"/>
                <a:gd name="T38" fmla="*/ 25 w 47"/>
                <a:gd name="T39" fmla="*/ 0 h 35"/>
                <a:gd name="T40" fmla="*/ 22 w 47"/>
                <a:gd name="T41" fmla="*/ 2 h 35"/>
                <a:gd name="T42" fmla="*/ 17 w 47"/>
                <a:gd name="T43" fmla="*/ 3 h 35"/>
                <a:gd name="T44" fmla="*/ 17 w 47"/>
                <a:gd name="T45" fmla="*/ 6 h 35"/>
                <a:gd name="T46" fmla="*/ 13 w 47"/>
                <a:gd name="T47" fmla="*/ 9 h 35"/>
                <a:gd name="T48" fmla="*/ 12 w 47"/>
                <a:gd name="T49" fmla="*/ 13 h 35"/>
                <a:gd name="T50" fmla="*/ 8 w 47"/>
                <a:gd name="T51" fmla="*/ 14 h 35"/>
                <a:gd name="T52" fmla="*/ 1 w 47"/>
                <a:gd name="T53" fmla="*/ 16 h 35"/>
                <a:gd name="T54" fmla="*/ 2 w 47"/>
                <a:gd name="T55" fmla="*/ 24 h 35"/>
                <a:gd name="T56" fmla="*/ 1 w 47"/>
                <a:gd name="T57" fmla="*/ 27 h 35"/>
                <a:gd name="T58" fmla="*/ 1 w 47"/>
                <a:gd name="T59" fmla="*/ 31 h 35"/>
                <a:gd name="T60" fmla="*/ 5 w 47"/>
                <a:gd name="T61" fmla="*/ 30 h 35"/>
                <a:gd name="T62" fmla="*/ 11 w 47"/>
                <a:gd name="T63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" h="35">
                  <a:moveTo>
                    <a:pt x="11" y="29"/>
                  </a:moveTo>
                  <a:cubicBezTo>
                    <a:pt x="14" y="29"/>
                    <a:pt x="16" y="30"/>
                    <a:pt x="18" y="30"/>
                  </a:cubicBezTo>
                  <a:cubicBezTo>
                    <a:pt x="18" y="30"/>
                    <a:pt x="23" y="33"/>
                    <a:pt x="23" y="33"/>
                  </a:cubicBezTo>
                  <a:cubicBezTo>
                    <a:pt x="23" y="32"/>
                    <a:pt x="24" y="29"/>
                    <a:pt x="25" y="31"/>
                  </a:cubicBezTo>
                  <a:cubicBezTo>
                    <a:pt x="27" y="34"/>
                    <a:pt x="28" y="29"/>
                    <a:pt x="29" y="32"/>
                  </a:cubicBezTo>
                  <a:cubicBezTo>
                    <a:pt x="30" y="34"/>
                    <a:pt x="32" y="32"/>
                    <a:pt x="33" y="32"/>
                  </a:cubicBezTo>
                  <a:cubicBezTo>
                    <a:pt x="34" y="31"/>
                    <a:pt x="36" y="35"/>
                    <a:pt x="36" y="33"/>
                  </a:cubicBezTo>
                  <a:cubicBezTo>
                    <a:pt x="37" y="31"/>
                    <a:pt x="36" y="29"/>
                    <a:pt x="38" y="28"/>
                  </a:cubicBezTo>
                  <a:cubicBezTo>
                    <a:pt x="39" y="28"/>
                    <a:pt x="41" y="27"/>
                    <a:pt x="42" y="27"/>
                  </a:cubicBezTo>
                  <a:cubicBezTo>
                    <a:pt x="41" y="26"/>
                    <a:pt x="40" y="24"/>
                    <a:pt x="40" y="22"/>
                  </a:cubicBezTo>
                  <a:cubicBezTo>
                    <a:pt x="40" y="20"/>
                    <a:pt x="42" y="22"/>
                    <a:pt x="44" y="21"/>
                  </a:cubicBezTo>
                  <a:cubicBezTo>
                    <a:pt x="46" y="21"/>
                    <a:pt x="47" y="19"/>
                    <a:pt x="45" y="17"/>
                  </a:cubicBezTo>
                  <a:cubicBezTo>
                    <a:pt x="44" y="16"/>
                    <a:pt x="43" y="17"/>
                    <a:pt x="42" y="15"/>
                  </a:cubicBezTo>
                  <a:cubicBezTo>
                    <a:pt x="41" y="14"/>
                    <a:pt x="40" y="13"/>
                    <a:pt x="39" y="11"/>
                  </a:cubicBezTo>
                  <a:cubicBezTo>
                    <a:pt x="38" y="10"/>
                    <a:pt x="38" y="8"/>
                    <a:pt x="38" y="6"/>
                  </a:cubicBezTo>
                  <a:cubicBezTo>
                    <a:pt x="39" y="4"/>
                    <a:pt x="36" y="2"/>
                    <a:pt x="35" y="2"/>
                  </a:cubicBezTo>
                  <a:cubicBezTo>
                    <a:pt x="34" y="1"/>
                    <a:pt x="34" y="2"/>
                    <a:pt x="33" y="2"/>
                  </a:cubicBezTo>
                  <a:cubicBezTo>
                    <a:pt x="31" y="3"/>
                    <a:pt x="31" y="2"/>
                    <a:pt x="30" y="1"/>
                  </a:cubicBezTo>
                  <a:cubicBezTo>
                    <a:pt x="29" y="0"/>
                    <a:pt x="29" y="2"/>
                    <a:pt x="28" y="2"/>
                  </a:cubicBezTo>
                  <a:cubicBezTo>
                    <a:pt x="27" y="2"/>
                    <a:pt x="25" y="0"/>
                    <a:pt x="25" y="0"/>
                  </a:cubicBezTo>
                  <a:cubicBezTo>
                    <a:pt x="23" y="0"/>
                    <a:pt x="23" y="2"/>
                    <a:pt x="22" y="2"/>
                  </a:cubicBezTo>
                  <a:cubicBezTo>
                    <a:pt x="20" y="3"/>
                    <a:pt x="19" y="3"/>
                    <a:pt x="17" y="3"/>
                  </a:cubicBezTo>
                  <a:cubicBezTo>
                    <a:pt x="16" y="4"/>
                    <a:pt x="17" y="6"/>
                    <a:pt x="17" y="6"/>
                  </a:cubicBezTo>
                  <a:cubicBezTo>
                    <a:pt x="16" y="8"/>
                    <a:pt x="13" y="7"/>
                    <a:pt x="13" y="9"/>
                  </a:cubicBezTo>
                  <a:cubicBezTo>
                    <a:pt x="12" y="10"/>
                    <a:pt x="12" y="11"/>
                    <a:pt x="12" y="13"/>
                  </a:cubicBezTo>
                  <a:cubicBezTo>
                    <a:pt x="12" y="14"/>
                    <a:pt x="9" y="14"/>
                    <a:pt x="8" y="14"/>
                  </a:cubicBezTo>
                  <a:cubicBezTo>
                    <a:pt x="5" y="15"/>
                    <a:pt x="4" y="16"/>
                    <a:pt x="1" y="16"/>
                  </a:cubicBezTo>
                  <a:cubicBezTo>
                    <a:pt x="2" y="19"/>
                    <a:pt x="5" y="21"/>
                    <a:pt x="2" y="24"/>
                  </a:cubicBezTo>
                  <a:cubicBezTo>
                    <a:pt x="0" y="25"/>
                    <a:pt x="0" y="26"/>
                    <a:pt x="1" y="27"/>
                  </a:cubicBezTo>
                  <a:cubicBezTo>
                    <a:pt x="3" y="28"/>
                    <a:pt x="1" y="30"/>
                    <a:pt x="1" y="31"/>
                  </a:cubicBezTo>
                  <a:cubicBezTo>
                    <a:pt x="3" y="31"/>
                    <a:pt x="4" y="31"/>
                    <a:pt x="5" y="30"/>
                  </a:cubicBezTo>
                  <a:cubicBezTo>
                    <a:pt x="7" y="29"/>
                    <a:pt x="10" y="29"/>
                    <a:pt x="11" y="2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962" name="Freeform 659" descr="" title=""/>
            <p:cNvSpPr>
              <a:spLocks/>
            </p:cNvSpPr>
            <p:nvPr/>
          </p:nvSpPr>
          <p:spPr bwMode="auto">
            <a:xfrm>
              <a:off x="12699739" y="5788216"/>
              <a:ext cx="286770" cy="188983"/>
            </a:xfrm>
            <a:custGeom>
              <a:avLst/>
              <a:gdLst>
                <a:gd name="T0" fmla="*/ 16 w 29"/>
                <a:gd name="T1" fmla="*/ 18 h 19"/>
                <a:gd name="T2" fmla="*/ 23 w 29"/>
                <a:gd name="T3" fmla="*/ 15 h 19"/>
                <a:gd name="T4" fmla="*/ 23 w 29"/>
                <a:gd name="T5" fmla="*/ 12 h 19"/>
                <a:gd name="T6" fmla="*/ 27 w 29"/>
                <a:gd name="T7" fmla="*/ 9 h 19"/>
                <a:gd name="T8" fmla="*/ 26 w 29"/>
                <a:gd name="T9" fmla="*/ 4 h 19"/>
                <a:gd name="T10" fmla="*/ 19 w 29"/>
                <a:gd name="T11" fmla="*/ 1 h 19"/>
                <a:gd name="T12" fmla="*/ 10 w 29"/>
                <a:gd name="T13" fmla="*/ 1 h 19"/>
                <a:gd name="T14" fmla="*/ 0 w 29"/>
                <a:gd name="T15" fmla="*/ 4 h 19"/>
                <a:gd name="T16" fmla="*/ 1 w 29"/>
                <a:gd name="T17" fmla="*/ 6 h 19"/>
                <a:gd name="T18" fmla="*/ 2 w 29"/>
                <a:gd name="T19" fmla="*/ 9 h 19"/>
                <a:gd name="T20" fmla="*/ 5 w 29"/>
                <a:gd name="T21" fmla="*/ 10 h 19"/>
                <a:gd name="T22" fmla="*/ 9 w 29"/>
                <a:gd name="T23" fmla="*/ 11 h 19"/>
                <a:gd name="T24" fmla="*/ 8 w 29"/>
                <a:gd name="T25" fmla="*/ 15 h 19"/>
                <a:gd name="T26" fmla="*/ 12 w 29"/>
                <a:gd name="T27" fmla="*/ 18 h 19"/>
                <a:gd name="T28" fmla="*/ 16 w 29"/>
                <a:gd name="T29" fmla="*/ 18 h 19"/>
                <a:gd name="T30" fmla="*/ 16 w 29"/>
                <a:gd name="T3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19">
                  <a:moveTo>
                    <a:pt x="16" y="18"/>
                  </a:moveTo>
                  <a:cubicBezTo>
                    <a:pt x="18" y="16"/>
                    <a:pt x="21" y="16"/>
                    <a:pt x="23" y="15"/>
                  </a:cubicBezTo>
                  <a:cubicBezTo>
                    <a:pt x="23" y="14"/>
                    <a:pt x="23" y="13"/>
                    <a:pt x="23" y="12"/>
                  </a:cubicBezTo>
                  <a:cubicBezTo>
                    <a:pt x="24" y="10"/>
                    <a:pt x="25" y="10"/>
                    <a:pt x="27" y="9"/>
                  </a:cubicBezTo>
                  <a:cubicBezTo>
                    <a:pt x="29" y="8"/>
                    <a:pt x="28" y="5"/>
                    <a:pt x="26" y="4"/>
                  </a:cubicBezTo>
                  <a:cubicBezTo>
                    <a:pt x="24" y="3"/>
                    <a:pt x="22" y="2"/>
                    <a:pt x="19" y="1"/>
                  </a:cubicBezTo>
                  <a:cubicBezTo>
                    <a:pt x="17" y="0"/>
                    <a:pt x="13" y="1"/>
                    <a:pt x="10" y="1"/>
                  </a:cubicBezTo>
                  <a:cubicBezTo>
                    <a:pt x="8" y="1"/>
                    <a:pt x="0" y="0"/>
                    <a:pt x="0" y="4"/>
                  </a:cubicBezTo>
                  <a:cubicBezTo>
                    <a:pt x="0" y="4"/>
                    <a:pt x="1" y="5"/>
                    <a:pt x="1" y="6"/>
                  </a:cubicBezTo>
                  <a:cubicBezTo>
                    <a:pt x="2" y="7"/>
                    <a:pt x="1" y="8"/>
                    <a:pt x="2" y="9"/>
                  </a:cubicBezTo>
                  <a:cubicBezTo>
                    <a:pt x="3" y="9"/>
                    <a:pt x="4" y="11"/>
                    <a:pt x="5" y="10"/>
                  </a:cubicBezTo>
                  <a:cubicBezTo>
                    <a:pt x="7" y="10"/>
                    <a:pt x="9" y="9"/>
                    <a:pt x="9" y="11"/>
                  </a:cubicBezTo>
                  <a:cubicBezTo>
                    <a:pt x="9" y="12"/>
                    <a:pt x="9" y="14"/>
                    <a:pt x="8" y="15"/>
                  </a:cubicBezTo>
                  <a:cubicBezTo>
                    <a:pt x="11" y="15"/>
                    <a:pt x="11" y="15"/>
                    <a:pt x="12" y="18"/>
                  </a:cubicBezTo>
                  <a:cubicBezTo>
                    <a:pt x="13" y="18"/>
                    <a:pt x="16" y="18"/>
                    <a:pt x="16" y="18"/>
                  </a:cubicBezTo>
                  <a:cubicBezTo>
                    <a:pt x="17" y="17"/>
                    <a:pt x="15" y="19"/>
                    <a:pt x="16" y="1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963" name="Freeform 660" descr="" title=""/>
            <p:cNvSpPr>
              <a:spLocks/>
            </p:cNvSpPr>
            <p:nvPr/>
          </p:nvSpPr>
          <p:spPr bwMode="auto">
            <a:xfrm>
              <a:off x="12699739" y="5670104"/>
              <a:ext cx="354248" cy="178859"/>
            </a:xfrm>
            <a:custGeom>
              <a:avLst/>
              <a:gdLst>
                <a:gd name="T0" fmla="*/ 11 w 36"/>
                <a:gd name="T1" fmla="*/ 13 h 18"/>
                <a:gd name="T2" fmla="*/ 19 w 36"/>
                <a:gd name="T3" fmla="*/ 12 h 18"/>
                <a:gd name="T4" fmla="*/ 25 w 36"/>
                <a:gd name="T5" fmla="*/ 15 h 18"/>
                <a:gd name="T6" fmla="*/ 29 w 36"/>
                <a:gd name="T7" fmla="*/ 17 h 18"/>
                <a:gd name="T8" fmla="*/ 33 w 36"/>
                <a:gd name="T9" fmla="*/ 16 h 18"/>
                <a:gd name="T10" fmla="*/ 36 w 36"/>
                <a:gd name="T11" fmla="*/ 14 h 18"/>
                <a:gd name="T12" fmla="*/ 34 w 36"/>
                <a:gd name="T13" fmla="*/ 8 h 18"/>
                <a:gd name="T14" fmla="*/ 31 w 36"/>
                <a:gd name="T15" fmla="*/ 4 h 18"/>
                <a:gd name="T16" fmla="*/ 25 w 36"/>
                <a:gd name="T17" fmla="*/ 3 h 18"/>
                <a:gd name="T18" fmla="*/ 18 w 36"/>
                <a:gd name="T19" fmla="*/ 1 h 18"/>
                <a:gd name="T20" fmla="*/ 17 w 36"/>
                <a:gd name="T21" fmla="*/ 5 h 18"/>
                <a:gd name="T22" fmla="*/ 15 w 36"/>
                <a:gd name="T23" fmla="*/ 7 h 18"/>
                <a:gd name="T24" fmla="*/ 8 w 36"/>
                <a:gd name="T25" fmla="*/ 4 h 18"/>
                <a:gd name="T26" fmla="*/ 0 w 36"/>
                <a:gd name="T27" fmla="*/ 15 h 18"/>
                <a:gd name="T28" fmla="*/ 11 w 36"/>
                <a:gd name="T29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18">
                  <a:moveTo>
                    <a:pt x="11" y="13"/>
                  </a:moveTo>
                  <a:cubicBezTo>
                    <a:pt x="14" y="13"/>
                    <a:pt x="16" y="12"/>
                    <a:pt x="19" y="12"/>
                  </a:cubicBezTo>
                  <a:cubicBezTo>
                    <a:pt x="20" y="12"/>
                    <a:pt x="24" y="14"/>
                    <a:pt x="25" y="15"/>
                  </a:cubicBezTo>
                  <a:cubicBezTo>
                    <a:pt x="26" y="16"/>
                    <a:pt x="27" y="18"/>
                    <a:pt x="29" y="17"/>
                  </a:cubicBezTo>
                  <a:cubicBezTo>
                    <a:pt x="30" y="17"/>
                    <a:pt x="31" y="16"/>
                    <a:pt x="33" y="16"/>
                  </a:cubicBezTo>
                  <a:cubicBezTo>
                    <a:pt x="34" y="16"/>
                    <a:pt x="34" y="14"/>
                    <a:pt x="36" y="14"/>
                  </a:cubicBezTo>
                  <a:cubicBezTo>
                    <a:pt x="35" y="12"/>
                    <a:pt x="33" y="9"/>
                    <a:pt x="34" y="8"/>
                  </a:cubicBezTo>
                  <a:cubicBezTo>
                    <a:pt x="35" y="6"/>
                    <a:pt x="32" y="4"/>
                    <a:pt x="31" y="4"/>
                  </a:cubicBezTo>
                  <a:cubicBezTo>
                    <a:pt x="29" y="3"/>
                    <a:pt x="27" y="5"/>
                    <a:pt x="25" y="3"/>
                  </a:cubicBezTo>
                  <a:cubicBezTo>
                    <a:pt x="22" y="1"/>
                    <a:pt x="21" y="0"/>
                    <a:pt x="18" y="1"/>
                  </a:cubicBezTo>
                  <a:cubicBezTo>
                    <a:pt x="16" y="2"/>
                    <a:pt x="17" y="3"/>
                    <a:pt x="17" y="5"/>
                  </a:cubicBezTo>
                  <a:cubicBezTo>
                    <a:pt x="16" y="6"/>
                    <a:pt x="16" y="7"/>
                    <a:pt x="15" y="7"/>
                  </a:cubicBezTo>
                  <a:cubicBezTo>
                    <a:pt x="12" y="9"/>
                    <a:pt x="10" y="5"/>
                    <a:pt x="8" y="4"/>
                  </a:cubicBezTo>
                  <a:cubicBezTo>
                    <a:pt x="3" y="0"/>
                    <a:pt x="0" y="11"/>
                    <a:pt x="0" y="15"/>
                  </a:cubicBezTo>
                  <a:cubicBezTo>
                    <a:pt x="4" y="13"/>
                    <a:pt x="7" y="13"/>
                    <a:pt x="11" y="1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964" name="Freeform 661" descr="" title=""/>
            <p:cNvSpPr>
              <a:spLocks/>
            </p:cNvSpPr>
            <p:nvPr/>
          </p:nvSpPr>
          <p:spPr bwMode="auto">
            <a:xfrm>
              <a:off x="12807698" y="5562116"/>
              <a:ext cx="236166" cy="148483"/>
            </a:xfrm>
            <a:custGeom>
              <a:avLst/>
              <a:gdLst>
                <a:gd name="T0" fmla="*/ 16 w 24"/>
                <a:gd name="T1" fmla="*/ 15 h 15"/>
                <a:gd name="T2" fmla="*/ 20 w 24"/>
                <a:gd name="T3" fmla="*/ 15 h 15"/>
                <a:gd name="T4" fmla="*/ 22 w 24"/>
                <a:gd name="T5" fmla="*/ 13 h 15"/>
                <a:gd name="T6" fmla="*/ 22 w 24"/>
                <a:gd name="T7" fmla="*/ 10 h 15"/>
                <a:gd name="T8" fmla="*/ 21 w 24"/>
                <a:gd name="T9" fmla="*/ 5 h 15"/>
                <a:gd name="T10" fmla="*/ 24 w 24"/>
                <a:gd name="T11" fmla="*/ 0 h 15"/>
                <a:gd name="T12" fmla="*/ 12 w 24"/>
                <a:gd name="T13" fmla="*/ 0 h 15"/>
                <a:gd name="T14" fmla="*/ 6 w 24"/>
                <a:gd name="T15" fmla="*/ 1 h 15"/>
                <a:gd name="T16" fmla="*/ 0 w 24"/>
                <a:gd name="T17" fmla="*/ 5 h 15"/>
                <a:gd name="T18" fmla="*/ 2 w 24"/>
                <a:gd name="T19" fmla="*/ 6 h 15"/>
                <a:gd name="T20" fmla="*/ 2 w 24"/>
                <a:gd name="T21" fmla="*/ 8 h 15"/>
                <a:gd name="T22" fmla="*/ 7 w 24"/>
                <a:gd name="T23" fmla="*/ 9 h 15"/>
                <a:gd name="T24" fmla="*/ 6 w 24"/>
                <a:gd name="T25" fmla="*/ 13 h 15"/>
                <a:gd name="T26" fmla="*/ 11 w 24"/>
                <a:gd name="T27" fmla="*/ 12 h 15"/>
                <a:gd name="T28" fmla="*/ 16 w 24"/>
                <a:gd name="T2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15">
                  <a:moveTo>
                    <a:pt x="16" y="15"/>
                  </a:moveTo>
                  <a:cubicBezTo>
                    <a:pt x="17" y="15"/>
                    <a:pt x="19" y="15"/>
                    <a:pt x="20" y="15"/>
                  </a:cubicBezTo>
                  <a:cubicBezTo>
                    <a:pt x="20" y="14"/>
                    <a:pt x="22" y="14"/>
                    <a:pt x="22" y="13"/>
                  </a:cubicBezTo>
                  <a:cubicBezTo>
                    <a:pt x="22" y="12"/>
                    <a:pt x="22" y="11"/>
                    <a:pt x="22" y="10"/>
                  </a:cubicBezTo>
                  <a:cubicBezTo>
                    <a:pt x="21" y="8"/>
                    <a:pt x="20" y="7"/>
                    <a:pt x="21" y="5"/>
                  </a:cubicBezTo>
                  <a:cubicBezTo>
                    <a:pt x="23" y="4"/>
                    <a:pt x="24" y="2"/>
                    <a:pt x="24" y="0"/>
                  </a:cubicBezTo>
                  <a:cubicBezTo>
                    <a:pt x="22" y="3"/>
                    <a:pt x="15" y="0"/>
                    <a:pt x="12" y="0"/>
                  </a:cubicBezTo>
                  <a:cubicBezTo>
                    <a:pt x="10" y="0"/>
                    <a:pt x="8" y="0"/>
                    <a:pt x="6" y="1"/>
                  </a:cubicBezTo>
                  <a:cubicBezTo>
                    <a:pt x="5" y="1"/>
                    <a:pt x="0" y="5"/>
                    <a:pt x="0" y="5"/>
                  </a:cubicBezTo>
                  <a:cubicBezTo>
                    <a:pt x="0" y="6"/>
                    <a:pt x="3" y="5"/>
                    <a:pt x="2" y="6"/>
                  </a:cubicBezTo>
                  <a:cubicBezTo>
                    <a:pt x="2" y="7"/>
                    <a:pt x="2" y="7"/>
                    <a:pt x="2" y="8"/>
                  </a:cubicBezTo>
                  <a:cubicBezTo>
                    <a:pt x="3" y="10"/>
                    <a:pt x="7" y="9"/>
                    <a:pt x="7" y="9"/>
                  </a:cubicBezTo>
                  <a:cubicBezTo>
                    <a:pt x="7" y="10"/>
                    <a:pt x="6" y="12"/>
                    <a:pt x="6" y="13"/>
                  </a:cubicBezTo>
                  <a:cubicBezTo>
                    <a:pt x="7" y="12"/>
                    <a:pt x="9" y="11"/>
                    <a:pt x="11" y="12"/>
                  </a:cubicBezTo>
                  <a:cubicBezTo>
                    <a:pt x="13" y="13"/>
                    <a:pt x="14" y="15"/>
                    <a:pt x="16" y="1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965" name="Freeform 662" descr="" title=""/>
            <p:cNvSpPr>
              <a:spLocks/>
            </p:cNvSpPr>
            <p:nvPr/>
          </p:nvSpPr>
          <p:spPr bwMode="auto">
            <a:xfrm>
              <a:off x="12628892" y="5869209"/>
              <a:ext cx="158568" cy="77618"/>
            </a:xfrm>
            <a:custGeom>
              <a:avLst/>
              <a:gdLst>
                <a:gd name="T0" fmla="*/ 16 w 16"/>
                <a:gd name="T1" fmla="*/ 4 h 8"/>
                <a:gd name="T2" fmla="*/ 12 w 16"/>
                <a:gd name="T3" fmla="*/ 2 h 8"/>
                <a:gd name="T4" fmla="*/ 8 w 16"/>
                <a:gd name="T5" fmla="*/ 0 h 8"/>
                <a:gd name="T6" fmla="*/ 7 w 16"/>
                <a:gd name="T7" fmla="*/ 3 h 8"/>
                <a:gd name="T8" fmla="*/ 5 w 16"/>
                <a:gd name="T9" fmla="*/ 2 h 8"/>
                <a:gd name="T10" fmla="*/ 2 w 16"/>
                <a:gd name="T11" fmla="*/ 3 h 8"/>
                <a:gd name="T12" fmla="*/ 0 w 16"/>
                <a:gd name="T13" fmla="*/ 5 h 8"/>
                <a:gd name="T14" fmla="*/ 0 w 16"/>
                <a:gd name="T15" fmla="*/ 6 h 8"/>
                <a:gd name="T16" fmla="*/ 2 w 16"/>
                <a:gd name="T17" fmla="*/ 6 h 8"/>
                <a:gd name="T18" fmla="*/ 8 w 16"/>
                <a:gd name="T19" fmla="*/ 7 h 8"/>
                <a:gd name="T20" fmla="*/ 16 w 16"/>
                <a:gd name="T21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8">
                  <a:moveTo>
                    <a:pt x="16" y="4"/>
                  </a:moveTo>
                  <a:cubicBezTo>
                    <a:pt x="16" y="1"/>
                    <a:pt x="14" y="2"/>
                    <a:pt x="12" y="2"/>
                  </a:cubicBezTo>
                  <a:cubicBezTo>
                    <a:pt x="11" y="3"/>
                    <a:pt x="10" y="1"/>
                    <a:pt x="8" y="0"/>
                  </a:cubicBezTo>
                  <a:cubicBezTo>
                    <a:pt x="8" y="1"/>
                    <a:pt x="8" y="2"/>
                    <a:pt x="7" y="3"/>
                  </a:cubicBezTo>
                  <a:cubicBezTo>
                    <a:pt x="6" y="3"/>
                    <a:pt x="7" y="1"/>
                    <a:pt x="5" y="2"/>
                  </a:cubicBezTo>
                  <a:cubicBezTo>
                    <a:pt x="4" y="2"/>
                    <a:pt x="2" y="2"/>
                    <a:pt x="2" y="3"/>
                  </a:cubicBezTo>
                  <a:cubicBezTo>
                    <a:pt x="1" y="5"/>
                    <a:pt x="2" y="6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1" y="6"/>
                    <a:pt x="2" y="6"/>
                  </a:cubicBezTo>
                  <a:cubicBezTo>
                    <a:pt x="4" y="7"/>
                    <a:pt x="6" y="7"/>
                    <a:pt x="8" y="7"/>
                  </a:cubicBezTo>
                  <a:cubicBezTo>
                    <a:pt x="10" y="7"/>
                    <a:pt x="16" y="8"/>
                    <a:pt x="16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966" name="Freeform 663" descr="" title=""/>
            <p:cNvSpPr>
              <a:spLocks/>
            </p:cNvSpPr>
            <p:nvPr/>
          </p:nvSpPr>
          <p:spPr bwMode="auto">
            <a:xfrm>
              <a:off x="12382603" y="5889455"/>
              <a:ext cx="472327" cy="415082"/>
            </a:xfrm>
            <a:custGeom>
              <a:avLst/>
              <a:gdLst>
                <a:gd name="T0" fmla="*/ 1 w 48"/>
                <a:gd name="T1" fmla="*/ 12 h 42"/>
                <a:gd name="T2" fmla="*/ 0 w 48"/>
                <a:gd name="T3" fmla="*/ 16 h 42"/>
                <a:gd name="T4" fmla="*/ 2 w 48"/>
                <a:gd name="T5" fmla="*/ 20 h 42"/>
                <a:gd name="T6" fmla="*/ 4 w 48"/>
                <a:gd name="T7" fmla="*/ 27 h 42"/>
                <a:gd name="T8" fmla="*/ 9 w 48"/>
                <a:gd name="T9" fmla="*/ 31 h 42"/>
                <a:gd name="T10" fmla="*/ 10 w 48"/>
                <a:gd name="T11" fmla="*/ 33 h 42"/>
                <a:gd name="T12" fmla="*/ 13 w 48"/>
                <a:gd name="T13" fmla="*/ 32 h 42"/>
                <a:gd name="T14" fmla="*/ 21 w 48"/>
                <a:gd name="T15" fmla="*/ 36 h 42"/>
                <a:gd name="T16" fmla="*/ 25 w 48"/>
                <a:gd name="T17" fmla="*/ 37 h 42"/>
                <a:gd name="T18" fmla="*/ 33 w 48"/>
                <a:gd name="T19" fmla="*/ 37 h 42"/>
                <a:gd name="T20" fmla="*/ 39 w 48"/>
                <a:gd name="T21" fmla="*/ 41 h 42"/>
                <a:gd name="T22" fmla="*/ 41 w 48"/>
                <a:gd name="T23" fmla="*/ 35 h 42"/>
                <a:gd name="T24" fmla="*/ 44 w 48"/>
                <a:gd name="T25" fmla="*/ 32 h 42"/>
                <a:gd name="T26" fmla="*/ 48 w 48"/>
                <a:gd name="T27" fmla="*/ 31 h 42"/>
                <a:gd name="T28" fmla="*/ 45 w 48"/>
                <a:gd name="T29" fmla="*/ 26 h 42"/>
                <a:gd name="T30" fmla="*/ 44 w 48"/>
                <a:gd name="T31" fmla="*/ 19 h 42"/>
                <a:gd name="T32" fmla="*/ 46 w 48"/>
                <a:gd name="T33" fmla="*/ 12 h 42"/>
                <a:gd name="T34" fmla="*/ 44 w 48"/>
                <a:gd name="T35" fmla="*/ 7 h 42"/>
                <a:gd name="T36" fmla="*/ 42 w 48"/>
                <a:gd name="T37" fmla="*/ 5 h 42"/>
                <a:gd name="T38" fmla="*/ 25 w 48"/>
                <a:gd name="T39" fmla="*/ 4 h 42"/>
                <a:gd name="T40" fmla="*/ 20 w 48"/>
                <a:gd name="T41" fmla="*/ 2 h 42"/>
                <a:gd name="T42" fmla="*/ 13 w 48"/>
                <a:gd name="T43" fmla="*/ 4 h 42"/>
                <a:gd name="T44" fmla="*/ 6 w 48"/>
                <a:gd name="T45" fmla="*/ 6 h 42"/>
                <a:gd name="T46" fmla="*/ 2 w 48"/>
                <a:gd name="T47" fmla="*/ 7 h 42"/>
                <a:gd name="T48" fmla="*/ 1 w 48"/>
                <a:gd name="T49" fmla="*/ 9 h 42"/>
                <a:gd name="T50" fmla="*/ 1 w 48"/>
                <a:gd name="T51" fmla="*/ 12 h 42"/>
                <a:gd name="T52" fmla="*/ 1 w 48"/>
                <a:gd name="T53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42">
                  <a:moveTo>
                    <a:pt x="1" y="12"/>
                  </a:moveTo>
                  <a:cubicBezTo>
                    <a:pt x="1" y="13"/>
                    <a:pt x="0" y="15"/>
                    <a:pt x="0" y="16"/>
                  </a:cubicBezTo>
                  <a:cubicBezTo>
                    <a:pt x="1" y="17"/>
                    <a:pt x="2" y="19"/>
                    <a:pt x="2" y="20"/>
                  </a:cubicBezTo>
                  <a:cubicBezTo>
                    <a:pt x="2" y="22"/>
                    <a:pt x="3" y="25"/>
                    <a:pt x="4" y="27"/>
                  </a:cubicBezTo>
                  <a:cubicBezTo>
                    <a:pt x="5" y="30"/>
                    <a:pt x="8" y="29"/>
                    <a:pt x="9" y="31"/>
                  </a:cubicBezTo>
                  <a:cubicBezTo>
                    <a:pt x="9" y="31"/>
                    <a:pt x="9" y="33"/>
                    <a:pt x="10" y="33"/>
                  </a:cubicBezTo>
                  <a:cubicBezTo>
                    <a:pt x="11" y="34"/>
                    <a:pt x="12" y="32"/>
                    <a:pt x="13" y="32"/>
                  </a:cubicBezTo>
                  <a:cubicBezTo>
                    <a:pt x="15" y="31"/>
                    <a:pt x="19" y="35"/>
                    <a:pt x="21" y="36"/>
                  </a:cubicBezTo>
                  <a:cubicBezTo>
                    <a:pt x="22" y="37"/>
                    <a:pt x="23" y="39"/>
                    <a:pt x="25" y="37"/>
                  </a:cubicBezTo>
                  <a:cubicBezTo>
                    <a:pt x="26" y="36"/>
                    <a:pt x="31" y="37"/>
                    <a:pt x="33" y="37"/>
                  </a:cubicBezTo>
                  <a:cubicBezTo>
                    <a:pt x="36" y="37"/>
                    <a:pt x="37" y="39"/>
                    <a:pt x="39" y="41"/>
                  </a:cubicBezTo>
                  <a:cubicBezTo>
                    <a:pt x="40" y="42"/>
                    <a:pt x="40" y="36"/>
                    <a:pt x="41" y="35"/>
                  </a:cubicBezTo>
                  <a:cubicBezTo>
                    <a:pt x="42" y="34"/>
                    <a:pt x="43" y="33"/>
                    <a:pt x="44" y="32"/>
                  </a:cubicBezTo>
                  <a:cubicBezTo>
                    <a:pt x="45" y="32"/>
                    <a:pt x="48" y="32"/>
                    <a:pt x="48" y="31"/>
                  </a:cubicBezTo>
                  <a:cubicBezTo>
                    <a:pt x="47" y="28"/>
                    <a:pt x="47" y="27"/>
                    <a:pt x="45" y="26"/>
                  </a:cubicBezTo>
                  <a:cubicBezTo>
                    <a:pt x="43" y="24"/>
                    <a:pt x="46" y="21"/>
                    <a:pt x="44" y="19"/>
                  </a:cubicBezTo>
                  <a:cubicBezTo>
                    <a:pt x="42" y="18"/>
                    <a:pt x="47" y="14"/>
                    <a:pt x="46" y="12"/>
                  </a:cubicBezTo>
                  <a:cubicBezTo>
                    <a:pt x="45" y="10"/>
                    <a:pt x="44" y="9"/>
                    <a:pt x="44" y="7"/>
                  </a:cubicBezTo>
                  <a:cubicBezTo>
                    <a:pt x="44" y="6"/>
                    <a:pt x="44" y="5"/>
                    <a:pt x="42" y="5"/>
                  </a:cubicBezTo>
                  <a:cubicBezTo>
                    <a:pt x="37" y="3"/>
                    <a:pt x="30" y="6"/>
                    <a:pt x="25" y="4"/>
                  </a:cubicBezTo>
                  <a:cubicBezTo>
                    <a:pt x="25" y="7"/>
                    <a:pt x="21" y="2"/>
                    <a:pt x="20" y="2"/>
                  </a:cubicBezTo>
                  <a:cubicBezTo>
                    <a:pt x="17" y="0"/>
                    <a:pt x="15" y="2"/>
                    <a:pt x="13" y="4"/>
                  </a:cubicBezTo>
                  <a:cubicBezTo>
                    <a:pt x="10" y="5"/>
                    <a:pt x="8" y="6"/>
                    <a:pt x="6" y="6"/>
                  </a:cubicBezTo>
                  <a:cubicBezTo>
                    <a:pt x="5" y="7"/>
                    <a:pt x="3" y="7"/>
                    <a:pt x="2" y="7"/>
                  </a:cubicBezTo>
                  <a:cubicBezTo>
                    <a:pt x="1" y="8"/>
                    <a:pt x="3" y="9"/>
                    <a:pt x="1" y="9"/>
                  </a:cubicBezTo>
                  <a:cubicBezTo>
                    <a:pt x="1" y="10"/>
                    <a:pt x="1" y="11"/>
                    <a:pt x="1" y="12"/>
                  </a:cubicBezTo>
                  <a:cubicBezTo>
                    <a:pt x="1" y="14"/>
                    <a:pt x="1" y="12"/>
                    <a:pt x="1" y="1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967" name="Freeform 664" descr="" title=""/>
            <p:cNvSpPr>
              <a:spLocks/>
            </p:cNvSpPr>
            <p:nvPr/>
          </p:nvSpPr>
          <p:spPr bwMode="auto">
            <a:xfrm>
              <a:off x="12669374" y="6324787"/>
              <a:ext cx="455460" cy="296970"/>
            </a:xfrm>
            <a:custGeom>
              <a:avLst/>
              <a:gdLst>
                <a:gd name="T0" fmla="*/ 38 w 46"/>
                <a:gd name="T1" fmla="*/ 13 h 30"/>
                <a:gd name="T2" fmla="*/ 35 w 46"/>
                <a:gd name="T3" fmla="*/ 6 h 30"/>
                <a:gd name="T4" fmla="*/ 32 w 46"/>
                <a:gd name="T5" fmla="*/ 0 h 30"/>
                <a:gd name="T6" fmla="*/ 22 w 46"/>
                <a:gd name="T7" fmla="*/ 4 h 30"/>
                <a:gd name="T8" fmla="*/ 18 w 46"/>
                <a:gd name="T9" fmla="*/ 3 h 30"/>
                <a:gd name="T10" fmla="*/ 12 w 46"/>
                <a:gd name="T11" fmla="*/ 3 h 30"/>
                <a:gd name="T12" fmla="*/ 8 w 46"/>
                <a:gd name="T13" fmla="*/ 6 h 30"/>
                <a:gd name="T14" fmla="*/ 4 w 46"/>
                <a:gd name="T15" fmla="*/ 14 h 30"/>
                <a:gd name="T16" fmla="*/ 0 w 46"/>
                <a:gd name="T17" fmla="*/ 15 h 30"/>
                <a:gd name="T18" fmla="*/ 3 w 46"/>
                <a:gd name="T19" fmla="*/ 18 h 30"/>
                <a:gd name="T20" fmla="*/ 5 w 46"/>
                <a:gd name="T21" fmla="*/ 22 h 30"/>
                <a:gd name="T22" fmla="*/ 8 w 46"/>
                <a:gd name="T23" fmla="*/ 24 h 30"/>
                <a:gd name="T24" fmla="*/ 11 w 46"/>
                <a:gd name="T25" fmla="*/ 25 h 30"/>
                <a:gd name="T26" fmla="*/ 11 w 46"/>
                <a:gd name="T27" fmla="*/ 28 h 30"/>
                <a:gd name="T28" fmla="*/ 21 w 46"/>
                <a:gd name="T29" fmla="*/ 30 h 30"/>
                <a:gd name="T30" fmla="*/ 28 w 46"/>
                <a:gd name="T31" fmla="*/ 28 h 30"/>
                <a:gd name="T32" fmla="*/ 40 w 46"/>
                <a:gd name="T33" fmla="*/ 30 h 30"/>
                <a:gd name="T34" fmla="*/ 41 w 46"/>
                <a:gd name="T35" fmla="*/ 23 h 30"/>
                <a:gd name="T36" fmla="*/ 46 w 46"/>
                <a:gd name="T37" fmla="*/ 20 h 30"/>
                <a:gd name="T38" fmla="*/ 39 w 46"/>
                <a:gd name="T39" fmla="*/ 20 h 30"/>
                <a:gd name="T40" fmla="*/ 38 w 46"/>
                <a:gd name="T41" fmla="*/ 13 h 30"/>
                <a:gd name="T42" fmla="*/ 38 w 46"/>
                <a:gd name="T43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30">
                  <a:moveTo>
                    <a:pt x="38" y="13"/>
                  </a:moveTo>
                  <a:cubicBezTo>
                    <a:pt x="39" y="10"/>
                    <a:pt x="36" y="8"/>
                    <a:pt x="35" y="6"/>
                  </a:cubicBezTo>
                  <a:cubicBezTo>
                    <a:pt x="33" y="5"/>
                    <a:pt x="32" y="2"/>
                    <a:pt x="32" y="0"/>
                  </a:cubicBezTo>
                  <a:cubicBezTo>
                    <a:pt x="29" y="1"/>
                    <a:pt x="26" y="4"/>
                    <a:pt x="22" y="4"/>
                  </a:cubicBezTo>
                  <a:cubicBezTo>
                    <a:pt x="21" y="4"/>
                    <a:pt x="19" y="3"/>
                    <a:pt x="18" y="3"/>
                  </a:cubicBezTo>
                  <a:cubicBezTo>
                    <a:pt x="16" y="3"/>
                    <a:pt x="14" y="3"/>
                    <a:pt x="12" y="3"/>
                  </a:cubicBezTo>
                  <a:cubicBezTo>
                    <a:pt x="12" y="3"/>
                    <a:pt x="9" y="6"/>
                    <a:pt x="8" y="6"/>
                  </a:cubicBezTo>
                  <a:cubicBezTo>
                    <a:pt x="7" y="9"/>
                    <a:pt x="5" y="11"/>
                    <a:pt x="4" y="14"/>
                  </a:cubicBezTo>
                  <a:cubicBezTo>
                    <a:pt x="3" y="14"/>
                    <a:pt x="1" y="14"/>
                    <a:pt x="0" y="15"/>
                  </a:cubicBezTo>
                  <a:cubicBezTo>
                    <a:pt x="0" y="16"/>
                    <a:pt x="3" y="17"/>
                    <a:pt x="3" y="18"/>
                  </a:cubicBezTo>
                  <a:cubicBezTo>
                    <a:pt x="3" y="20"/>
                    <a:pt x="4" y="20"/>
                    <a:pt x="5" y="22"/>
                  </a:cubicBezTo>
                  <a:cubicBezTo>
                    <a:pt x="5" y="24"/>
                    <a:pt x="6" y="24"/>
                    <a:pt x="8" y="24"/>
                  </a:cubicBezTo>
                  <a:cubicBezTo>
                    <a:pt x="9" y="24"/>
                    <a:pt x="11" y="24"/>
                    <a:pt x="11" y="25"/>
                  </a:cubicBezTo>
                  <a:cubicBezTo>
                    <a:pt x="11" y="26"/>
                    <a:pt x="11" y="27"/>
                    <a:pt x="11" y="28"/>
                  </a:cubicBezTo>
                  <a:cubicBezTo>
                    <a:pt x="13" y="30"/>
                    <a:pt x="18" y="30"/>
                    <a:pt x="21" y="30"/>
                  </a:cubicBezTo>
                  <a:cubicBezTo>
                    <a:pt x="24" y="30"/>
                    <a:pt x="26" y="30"/>
                    <a:pt x="28" y="28"/>
                  </a:cubicBezTo>
                  <a:cubicBezTo>
                    <a:pt x="32" y="26"/>
                    <a:pt x="36" y="28"/>
                    <a:pt x="40" y="30"/>
                  </a:cubicBezTo>
                  <a:cubicBezTo>
                    <a:pt x="40" y="28"/>
                    <a:pt x="40" y="25"/>
                    <a:pt x="41" y="23"/>
                  </a:cubicBezTo>
                  <a:cubicBezTo>
                    <a:pt x="42" y="22"/>
                    <a:pt x="45" y="24"/>
                    <a:pt x="46" y="20"/>
                  </a:cubicBezTo>
                  <a:cubicBezTo>
                    <a:pt x="43" y="18"/>
                    <a:pt x="42" y="20"/>
                    <a:pt x="39" y="20"/>
                  </a:cubicBezTo>
                  <a:cubicBezTo>
                    <a:pt x="37" y="19"/>
                    <a:pt x="37" y="14"/>
                    <a:pt x="38" y="13"/>
                  </a:cubicBezTo>
                  <a:cubicBezTo>
                    <a:pt x="39" y="11"/>
                    <a:pt x="37" y="15"/>
                    <a:pt x="38" y="1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968" name="Freeform 665" descr="" title=""/>
            <p:cNvSpPr>
              <a:spLocks/>
            </p:cNvSpPr>
            <p:nvPr/>
          </p:nvSpPr>
          <p:spPr bwMode="auto">
            <a:xfrm>
              <a:off x="12986509" y="6314662"/>
              <a:ext cx="165315" cy="199108"/>
            </a:xfrm>
            <a:custGeom>
              <a:avLst/>
              <a:gdLst>
                <a:gd name="T0" fmla="*/ 14 w 17"/>
                <a:gd name="T1" fmla="*/ 10 h 20"/>
                <a:gd name="T2" fmla="*/ 9 w 17"/>
                <a:gd name="T3" fmla="*/ 3 h 20"/>
                <a:gd name="T4" fmla="*/ 0 w 17"/>
                <a:gd name="T5" fmla="*/ 1 h 20"/>
                <a:gd name="T6" fmla="*/ 5 w 17"/>
                <a:gd name="T7" fmla="*/ 10 h 20"/>
                <a:gd name="T8" fmla="*/ 7 w 17"/>
                <a:gd name="T9" fmla="*/ 20 h 20"/>
                <a:gd name="T10" fmla="*/ 10 w 17"/>
                <a:gd name="T11" fmla="*/ 14 h 20"/>
                <a:gd name="T12" fmla="*/ 14 w 17"/>
                <a:gd name="T13" fmla="*/ 14 h 20"/>
                <a:gd name="T14" fmla="*/ 14 w 17"/>
                <a:gd name="T15" fmla="*/ 10 h 20"/>
                <a:gd name="T16" fmla="*/ 14 w 17"/>
                <a:gd name="T17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0">
                  <a:moveTo>
                    <a:pt x="14" y="10"/>
                  </a:moveTo>
                  <a:cubicBezTo>
                    <a:pt x="12" y="8"/>
                    <a:pt x="11" y="4"/>
                    <a:pt x="9" y="3"/>
                  </a:cubicBezTo>
                  <a:cubicBezTo>
                    <a:pt x="8" y="3"/>
                    <a:pt x="0" y="0"/>
                    <a:pt x="0" y="1"/>
                  </a:cubicBezTo>
                  <a:cubicBezTo>
                    <a:pt x="1" y="5"/>
                    <a:pt x="3" y="7"/>
                    <a:pt x="5" y="10"/>
                  </a:cubicBezTo>
                  <a:cubicBezTo>
                    <a:pt x="7" y="13"/>
                    <a:pt x="4" y="17"/>
                    <a:pt x="7" y="20"/>
                  </a:cubicBezTo>
                  <a:cubicBezTo>
                    <a:pt x="8" y="19"/>
                    <a:pt x="9" y="16"/>
                    <a:pt x="10" y="14"/>
                  </a:cubicBezTo>
                  <a:cubicBezTo>
                    <a:pt x="12" y="13"/>
                    <a:pt x="13" y="14"/>
                    <a:pt x="14" y="14"/>
                  </a:cubicBezTo>
                  <a:cubicBezTo>
                    <a:pt x="17" y="14"/>
                    <a:pt x="14" y="10"/>
                    <a:pt x="14" y="10"/>
                  </a:cubicBezTo>
                  <a:cubicBezTo>
                    <a:pt x="13" y="9"/>
                    <a:pt x="14" y="10"/>
                    <a:pt x="14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969" name="Freeform 666" descr="" title=""/>
            <p:cNvSpPr>
              <a:spLocks/>
            </p:cNvSpPr>
            <p:nvPr/>
          </p:nvSpPr>
          <p:spPr bwMode="auto">
            <a:xfrm>
              <a:off x="13053985" y="6422649"/>
              <a:ext cx="97839" cy="101239"/>
            </a:xfrm>
            <a:custGeom>
              <a:avLst/>
              <a:gdLst>
                <a:gd name="T0" fmla="*/ 7 w 10"/>
                <a:gd name="T1" fmla="*/ 9 h 10"/>
                <a:gd name="T2" fmla="*/ 7 w 10"/>
                <a:gd name="T3" fmla="*/ 7 h 10"/>
                <a:gd name="T4" fmla="*/ 10 w 10"/>
                <a:gd name="T5" fmla="*/ 4 h 10"/>
                <a:gd name="T6" fmla="*/ 8 w 10"/>
                <a:gd name="T7" fmla="*/ 1 h 10"/>
                <a:gd name="T8" fmla="*/ 3 w 10"/>
                <a:gd name="T9" fmla="*/ 4 h 10"/>
                <a:gd name="T10" fmla="*/ 0 w 10"/>
                <a:gd name="T11" fmla="*/ 9 h 10"/>
                <a:gd name="T12" fmla="*/ 3 w 10"/>
                <a:gd name="T13" fmla="*/ 9 h 10"/>
                <a:gd name="T14" fmla="*/ 7 w 10"/>
                <a:gd name="T15" fmla="*/ 10 h 10"/>
                <a:gd name="T16" fmla="*/ 7 w 10"/>
                <a:gd name="T17" fmla="*/ 9 h 10"/>
                <a:gd name="T18" fmla="*/ 7 w 10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0">
                  <a:moveTo>
                    <a:pt x="7" y="9"/>
                  </a:moveTo>
                  <a:cubicBezTo>
                    <a:pt x="6" y="8"/>
                    <a:pt x="6" y="8"/>
                    <a:pt x="7" y="7"/>
                  </a:cubicBezTo>
                  <a:cubicBezTo>
                    <a:pt x="8" y="6"/>
                    <a:pt x="9" y="5"/>
                    <a:pt x="10" y="4"/>
                  </a:cubicBezTo>
                  <a:cubicBezTo>
                    <a:pt x="10" y="4"/>
                    <a:pt x="8" y="2"/>
                    <a:pt x="8" y="1"/>
                  </a:cubicBezTo>
                  <a:cubicBezTo>
                    <a:pt x="8" y="5"/>
                    <a:pt x="3" y="0"/>
                    <a:pt x="3" y="4"/>
                  </a:cubicBezTo>
                  <a:cubicBezTo>
                    <a:pt x="3" y="6"/>
                    <a:pt x="1" y="8"/>
                    <a:pt x="0" y="9"/>
                  </a:cubicBezTo>
                  <a:cubicBezTo>
                    <a:pt x="0" y="10"/>
                    <a:pt x="2" y="9"/>
                    <a:pt x="3" y="9"/>
                  </a:cubicBezTo>
                  <a:cubicBezTo>
                    <a:pt x="5" y="9"/>
                    <a:pt x="6" y="9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6" y="8"/>
                    <a:pt x="7" y="9"/>
                    <a:pt x="7" y="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970" name="Freeform 667" descr="" title=""/>
            <p:cNvSpPr>
              <a:spLocks/>
            </p:cNvSpPr>
            <p:nvPr/>
          </p:nvSpPr>
          <p:spPr bwMode="auto">
            <a:xfrm>
              <a:off x="12757095" y="6581258"/>
              <a:ext cx="317135" cy="188983"/>
            </a:xfrm>
            <a:custGeom>
              <a:avLst/>
              <a:gdLst>
                <a:gd name="T0" fmla="*/ 17 w 32"/>
                <a:gd name="T1" fmla="*/ 4 h 19"/>
                <a:gd name="T2" fmla="*/ 2 w 32"/>
                <a:gd name="T3" fmla="*/ 0 h 19"/>
                <a:gd name="T4" fmla="*/ 2 w 32"/>
                <a:gd name="T5" fmla="*/ 5 h 19"/>
                <a:gd name="T6" fmla="*/ 3 w 32"/>
                <a:gd name="T7" fmla="*/ 8 h 19"/>
                <a:gd name="T8" fmla="*/ 1 w 32"/>
                <a:gd name="T9" fmla="*/ 11 h 19"/>
                <a:gd name="T10" fmla="*/ 3 w 32"/>
                <a:gd name="T11" fmla="*/ 17 h 19"/>
                <a:gd name="T12" fmla="*/ 9 w 32"/>
                <a:gd name="T13" fmla="*/ 17 h 19"/>
                <a:gd name="T14" fmla="*/ 16 w 32"/>
                <a:gd name="T15" fmla="*/ 18 h 19"/>
                <a:gd name="T16" fmla="*/ 21 w 32"/>
                <a:gd name="T17" fmla="*/ 15 h 19"/>
                <a:gd name="T18" fmla="*/ 28 w 32"/>
                <a:gd name="T19" fmla="*/ 14 h 19"/>
                <a:gd name="T20" fmla="*/ 28 w 32"/>
                <a:gd name="T21" fmla="*/ 8 h 19"/>
                <a:gd name="T22" fmla="*/ 29 w 32"/>
                <a:gd name="T23" fmla="*/ 3 h 19"/>
                <a:gd name="T24" fmla="*/ 21 w 32"/>
                <a:gd name="T25" fmla="*/ 2 h 19"/>
                <a:gd name="T26" fmla="*/ 17 w 32"/>
                <a:gd name="T27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19">
                  <a:moveTo>
                    <a:pt x="17" y="4"/>
                  </a:moveTo>
                  <a:cubicBezTo>
                    <a:pt x="13" y="4"/>
                    <a:pt x="3" y="6"/>
                    <a:pt x="2" y="0"/>
                  </a:cubicBezTo>
                  <a:cubicBezTo>
                    <a:pt x="1" y="2"/>
                    <a:pt x="0" y="4"/>
                    <a:pt x="2" y="5"/>
                  </a:cubicBezTo>
                  <a:cubicBezTo>
                    <a:pt x="3" y="6"/>
                    <a:pt x="4" y="7"/>
                    <a:pt x="3" y="8"/>
                  </a:cubicBezTo>
                  <a:cubicBezTo>
                    <a:pt x="2" y="9"/>
                    <a:pt x="1" y="9"/>
                    <a:pt x="1" y="11"/>
                  </a:cubicBezTo>
                  <a:cubicBezTo>
                    <a:pt x="2" y="13"/>
                    <a:pt x="3" y="14"/>
                    <a:pt x="3" y="17"/>
                  </a:cubicBezTo>
                  <a:cubicBezTo>
                    <a:pt x="5" y="17"/>
                    <a:pt x="7" y="17"/>
                    <a:pt x="9" y="17"/>
                  </a:cubicBezTo>
                  <a:cubicBezTo>
                    <a:pt x="11" y="17"/>
                    <a:pt x="14" y="19"/>
                    <a:pt x="16" y="18"/>
                  </a:cubicBezTo>
                  <a:cubicBezTo>
                    <a:pt x="18" y="18"/>
                    <a:pt x="20" y="16"/>
                    <a:pt x="21" y="15"/>
                  </a:cubicBezTo>
                  <a:cubicBezTo>
                    <a:pt x="23" y="13"/>
                    <a:pt x="25" y="14"/>
                    <a:pt x="28" y="14"/>
                  </a:cubicBezTo>
                  <a:cubicBezTo>
                    <a:pt x="27" y="12"/>
                    <a:pt x="27" y="11"/>
                    <a:pt x="28" y="8"/>
                  </a:cubicBezTo>
                  <a:cubicBezTo>
                    <a:pt x="29" y="6"/>
                    <a:pt x="32" y="4"/>
                    <a:pt x="29" y="3"/>
                  </a:cubicBezTo>
                  <a:cubicBezTo>
                    <a:pt x="27" y="2"/>
                    <a:pt x="24" y="1"/>
                    <a:pt x="21" y="2"/>
                  </a:cubicBezTo>
                  <a:cubicBezTo>
                    <a:pt x="19" y="2"/>
                    <a:pt x="18" y="4"/>
                    <a:pt x="17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971" name="Freeform 668" descr="" title=""/>
            <p:cNvSpPr>
              <a:spLocks/>
            </p:cNvSpPr>
            <p:nvPr/>
          </p:nvSpPr>
          <p:spPr bwMode="auto">
            <a:xfrm>
              <a:off x="12450079" y="6534013"/>
              <a:ext cx="178811" cy="148483"/>
            </a:xfrm>
            <a:custGeom>
              <a:avLst/>
              <a:gdLst>
                <a:gd name="T0" fmla="*/ 10 w 18"/>
                <a:gd name="T1" fmla="*/ 0 h 15"/>
                <a:gd name="T2" fmla="*/ 1 w 18"/>
                <a:gd name="T3" fmla="*/ 2 h 15"/>
                <a:gd name="T4" fmla="*/ 4 w 18"/>
                <a:gd name="T5" fmla="*/ 8 h 15"/>
                <a:gd name="T6" fmla="*/ 13 w 18"/>
                <a:gd name="T7" fmla="*/ 15 h 15"/>
                <a:gd name="T8" fmla="*/ 15 w 18"/>
                <a:gd name="T9" fmla="*/ 10 h 15"/>
                <a:gd name="T10" fmla="*/ 17 w 18"/>
                <a:gd name="T11" fmla="*/ 6 h 15"/>
                <a:gd name="T12" fmla="*/ 16 w 18"/>
                <a:gd name="T13" fmla="*/ 2 h 15"/>
                <a:gd name="T14" fmla="*/ 10 w 18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5">
                  <a:moveTo>
                    <a:pt x="10" y="0"/>
                  </a:moveTo>
                  <a:cubicBezTo>
                    <a:pt x="8" y="0"/>
                    <a:pt x="0" y="0"/>
                    <a:pt x="1" y="2"/>
                  </a:cubicBezTo>
                  <a:cubicBezTo>
                    <a:pt x="1" y="3"/>
                    <a:pt x="3" y="7"/>
                    <a:pt x="4" y="8"/>
                  </a:cubicBezTo>
                  <a:cubicBezTo>
                    <a:pt x="6" y="11"/>
                    <a:pt x="10" y="13"/>
                    <a:pt x="13" y="15"/>
                  </a:cubicBezTo>
                  <a:cubicBezTo>
                    <a:pt x="13" y="13"/>
                    <a:pt x="13" y="11"/>
                    <a:pt x="15" y="10"/>
                  </a:cubicBezTo>
                  <a:cubicBezTo>
                    <a:pt x="17" y="9"/>
                    <a:pt x="18" y="8"/>
                    <a:pt x="17" y="6"/>
                  </a:cubicBezTo>
                  <a:cubicBezTo>
                    <a:pt x="17" y="4"/>
                    <a:pt x="17" y="3"/>
                    <a:pt x="16" y="2"/>
                  </a:cubicBezTo>
                  <a:cubicBezTo>
                    <a:pt x="14" y="1"/>
                    <a:pt x="12" y="0"/>
                    <a:pt x="10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972" name="Freeform 669" descr="" title=""/>
            <p:cNvSpPr>
              <a:spLocks/>
            </p:cNvSpPr>
            <p:nvPr/>
          </p:nvSpPr>
          <p:spPr bwMode="auto">
            <a:xfrm>
              <a:off x="12578282" y="6463146"/>
              <a:ext cx="219294" cy="266597"/>
            </a:xfrm>
            <a:custGeom>
              <a:avLst/>
              <a:gdLst>
                <a:gd name="T0" fmla="*/ 21 w 22"/>
                <a:gd name="T1" fmla="*/ 19 h 27"/>
                <a:gd name="T2" fmla="*/ 20 w 22"/>
                <a:gd name="T3" fmla="*/ 17 h 27"/>
                <a:gd name="T4" fmla="*/ 19 w 22"/>
                <a:gd name="T5" fmla="*/ 13 h 27"/>
                <a:gd name="T6" fmla="*/ 15 w 22"/>
                <a:gd name="T7" fmla="*/ 10 h 27"/>
                <a:gd name="T8" fmla="*/ 14 w 22"/>
                <a:gd name="T9" fmla="*/ 8 h 27"/>
                <a:gd name="T10" fmla="*/ 12 w 22"/>
                <a:gd name="T11" fmla="*/ 5 h 27"/>
                <a:gd name="T12" fmla="*/ 5 w 22"/>
                <a:gd name="T13" fmla="*/ 1 h 27"/>
                <a:gd name="T14" fmla="*/ 2 w 22"/>
                <a:gd name="T15" fmla="*/ 4 h 27"/>
                <a:gd name="T16" fmla="*/ 4 w 22"/>
                <a:gd name="T17" fmla="*/ 14 h 27"/>
                <a:gd name="T18" fmla="*/ 1 w 22"/>
                <a:gd name="T19" fmla="*/ 19 h 27"/>
                <a:gd name="T20" fmla="*/ 0 w 22"/>
                <a:gd name="T21" fmla="*/ 23 h 27"/>
                <a:gd name="T22" fmla="*/ 4 w 22"/>
                <a:gd name="T23" fmla="*/ 27 h 27"/>
                <a:gd name="T24" fmla="*/ 6 w 22"/>
                <a:gd name="T25" fmla="*/ 23 h 27"/>
                <a:gd name="T26" fmla="*/ 10 w 22"/>
                <a:gd name="T27" fmla="*/ 26 h 27"/>
                <a:gd name="T28" fmla="*/ 20 w 22"/>
                <a:gd name="T29" fmla="*/ 24 h 27"/>
                <a:gd name="T30" fmla="*/ 21 w 22"/>
                <a:gd name="T31" fmla="*/ 19 h 27"/>
                <a:gd name="T32" fmla="*/ 21 w 22"/>
                <a:gd name="T33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27">
                  <a:moveTo>
                    <a:pt x="21" y="19"/>
                  </a:moveTo>
                  <a:cubicBezTo>
                    <a:pt x="22" y="18"/>
                    <a:pt x="21" y="18"/>
                    <a:pt x="20" y="17"/>
                  </a:cubicBezTo>
                  <a:cubicBezTo>
                    <a:pt x="19" y="16"/>
                    <a:pt x="19" y="15"/>
                    <a:pt x="19" y="13"/>
                  </a:cubicBezTo>
                  <a:cubicBezTo>
                    <a:pt x="21" y="10"/>
                    <a:pt x="18" y="10"/>
                    <a:pt x="15" y="10"/>
                  </a:cubicBezTo>
                  <a:cubicBezTo>
                    <a:pt x="14" y="10"/>
                    <a:pt x="14" y="9"/>
                    <a:pt x="14" y="8"/>
                  </a:cubicBezTo>
                  <a:cubicBezTo>
                    <a:pt x="13" y="6"/>
                    <a:pt x="12" y="7"/>
                    <a:pt x="12" y="5"/>
                  </a:cubicBezTo>
                  <a:cubicBezTo>
                    <a:pt x="11" y="2"/>
                    <a:pt x="9" y="0"/>
                    <a:pt x="5" y="1"/>
                  </a:cubicBezTo>
                  <a:cubicBezTo>
                    <a:pt x="2" y="2"/>
                    <a:pt x="2" y="2"/>
                    <a:pt x="2" y="4"/>
                  </a:cubicBezTo>
                  <a:cubicBezTo>
                    <a:pt x="3" y="7"/>
                    <a:pt x="4" y="10"/>
                    <a:pt x="4" y="14"/>
                  </a:cubicBezTo>
                  <a:cubicBezTo>
                    <a:pt x="5" y="17"/>
                    <a:pt x="2" y="16"/>
                    <a:pt x="1" y="19"/>
                  </a:cubicBezTo>
                  <a:cubicBezTo>
                    <a:pt x="0" y="20"/>
                    <a:pt x="0" y="22"/>
                    <a:pt x="0" y="23"/>
                  </a:cubicBezTo>
                  <a:cubicBezTo>
                    <a:pt x="0" y="25"/>
                    <a:pt x="3" y="26"/>
                    <a:pt x="4" y="27"/>
                  </a:cubicBezTo>
                  <a:cubicBezTo>
                    <a:pt x="4" y="26"/>
                    <a:pt x="4" y="23"/>
                    <a:pt x="6" y="23"/>
                  </a:cubicBezTo>
                  <a:cubicBezTo>
                    <a:pt x="8" y="23"/>
                    <a:pt x="9" y="24"/>
                    <a:pt x="10" y="26"/>
                  </a:cubicBezTo>
                  <a:cubicBezTo>
                    <a:pt x="11" y="26"/>
                    <a:pt x="18" y="24"/>
                    <a:pt x="20" y="24"/>
                  </a:cubicBezTo>
                  <a:cubicBezTo>
                    <a:pt x="18" y="22"/>
                    <a:pt x="20" y="21"/>
                    <a:pt x="21" y="19"/>
                  </a:cubicBezTo>
                  <a:cubicBezTo>
                    <a:pt x="22" y="18"/>
                    <a:pt x="20" y="20"/>
                    <a:pt x="21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973" name="Freeform 670" descr="" title=""/>
            <p:cNvSpPr>
              <a:spLocks/>
            </p:cNvSpPr>
            <p:nvPr/>
          </p:nvSpPr>
          <p:spPr bwMode="auto">
            <a:xfrm>
              <a:off x="12460202" y="6304540"/>
              <a:ext cx="347502" cy="188983"/>
            </a:xfrm>
            <a:custGeom>
              <a:avLst/>
              <a:gdLst>
                <a:gd name="T0" fmla="*/ 30 w 35"/>
                <a:gd name="T1" fmla="*/ 3 h 19"/>
                <a:gd name="T2" fmla="*/ 24 w 35"/>
                <a:gd name="T3" fmla="*/ 1 h 19"/>
                <a:gd name="T4" fmla="*/ 19 w 35"/>
                <a:gd name="T5" fmla="*/ 4 h 19"/>
                <a:gd name="T6" fmla="*/ 15 w 35"/>
                <a:gd name="T7" fmla="*/ 4 h 19"/>
                <a:gd name="T8" fmla="*/ 13 w 35"/>
                <a:gd name="T9" fmla="*/ 6 h 19"/>
                <a:gd name="T10" fmla="*/ 5 w 35"/>
                <a:gd name="T11" fmla="*/ 4 h 19"/>
                <a:gd name="T12" fmla="*/ 5 w 35"/>
                <a:gd name="T13" fmla="*/ 7 h 19"/>
                <a:gd name="T14" fmla="*/ 3 w 35"/>
                <a:gd name="T15" fmla="*/ 8 h 19"/>
                <a:gd name="T16" fmla="*/ 3 w 35"/>
                <a:gd name="T17" fmla="*/ 15 h 19"/>
                <a:gd name="T18" fmla="*/ 11 w 35"/>
                <a:gd name="T19" fmla="*/ 19 h 19"/>
                <a:gd name="T20" fmla="*/ 21 w 35"/>
                <a:gd name="T21" fmla="*/ 17 h 19"/>
                <a:gd name="T22" fmla="*/ 25 w 35"/>
                <a:gd name="T23" fmla="*/ 15 h 19"/>
                <a:gd name="T24" fmla="*/ 29 w 35"/>
                <a:gd name="T25" fmla="*/ 9 h 19"/>
                <a:gd name="T26" fmla="*/ 33 w 35"/>
                <a:gd name="T27" fmla="*/ 6 h 19"/>
                <a:gd name="T28" fmla="*/ 30 w 35"/>
                <a:gd name="T29" fmla="*/ 3 h 19"/>
                <a:gd name="T30" fmla="*/ 30 w 35"/>
                <a:gd name="T3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19">
                  <a:moveTo>
                    <a:pt x="30" y="3"/>
                  </a:moveTo>
                  <a:cubicBezTo>
                    <a:pt x="30" y="2"/>
                    <a:pt x="25" y="2"/>
                    <a:pt x="24" y="1"/>
                  </a:cubicBezTo>
                  <a:cubicBezTo>
                    <a:pt x="20" y="0"/>
                    <a:pt x="22" y="4"/>
                    <a:pt x="19" y="4"/>
                  </a:cubicBezTo>
                  <a:cubicBezTo>
                    <a:pt x="18" y="3"/>
                    <a:pt x="17" y="4"/>
                    <a:pt x="15" y="4"/>
                  </a:cubicBezTo>
                  <a:cubicBezTo>
                    <a:pt x="14" y="4"/>
                    <a:pt x="14" y="6"/>
                    <a:pt x="13" y="6"/>
                  </a:cubicBezTo>
                  <a:cubicBezTo>
                    <a:pt x="9" y="8"/>
                    <a:pt x="7" y="6"/>
                    <a:pt x="5" y="4"/>
                  </a:cubicBezTo>
                  <a:cubicBezTo>
                    <a:pt x="5" y="5"/>
                    <a:pt x="5" y="6"/>
                    <a:pt x="5" y="7"/>
                  </a:cubicBezTo>
                  <a:cubicBezTo>
                    <a:pt x="4" y="8"/>
                    <a:pt x="3" y="6"/>
                    <a:pt x="3" y="8"/>
                  </a:cubicBezTo>
                  <a:cubicBezTo>
                    <a:pt x="3" y="11"/>
                    <a:pt x="0" y="13"/>
                    <a:pt x="3" y="15"/>
                  </a:cubicBezTo>
                  <a:cubicBezTo>
                    <a:pt x="5" y="17"/>
                    <a:pt x="8" y="19"/>
                    <a:pt x="11" y="19"/>
                  </a:cubicBezTo>
                  <a:cubicBezTo>
                    <a:pt x="15" y="19"/>
                    <a:pt x="17" y="16"/>
                    <a:pt x="21" y="17"/>
                  </a:cubicBezTo>
                  <a:cubicBezTo>
                    <a:pt x="21" y="16"/>
                    <a:pt x="24" y="16"/>
                    <a:pt x="25" y="15"/>
                  </a:cubicBezTo>
                  <a:cubicBezTo>
                    <a:pt x="26" y="13"/>
                    <a:pt x="27" y="11"/>
                    <a:pt x="29" y="9"/>
                  </a:cubicBezTo>
                  <a:cubicBezTo>
                    <a:pt x="30" y="7"/>
                    <a:pt x="31" y="7"/>
                    <a:pt x="33" y="6"/>
                  </a:cubicBezTo>
                  <a:cubicBezTo>
                    <a:pt x="35" y="4"/>
                    <a:pt x="30" y="4"/>
                    <a:pt x="30" y="3"/>
                  </a:cubicBezTo>
                  <a:cubicBezTo>
                    <a:pt x="30" y="3"/>
                    <a:pt x="30" y="4"/>
                    <a:pt x="30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974" name="Freeform 671" descr="" title=""/>
            <p:cNvSpPr>
              <a:spLocks/>
            </p:cNvSpPr>
            <p:nvPr/>
          </p:nvSpPr>
          <p:spPr bwMode="auto">
            <a:xfrm>
              <a:off x="12659251" y="6729744"/>
              <a:ext cx="307015" cy="317218"/>
            </a:xfrm>
            <a:custGeom>
              <a:avLst/>
              <a:gdLst>
                <a:gd name="T0" fmla="*/ 31 w 31"/>
                <a:gd name="T1" fmla="*/ 0 h 32"/>
                <a:gd name="T2" fmla="*/ 23 w 31"/>
                <a:gd name="T3" fmla="*/ 3 h 32"/>
                <a:gd name="T4" fmla="*/ 13 w 31"/>
                <a:gd name="T5" fmla="*/ 2 h 32"/>
                <a:gd name="T6" fmla="*/ 9 w 31"/>
                <a:gd name="T7" fmla="*/ 4 h 32"/>
                <a:gd name="T8" fmla="*/ 6 w 31"/>
                <a:gd name="T9" fmla="*/ 5 h 32"/>
                <a:gd name="T10" fmla="*/ 4 w 31"/>
                <a:gd name="T11" fmla="*/ 8 h 32"/>
                <a:gd name="T12" fmla="*/ 2 w 31"/>
                <a:gd name="T13" fmla="*/ 11 h 32"/>
                <a:gd name="T14" fmla="*/ 2 w 31"/>
                <a:gd name="T15" fmla="*/ 15 h 32"/>
                <a:gd name="T16" fmla="*/ 4 w 31"/>
                <a:gd name="T17" fmla="*/ 17 h 32"/>
                <a:gd name="T18" fmla="*/ 5 w 31"/>
                <a:gd name="T19" fmla="*/ 22 h 32"/>
                <a:gd name="T20" fmla="*/ 6 w 31"/>
                <a:gd name="T21" fmla="*/ 25 h 32"/>
                <a:gd name="T22" fmla="*/ 7 w 31"/>
                <a:gd name="T23" fmla="*/ 28 h 32"/>
                <a:gd name="T24" fmla="*/ 8 w 31"/>
                <a:gd name="T25" fmla="*/ 29 h 32"/>
                <a:gd name="T26" fmla="*/ 10 w 31"/>
                <a:gd name="T27" fmla="*/ 31 h 32"/>
                <a:gd name="T28" fmla="*/ 12 w 31"/>
                <a:gd name="T29" fmla="*/ 30 h 32"/>
                <a:gd name="T30" fmla="*/ 13 w 31"/>
                <a:gd name="T31" fmla="*/ 31 h 32"/>
                <a:gd name="T32" fmla="*/ 13 w 31"/>
                <a:gd name="T33" fmla="*/ 26 h 32"/>
                <a:gd name="T34" fmla="*/ 17 w 31"/>
                <a:gd name="T35" fmla="*/ 26 h 32"/>
                <a:gd name="T36" fmla="*/ 14 w 31"/>
                <a:gd name="T37" fmla="*/ 23 h 32"/>
                <a:gd name="T38" fmla="*/ 17 w 31"/>
                <a:gd name="T39" fmla="*/ 24 h 32"/>
                <a:gd name="T40" fmla="*/ 18 w 31"/>
                <a:gd name="T41" fmla="*/ 22 h 32"/>
                <a:gd name="T42" fmla="*/ 21 w 31"/>
                <a:gd name="T43" fmla="*/ 23 h 32"/>
                <a:gd name="T44" fmla="*/ 19 w 31"/>
                <a:gd name="T45" fmla="*/ 19 h 32"/>
                <a:gd name="T46" fmla="*/ 15 w 31"/>
                <a:gd name="T47" fmla="*/ 17 h 32"/>
                <a:gd name="T48" fmla="*/ 15 w 31"/>
                <a:gd name="T49" fmla="*/ 16 h 32"/>
                <a:gd name="T50" fmla="*/ 11 w 31"/>
                <a:gd name="T51" fmla="*/ 10 h 32"/>
                <a:gd name="T52" fmla="*/ 16 w 31"/>
                <a:gd name="T53" fmla="*/ 11 h 32"/>
                <a:gd name="T54" fmla="*/ 16 w 31"/>
                <a:gd name="T55" fmla="*/ 10 h 32"/>
                <a:gd name="T56" fmla="*/ 18 w 31"/>
                <a:gd name="T57" fmla="*/ 11 h 32"/>
                <a:gd name="T58" fmla="*/ 17 w 31"/>
                <a:gd name="T59" fmla="*/ 9 h 32"/>
                <a:gd name="T60" fmla="*/ 21 w 31"/>
                <a:gd name="T61" fmla="*/ 10 h 32"/>
                <a:gd name="T62" fmla="*/ 17 w 31"/>
                <a:gd name="T63" fmla="*/ 7 h 32"/>
                <a:gd name="T64" fmla="*/ 22 w 31"/>
                <a:gd name="T65" fmla="*/ 5 h 32"/>
                <a:gd name="T66" fmla="*/ 21 w 31"/>
                <a:gd name="T67" fmla="*/ 7 h 32"/>
                <a:gd name="T68" fmla="*/ 25 w 31"/>
                <a:gd name="T69" fmla="*/ 5 h 32"/>
                <a:gd name="T70" fmla="*/ 29 w 31"/>
                <a:gd name="T71" fmla="*/ 7 h 32"/>
                <a:gd name="T72" fmla="*/ 31 w 31"/>
                <a:gd name="T7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1" h="32">
                  <a:moveTo>
                    <a:pt x="31" y="0"/>
                  </a:moveTo>
                  <a:cubicBezTo>
                    <a:pt x="28" y="2"/>
                    <a:pt x="27" y="4"/>
                    <a:pt x="23" y="3"/>
                  </a:cubicBezTo>
                  <a:cubicBezTo>
                    <a:pt x="21" y="2"/>
                    <a:pt x="15" y="1"/>
                    <a:pt x="13" y="2"/>
                  </a:cubicBezTo>
                  <a:cubicBezTo>
                    <a:pt x="13" y="5"/>
                    <a:pt x="10" y="3"/>
                    <a:pt x="9" y="4"/>
                  </a:cubicBezTo>
                  <a:cubicBezTo>
                    <a:pt x="8" y="5"/>
                    <a:pt x="7" y="5"/>
                    <a:pt x="6" y="5"/>
                  </a:cubicBezTo>
                  <a:cubicBezTo>
                    <a:pt x="4" y="6"/>
                    <a:pt x="4" y="7"/>
                    <a:pt x="4" y="8"/>
                  </a:cubicBezTo>
                  <a:cubicBezTo>
                    <a:pt x="3" y="9"/>
                    <a:pt x="3" y="10"/>
                    <a:pt x="2" y="11"/>
                  </a:cubicBezTo>
                  <a:cubicBezTo>
                    <a:pt x="0" y="13"/>
                    <a:pt x="0" y="13"/>
                    <a:pt x="2" y="15"/>
                  </a:cubicBezTo>
                  <a:cubicBezTo>
                    <a:pt x="3" y="16"/>
                    <a:pt x="4" y="16"/>
                    <a:pt x="4" y="17"/>
                  </a:cubicBezTo>
                  <a:cubicBezTo>
                    <a:pt x="4" y="19"/>
                    <a:pt x="4" y="20"/>
                    <a:pt x="5" y="22"/>
                  </a:cubicBezTo>
                  <a:cubicBezTo>
                    <a:pt x="5" y="23"/>
                    <a:pt x="5" y="24"/>
                    <a:pt x="6" y="25"/>
                  </a:cubicBezTo>
                  <a:cubicBezTo>
                    <a:pt x="8" y="26"/>
                    <a:pt x="6" y="27"/>
                    <a:pt x="7" y="28"/>
                  </a:cubicBezTo>
                  <a:cubicBezTo>
                    <a:pt x="7" y="30"/>
                    <a:pt x="8" y="29"/>
                    <a:pt x="8" y="29"/>
                  </a:cubicBezTo>
                  <a:cubicBezTo>
                    <a:pt x="10" y="29"/>
                    <a:pt x="10" y="30"/>
                    <a:pt x="10" y="31"/>
                  </a:cubicBezTo>
                  <a:cubicBezTo>
                    <a:pt x="11" y="31"/>
                    <a:pt x="12" y="30"/>
                    <a:pt x="12" y="30"/>
                  </a:cubicBezTo>
                  <a:cubicBezTo>
                    <a:pt x="13" y="29"/>
                    <a:pt x="13" y="31"/>
                    <a:pt x="13" y="31"/>
                  </a:cubicBezTo>
                  <a:cubicBezTo>
                    <a:pt x="14" y="32"/>
                    <a:pt x="13" y="25"/>
                    <a:pt x="13" y="26"/>
                  </a:cubicBezTo>
                  <a:cubicBezTo>
                    <a:pt x="13" y="25"/>
                    <a:pt x="16" y="26"/>
                    <a:pt x="17" y="26"/>
                  </a:cubicBezTo>
                  <a:cubicBezTo>
                    <a:pt x="17" y="25"/>
                    <a:pt x="14" y="24"/>
                    <a:pt x="14" y="23"/>
                  </a:cubicBezTo>
                  <a:cubicBezTo>
                    <a:pt x="15" y="21"/>
                    <a:pt x="17" y="23"/>
                    <a:pt x="17" y="24"/>
                  </a:cubicBezTo>
                  <a:cubicBezTo>
                    <a:pt x="19" y="25"/>
                    <a:pt x="18" y="23"/>
                    <a:pt x="18" y="22"/>
                  </a:cubicBezTo>
                  <a:cubicBezTo>
                    <a:pt x="18" y="21"/>
                    <a:pt x="21" y="23"/>
                    <a:pt x="21" y="23"/>
                  </a:cubicBezTo>
                  <a:cubicBezTo>
                    <a:pt x="21" y="22"/>
                    <a:pt x="19" y="19"/>
                    <a:pt x="19" y="19"/>
                  </a:cubicBezTo>
                  <a:cubicBezTo>
                    <a:pt x="18" y="18"/>
                    <a:pt x="16" y="18"/>
                    <a:pt x="15" y="17"/>
                  </a:cubicBezTo>
                  <a:cubicBezTo>
                    <a:pt x="15" y="17"/>
                    <a:pt x="15" y="15"/>
                    <a:pt x="15" y="16"/>
                  </a:cubicBezTo>
                  <a:cubicBezTo>
                    <a:pt x="14" y="14"/>
                    <a:pt x="11" y="12"/>
                    <a:pt x="11" y="10"/>
                  </a:cubicBezTo>
                  <a:cubicBezTo>
                    <a:pt x="12" y="6"/>
                    <a:pt x="15" y="10"/>
                    <a:pt x="16" y="11"/>
                  </a:cubicBezTo>
                  <a:cubicBezTo>
                    <a:pt x="16" y="11"/>
                    <a:pt x="16" y="10"/>
                    <a:pt x="16" y="10"/>
                  </a:cubicBezTo>
                  <a:cubicBezTo>
                    <a:pt x="17" y="9"/>
                    <a:pt x="18" y="10"/>
                    <a:pt x="18" y="11"/>
                  </a:cubicBezTo>
                  <a:cubicBezTo>
                    <a:pt x="18" y="11"/>
                    <a:pt x="17" y="9"/>
                    <a:pt x="17" y="9"/>
                  </a:cubicBezTo>
                  <a:cubicBezTo>
                    <a:pt x="18" y="9"/>
                    <a:pt x="20" y="10"/>
                    <a:pt x="21" y="10"/>
                  </a:cubicBezTo>
                  <a:cubicBezTo>
                    <a:pt x="21" y="9"/>
                    <a:pt x="17" y="9"/>
                    <a:pt x="17" y="7"/>
                  </a:cubicBezTo>
                  <a:cubicBezTo>
                    <a:pt x="17" y="7"/>
                    <a:pt x="21" y="5"/>
                    <a:pt x="22" y="5"/>
                  </a:cubicBezTo>
                  <a:cubicBezTo>
                    <a:pt x="22" y="5"/>
                    <a:pt x="21" y="7"/>
                    <a:pt x="21" y="7"/>
                  </a:cubicBezTo>
                  <a:cubicBezTo>
                    <a:pt x="21" y="7"/>
                    <a:pt x="24" y="5"/>
                    <a:pt x="25" y="5"/>
                  </a:cubicBezTo>
                  <a:cubicBezTo>
                    <a:pt x="26" y="5"/>
                    <a:pt x="27" y="6"/>
                    <a:pt x="29" y="7"/>
                  </a:cubicBezTo>
                  <a:cubicBezTo>
                    <a:pt x="30" y="5"/>
                    <a:pt x="31" y="2"/>
                    <a:pt x="3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975" name="Freeform 672" descr="" title=""/>
            <p:cNvSpPr>
              <a:spLocks/>
            </p:cNvSpPr>
            <p:nvPr/>
          </p:nvSpPr>
          <p:spPr bwMode="auto">
            <a:xfrm>
              <a:off x="12935902" y="6712868"/>
              <a:ext cx="148445" cy="97864"/>
            </a:xfrm>
            <a:custGeom>
              <a:avLst/>
              <a:gdLst>
                <a:gd name="T0" fmla="*/ 15 w 15"/>
                <a:gd name="T1" fmla="*/ 6 h 10"/>
                <a:gd name="T2" fmla="*/ 10 w 15"/>
                <a:gd name="T3" fmla="*/ 1 h 10"/>
                <a:gd name="T4" fmla="*/ 2 w 15"/>
                <a:gd name="T5" fmla="*/ 5 h 10"/>
                <a:gd name="T6" fmla="*/ 1 w 15"/>
                <a:gd name="T7" fmla="*/ 9 h 10"/>
                <a:gd name="T8" fmla="*/ 6 w 15"/>
                <a:gd name="T9" fmla="*/ 9 h 10"/>
                <a:gd name="T10" fmla="*/ 11 w 15"/>
                <a:gd name="T11" fmla="*/ 7 h 10"/>
                <a:gd name="T12" fmla="*/ 15 w 15"/>
                <a:gd name="T13" fmla="*/ 6 h 10"/>
                <a:gd name="T14" fmla="*/ 15 w 15"/>
                <a:gd name="T15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0">
                  <a:moveTo>
                    <a:pt x="15" y="6"/>
                  </a:moveTo>
                  <a:cubicBezTo>
                    <a:pt x="13" y="4"/>
                    <a:pt x="10" y="4"/>
                    <a:pt x="10" y="1"/>
                  </a:cubicBezTo>
                  <a:cubicBezTo>
                    <a:pt x="5" y="0"/>
                    <a:pt x="4" y="0"/>
                    <a:pt x="2" y="5"/>
                  </a:cubicBezTo>
                  <a:cubicBezTo>
                    <a:pt x="2" y="6"/>
                    <a:pt x="0" y="9"/>
                    <a:pt x="1" y="9"/>
                  </a:cubicBezTo>
                  <a:cubicBezTo>
                    <a:pt x="3" y="10"/>
                    <a:pt x="5" y="10"/>
                    <a:pt x="6" y="9"/>
                  </a:cubicBezTo>
                  <a:cubicBezTo>
                    <a:pt x="8" y="8"/>
                    <a:pt x="9" y="7"/>
                    <a:pt x="11" y="7"/>
                  </a:cubicBezTo>
                  <a:cubicBezTo>
                    <a:pt x="11" y="7"/>
                    <a:pt x="15" y="7"/>
                    <a:pt x="15" y="6"/>
                  </a:cubicBezTo>
                  <a:cubicBezTo>
                    <a:pt x="14" y="6"/>
                    <a:pt x="15" y="7"/>
                    <a:pt x="15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976" name="Freeform 673" descr="" title=""/>
            <p:cNvSpPr>
              <a:spLocks/>
            </p:cNvSpPr>
            <p:nvPr/>
          </p:nvSpPr>
          <p:spPr bwMode="auto">
            <a:xfrm>
              <a:off x="12618770" y="6682499"/>
              <a:ext cx="87719" cy="178859"/>
            </a:xfrm>
            <a:custGeom>
              <a:avLst/>
              <a:gdLst>
                <a:gd name="T0" fmla="*/ 6 w 9"/>
                <a:gd name="T1" fmla="*/ 16 h 18"/>
                <a:gd name="T2" fmla="*/ 7 w 9"/>
                <a:gd name="T3" fmla="*/ 11 h 18"/>
                <a:gd name="T4" fmla="*/ 6 w 9"/>
                <a:gd name="T5" fmla="*/ 6 h 18"/>
                <a:gd name="T6" fmla="*/ 7 w 9"/>
                <a:gd name="T7" fmla="*/ 4 h 18"/>
                <a:gd name="T8" fmla="*/ 3 w 9"/>
                <a:gd name="T9" fmla="*/ 1 h 18"/>
                <a:gd name="T10" fmla="*/ 0 w 9"/>
                <a:gd name="T11" fmla="*/ 9 h 18"/>
                <a:gd name="T12" fmla="*/ 4 w 9"/>
                <a:gd name="T13" fmla="*/ 18 h 18"/>
                <a:gd name="T14" fmla="*/ 6 w 9"/>
                <a:gd name="T15" fmla="*/ 16 h 18"/>
                <a:gd name="T16" fmla="*/ 6 w 9"/>
                <a:gd name="T17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8">
                  <a:moveTo>
                    <a:pt x="6" y="16"/>
                  </a:moveTo>
                  <a:cubicBezTo>
                    <a:pt x="7" y="14"/>
                    <a:pt x="9" y="12"/>
                    <a:pt x="7" y="11"/>
                  </a:cubicBezTo>
                  <a:cubicBezTo>
                    <a:pt x="6" y="10"/>
                    <a:pt x="5" y="8"/>
                    <a:pt x="6" y="6"/>
                  </a:cubicBezTo>
                  <a:cubicBezTo>
                    <a:pt x="6" y="6"/>
                    <a:pt x="7" y="4"/>
                    <a:pt x="7" y="4"/>
                  </a:cubicBezTo>
                  <a:cubicBezTo>
                    <a:pt x="6" y="3"/>
                    <a:pt x="4" y="1"/>
                    <a:pt x="3" y="1"/>
                  </a:cubicBezTo>
                  <a:cubicBezTo>
                    <a:pt x="0" y="0"/>
                    <a:pt x="0" y="7"/>
                    <a:pt x="0" y="9"/>
                  </a:cubicBezTo>
                  <a:cubicBezTo>
                    <a:pt x="0" y="13"/>
                    <a:pt x="2" y="15"/>
                    <a:pt x="4" y="18"/>
                  </a:cubicBezTo>
                  <a:cubicBezTo>
                    <a:pt x="5" y="17"/>
                    <a:pt x="6" y="16"/>
                    <a:pt x="6" y="16"/>
                  </a:cubicBezTo>
                  <a:cubicBezTo>
                    <a:pt x="7" y="14"/>
                    <a:pt x="6" y="16"/>
                    <a:pt x="6" y="1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977" name="Freeform 674" descr="" title=""/>
            <p:cNvSpPr>
              <a:spLocks/>
            </p:cNvSpPr>
            <p:nvPr/>
          </p:nvSpPr>
          <p:spPr bwMode="auto">
            <a:xfrm>
              <a:off x="12669374" y="6702748"/>
              <a:ext cx="128202" cy="87744"/>
            </a:xfrm>
            <a:custGeom>
              <a:avLst/>
              <a:gdLst>
                <a:gd name="T0" fmla="*/ 11 w 13"/>
                <a:gd name="T1" fmla="*/ 0 h 9"/>
                <a:gd name="T2" fmla="*/ 2 w 13"/>
                <a:gd name="T3" fmla="*/ 2 h 9"/>
                <a:gd name="T4" fmla="*/ 3 w 13"/>
                <a:gd name="T5" fmla="*/ 9 h 9"/>
                <a:gd name="T6" fmla="*/ 7 w 13"/>
                <a:gd name="T7" fmla="*/ 8 h 9"/>
                <a:gd name="T8" fmla="*/ 10 w 13"/>
                <a:gd name="T9" fmla="*/ 7 h 9"/>
                <a:gd name="T10" fmla="*/ 11 w 13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9">
                  <a:moveTo>
                    <a:pt x="11" y="0"/>
                  </a:moveTo>
                  <a:cubicBezTo>
                    <a:pt x="9" y="0"/>
                    <a:pt x="2" y="0"/>
                    <a:pt x="2" y="2"/>
                  </a:cubicBezTo>
                  <a:cubicBezTo>
                    <a:pt x="0" y="4"/>
                    <a:pt x="0" y="8"/>
                    <a:pt x="3" y="9"/>
                  </a:cubicBezTo>
                  <a:cubicBezTo>
                    <a:pt x="4" y="8"/>
                    <a:pt x="6" y="9"/>
                    <a:pt x="7" y="8"/>
                  </a:cubicBezTo>
                  <a:cubicBezTo>
                    <a:pt x="8" y="8"/>
                    <a:pt x="9" y="6"/>
                    <a:pt x="10" y="7"/>
                  </a:cubicBezTo>
                  <a:cubicBezTo>
                    <a:pt x="13" y="9"/>
                    <a:pt x="11" y="1"/>
                    <a:pt x="1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978" name="Freeform 675" descr="" title=""/>
            <p:cNvSpPr>
              <a:spLocks/>
            </p:cNvSpPr>
            <p:nvPr/>
          </p:nvSpPr>
          <p:spPr bwMode="auto">
            <a:xfrm>
              <a:off x="13755728" y="6760113"/>
              <a:ext cx="188933" cy="158608"/>
            </a:xfrm>
            <a:custGeom>
              <a:avLst/>
              <a:gdLst>
                <a:gd name="T0" fmla="*/ 19 w 19"/>
                <a:gd name="T1" fmla="*/ 14 h 16"/>
                <a:gd name="T2" fmla="*/ 17 w 19"/>
                <a:gd name="T3" fmla="*/ 10 h 16"/>
                <a:gd name="T4" fmla="*/ 16 w 19"/>
                <a:gd name="T5" fmla="*/ 7 h 16"/>
                <a:gd name="T6" fmla="*/ 14 w 19"/>
                <a:gd name="T7" fmla="*/ 3 h 16"/>
                <a:gd name="T8" fmla="*/ 12 w 19"/>
                <a:gd name="T9" fmla="*/ 0 h 16"/>
                <a:gd name="T10" fmla="*/ 6 w 19"/>
                <a:gd name="T11" fmla="*/ 6 h 16"/>
                <a:gd name="T12" fmla="*/ 9 w 19"/>
                <a:gd name="T13" fmla="*/ 9 h 16"/>
                <a:gd name="T14" fmla="*/ 12 w 19"/>
                <a:gd name="T15" fmla="*/ 11 h 16"/>
                <a:gd name="T16" fmla="*/ 16 w 19"/>
                <a:gd name="T17" fmla="*/ 13 h 16"/>
                <a:gd name="T18" fmla="*/ 19 w 19"/>
                <a:gd name="T19" fmla="*/ 14 h 16"/>
                <a:gd name="T20" fmla="*/ 19 w 19"/>
                <a:gd name="T21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16">
                  <a:moveTo>
                    <a:pt x="19" y="14"/>
                  </a:moveTo>
                  <a:cubicBezTo>
                    <a:pt x="19" y="12"/>
                    <a:pt x="19" y="11"/>
                    <a:pt x="17" y="10"/>
                  </a:cubicBezTo>
                  <a:cubicBezTo>
                    <a:pt x="15" y="9"/>
                    <a:pt x="17" y="8"/>
                    <a:pt x="16" y="7"/>
                  </a:cubicBezTo>
                  <a:cubicBezTo>
                    <a:pt x="15" y="5"/>
                    <a:pt x="14" y="6"/>
                    <a:pt x="14" y="3"/>
                  </a:cubicBezTo>
                  <a:cubicBezTo>
                    <a:pt x="14" y="3"/>
                    <a:pt x="11" y="1"/>
                    <a:pt x="12" y="0"/>
                  </a:cubicBezTo>
                  <a:cubicBezTo>
                    <a:pt x="9" y="0"/>
                    <a:pt x="0" y="1"/>
                    <a:pt x="6" y="6"/>
                  </a:cubicBezTo>
                  <a:cubicBezTo>
                    <a:pt x="7" y="7"/>
                    <a:pt x="8" y="8"/>
                    <a:pt x="9" y="9"/>
                  </a:cubicBezTo>
                  <a:cubicBezTo>
                    <a:pt x="10" y="10"/>
                    <a:pt x="11" y="10"/>
                    <a:pt x="12" y="11"/>
                  </a:cubicBezTo>
                  <a:cubicBezTo>
                    <a:pt x="14" y="11"/>
                    <a:pt x="16" y="11"/>
                    <a:pt x="16" y="13"/>
                  </a:cubicBezTo>
                  <a:cubicBezTo>
                    <a:pt x="17" y="14"/>
                    <a:pt x="18" y="16"/>
                    <a:pt x="19" y="14"/>
                  </a:cubicBezTo>
                  <a:cubicBezTo>
                    <a:pt x="19" y="13"/>
                    <a:pt x="18" y="15"/>
                    <a:pt x="19" y="1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979" name="Freeform 676" descr="" title=""/>
            <p:cNvSpPr>
              <a:spLocks/>
            </p:cNvSpPr>
            <p:nvPr/>
          </p:nvSpPr>
          <p:spPr bwMode="auto">
            <a:xfrm>
              <a:off x="13826577" y="6841105"/>
              <a:ext cx="978393" cy="830161"/>
            </a:xfrm>
            <a:custGeom>
              <a:avLst/>
              <a:gdLst>
                <a:gd name="T0" fmla="*/ 95 w 99"/>
                <a:gd name="T1" fmla="*/ 73 h 84"/>
                <a:gd name="T2" fmla="*/ 93 w 99"/>
                <a:gd name="T3" fmla="*/ 68 h 84"/>
                <a:gd name="T4" fmla="*/ 90 w 99"/>
                <a:gd name="T5" fmla="*/ 65 h 84"/>
                <a:gd name="T6" fmla="*/ 86 w 99"/>
                <a:gd name="T7" fmla="*/ 60 h 84"/>
                <a:gd name="T8" fmla="*/ 87 w 99"/>
                <a:gd name="T9" fmla="*/ 55 h 84"/>
                <a:gd name="T10" fmla="*/ 89 w 99"/>
                <a:gd name="T11" fmla="*/ 50 h 84"/>
                <a:gd name="T12" fmla="*/ 84 w 99"/>
                <a:gd name="T13" fmla="*/ 49 h 84"/>
                <a:gd name="T14" fmla="*/ 84 w 99"/>
                <a:gd name="T15" fmla="*/ 46 h 84"/>
                <a:gd name="T16" fmla="*/ 84 w 99"/>
                <a:gd name="T17" fmla="*/ 40 h 84"/>
                <a:gd name="T18" fmla="*/ 82 w 99"/>
                <a:gd name="T19" fmla="*/ 36 h 84"/>
                <a:gd name="T20" fmla="*/ 85 w 99"/>
                <a:gd name="T21" fmla="*/ 31 h 84"/>
                <a:gd name="T22" fmla="*/ 86 w 99"/>
                <a:gd name="T23" fmla="*/ 20 h 84"/>
                <a:gd name="T24" fmla="*/ 79 w 99"/>
                <a:gd name="T25" fmla="*/ 18 h 84"/>
                <a:gd name="T26" fmla="*/ 76 w 99"/>
                <a:gd name="T27" fmla="*/ 15 h 84"/>
                <a:gd name="T28" fmla="*/ 71 w 99"/>
                <a:gd name="T29" fmla="*/ 13 h 84"/>
                <a:gd name="T30" fmla="*/ 66 w 99"/>
                <a:gd name="T31" fmla="*/ 12 h 84"/>
                <a:gd name="T32" fmla="*/ 61 w 99"/>
                <a:gd name="T33" fmla="*/ 11 h 84"/>
                <a:gd name="T34" fmla="*/ 57 w 99"/>
                <a:gd name="T35" fmla="*/ 12 h 84"/>
                <a:gd name="T36" fmla="*/ 53 w 99"/>
                <a:gd name="T37" fmla="*/ 15 h 84"/>
                <a:gd name="T38" fmla="*/ 49 w 99"/>
                <a:gd name="T39" fmla="*/ 17 h 84"/>
                <a:gd name="T40" fmla="*/ 46 w 99"/>
                <a:gd name="T41" fmla="*/ 20 h 84"/>
                <a:gd name="T42" fmla="*/ 33 w 99"/>
                <a:gd name="T43" fmla="*/ 18 h 84"/>
                <a:gd name="T44" fmla="*/ 30 w 99"/>
                <a:gd name="T45" fmla="*/ 16 h 84"/>
                <a:gd name="T46" fmla="*/ 25 w 99"/>
                <a:gd name="T47" fmla="*/ 15 h 84"/>
                <a:gd name="T48" fmla="*/ 24 w 99"/>
                <a:gd name="T49" fmla="*/ 10 h 84"/>
                <a:gd name="T50" fmla="*/ 20 w 99"/>
                <a:gd name="T51" fmla="*/ 5 h 84"/>
                <a:gd name="T52" fmla="*/ 14 w 99"/>
                <a:gd name="T53" fmla="*/ 5 h 84"/>
                <a:gd name="T54" fmla="*/ 11 w 99"/>
                <a:gd name="T55" fmla="*/ 7 h 84"/>
                <a:gd name="T56" fmla="*/ 5 w 99"/>
                <a:gd name="T57" fmla="*/ 4 h 84"/>
                <a:gd name="T58" fmla="*/ 1 w 99"/>
                <a:gd name="T59" fmla="*/ 3 h 84"/>
                <a:gd name="T60" fmla="*/ 0 w 99"/>
                <a:gd name="T61" fmla="*/ 5 h 84"/>
                <a:gd name="T62" fmla="*/ 1 w 99"/>
                <a:gd name="T63" fmla="*/ 8 h 84"/>
                <a:gd name="T64" fmla="*/ 1 w 99"/>
                <a:gd name="T65" fmla="*/ 10 h 84"/>
                <a:gd name="T66" fmla="*/ 1 w 99"/>
                <a:gd name="T67" fmla="*/ 12 h 84"/>
                <a:gd name="T68" fmla="*/ 3 w 99"/>
                <a:gd name="T69" fmla="*/ 14 h 84"/>
                <a:gd name="T70" fmla="*/ 3 w 99"/>
                <a:gd name="T71" fmla="*/ 16 h 84"/>
                <a:gd name="T72" fmla="*/ 5 w 99"/>
                <a:gd name="T73" fmla="*/ 21 h 84"/>
                <a:gd name="T74" fmla="*/ 8 w 99"/>
                <a:gd name="T75" fmla="*/ 24 h 84"/>
                <a:gd name="T76" fmla="*/ 10 w 99"/>
                <a:gd name="T77" fmla="*/ 25 h 84"/>
                <a:gd name="T78" fmla="*/ 8 w 99"/>
                <a:gd name="T79" fmla="*/ 37 h 84"/>
                <a:gd name="T80" fmla="*/ 12 w 99"/>
                <a:gd name="T81" fmla="*/ 41 h 84"/>
                <a:gd name="T82" fmla="*/ 18 w 99"/>
                <a:gd name="T83" fmla="*/ 47 h 84"/>
                <a:gd name="T84" fmla="*/ 17 w 99"/>
                <a:gd name="T85" fmla="*/ 50 h 84"/>
                <a:gd name="T86" fmla="*/ 19 w 99"/>
                <a:gd name="T87" fmla="*/ 52 h 84"/>
                <a:gd name="T88" fmla="*/ 22 w 99"/>
                <a:gd name="T89" fmla="*/ 58 h 84"/>
                <a:gd name="T90" fmla="*/ 24 w 99"/>
                <a:gd name="T91" fmla="*/ 55 h 84"/>
                <a:gd name="T92" fmla="*/ 25 w 99"/>
                <a:gd name="T93" fmla="*/ 56 h 84"/>
                <a:gd name="T94" fmla="*/ 26 w 99"/>
                <a:gd name="T95" fmla="*/ 57 h 84"/>
                <a:gd name="T96" fmla="*/ 30 w 99"/>
                <a:gd name="T97" fmla="*/ 57 h 84"/>
                <a:gd name="T98" fmla="*/ 35 w 99"/>
                <a:gd name="T99" fmla="*/ 66 h 84"/>
                <a:gd name="T100" fmla="*/ 46 w 99"/>
                <a:gd name="T101" fmla="*/ 74 h 84"/>
                <a:gd name="T102" fmla="*/ 52 w 99"/>
                <a:gd name="T103" fmla="*/ 76 h 84"/>
                <a:gd name="T104" fmla="*/ 56 w 99"/>
                <a:gd name="T105" fmla="*/ 75 h 84"/>
                <a:gd name="T106" fmla="*/ 56 w 99"/>
                <a:gd name="T107" fmla="*/ 76 h 84"/>
                <a:gd name="T108" fmla="*/ 61 w 99"/>
                <a:gd name="T109" fmla="*/ 73 h 84"/>
                <a:gd name="T110" fmla="*/ 60 w 99"/>
                <a:gd name="T111" fmla="*/ 73 h 84"/>
                <a:gd name="T112" fmla="*/ 62 w 99"/>
                <a:gd name="T113" fmla="*/ 73 h 84"/>
                <a:gd name="T114" fmla="*/ 65 w 99"/>
                <a:gd name="T115" fmla="*/ 77 h 84"/>
                <a:gd name="T116" fmla="*/ 69 w 99"/>
                <a:gd name="T117" fmla="*/ 81 h 84"/>
                <a:gd name="T118" fmla="*/ 88 w 99"/>
                <a:gd name="T119" fmla="*/ 84 h 84"/>
                <a:gd name="T120" fmla="*/ 92 w 99"/>
                <a:gd name="T121" fmla="*/ 77 h 84"/>
                <a:gd name="T122" fmla="*/ 95 w 99"/>
                <a:gd name="T123" fmla="*/ 73 h 84"/>
                <a:gd name="T124" fmla="*/ 95 w 99"/>
                <a:gd name="T125" fmla="*/ 7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9" h="84">
                  <a:moveTo>
                    <a:pt x="95" y="73"/>
                  </a:moveTo>
                  <a:cubicBezTo>
                    <a:pt x="93" y="72"/>
                    <a:pt x="94" y="70"/>
                    <a:pt x="93" y="68"/>
                  </a:cubicBezTo>
                  <a:cubicBezTo>
                    <a:pt x="93" y="67"/>
                    <a:pt x="91" y="66"/>
                    <a:pt x="90" y="65"/>
                  </a:cubicBezTo>
                  <a:cubicBezTo>
                    <a:pt x="88" y="64"/>
                    <a:pt x="87" y="62"/>
                    <a:pt x="86" y="60"/>
                  </a:cubicBezTo>
                  <a:cubicBezTo>
                    <a:pt x="84" y="58"/>
                    <a:pt x="85" y="58"/>
                    <a:pt x="87" y="55"/>
                  </a:cubicBezTo>
                  <a:cubicBezTo>
                    <a:pt x="88" y="54"/>
                    <a:pt x="90" y="52"/>
                    <a:pt x="89" y="50"/>
                  </a:cubicBezTo>
                  <a:cubicBezTo>
                    <a:pt x="88" y="49"/>
                    <a:pt x="85" y="49"/>
                    <a:pt x="84" y="49"/>
                  </a:cubicBezTo>
                  <a:cubicBezTo>
                    <a:pt x="83" y="48"/>
                    <a:pt x="84" y="46"/>
                    <a:pt x="84" y="46"/>
                  </a:cubicBezTo>
                  <a:cubicBezTo>
                    <a:pt x="83" y="44"/>
                    <a:pt x="83" y="41"/>
                    <a:pt x="84" y="40"/>
                  </a:cubicBezTo>
                  <a:cubicBezTo>
                    <a:pt x="86" y="38"/>
                    <a:pt x="83" y="37"/>
                    <a:pt x="82" y="36"/>
                  </a:cubicBezTo>
                  <a:cubicBezTo>
                    <a:pt x="82" y="35"/>
                    <a:pt x="84" y="32"/>
                    <a:pt x="85" y="31"/>
                  </a:cubicBezTo>
                  <a:cubicBezTo>
                    <a:pt x="85" y="30"/>
                    <a:pt x="87" y="20"/>
                    <a:pt x="86" y="20"/>
                  </a:cubicBezTo>
                  <a:cubicBezTo>
                    <a:pt x="83" y="20"/>
                    <a:pt x="82" y="20"/>
                    <a:pt x="79" y="18"/>
                  </a:cubicBezTo>
                  <a:cubicBezTo>
                    <a:pt x="78" y="17"/>
                    <a:pt x="77" y="16"/>
                    <a:pt x="76" y="15"/>
                  </a:cubicBezTo>
                  <a:cubicBezTo>
                    <a:pt x="75" y="14"/>
                    <a:pt x="72" y="14"/>
                    <a:pt x="71" y="13"/>
                  </a:cubicBezTo>
                  <a:cubicBezTo>
                    <a:pt x="69" y="13"/>
                    <a:pt x="68" y="13"/>
                    <a:pt x="66" y="12"/>
                  </a:cubicBezTo>
                  <a:cubicBezTo>
                    <a:pt x="65" y="10"/>
                    <a:pt x="63" y="11"/>
                    <a:pt x="61" y="11"/>
                  </a:cubicBezTo>
                  <a:cubicBezTo>
                    <a:pt x="60" y="12"/>
                    <a:pt x="58" y="11"/>
                    <a:pt x="57" y="12"/>
                  </a:cubicBezTo>
                  <a:cubicBezTo>
                    <a:pt x="55" y="12"/>
                    <a:pt x="54" y="14"/>
                    <a:pt x="53" y="15"/>
                  </a:cubicBezTo>
                  <a:cubicBezTo>
                    <a:pt x="52" y="16"/>
                    <a:pt x="49" y="15"/>
                    <a:pt x="49" y="17"/>
                  </a:cubicBezTo>
                  <a:cubicBezTo>
                    <a:pt x="49" y="19"/>
                    <a:pt x="48" y="19"/>
                    <a:pt x="46" y="20"/>
                  </a:cubicBezTo>
                  <a:cubicBezTo>
                    <a:pt x="41" y="21"/>
                    <a:pt x="37" y="21"/>
                    <a:pt x="33" y="18"/>
                  </a:cubicBezTo>
                  <a:cubicBezTo>
                    <a:pt x="32" y="17"/>
                    <a:pt x="31" y="16"/>
                    <a:pt x="30" y="16"/>
                  </a:cubicBezTo>
                  <a:cubicBezTo>
                    <a:pt x="28" y="14"/>
                    <a:pt x="27" y="15"/>
                    <a:pt x="25" y="15"/>
                  </a:cubicBezTo>
                  <a:cubicBezTo>
                    <a:pt x="24" y="14"/>
                    <a:pt x="24" y="11"/>
                    <a:pt x="24" y="10"/>
                  </a:cubicBezTo>
                  <a:cubicBezTo>
                    <a:pt x="21" y="9"/>
                    <a:pt x="20" y="8"/>
                    <a:pt x="20" y="5"/>
                  </a:cubicBezTo>
                  <a:cubicBezTo>
                    <a:pt x="20" y="0"/>
                    <a:pt x="16" y="3"/>
                    <a:pt x="14" y="5"/>
                  </a:cubicBezTo>
                  <a:cubicBezTo>
                    <a:pt x="13" y="6"/>
                    <a:pt x="12" y="7"/>
                    <a:pt x="11" y="7"/>
                  </a:cubicBezTo>
                  <a:cubicBezTo>
                    <a:pt x="9" y="6"/>
                    <a:pt x="6" y="6"/>
                    <a:pt x="5" y="4"/>
                  </a:cubicBezTo>
                  <a:cubicBezTo>
                    <a:pt x="3" y="2"/>
                    <a:pt x="3" y="1"/>
                    <a:pt x="1" y="3"/>
                  </a:cubicBezTo>
                  <a:cubicBezTo>
                    <a:pt x="1" y="4"/>
                    <a:pt x="0" y="4"/>
                    <a:pt x="0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1" y="8"/>
                    <a:pt x="2" y="10"/>
                    <a:pt x="1" y="10"/>
                  </a:cubicBezTo>
                  <a:cubicBezTo>
                    <a:pt x="1" y="11"/>
                    <a:pt x="0" y="11"/>
                    <a:pt x="1" y="12"/>
                  </a:cubicBezTo>
                  <a:cubicBezTo>
                    <a:pt x="1" y="13"/>
                    <a:pt x="3" y="13"/>
                    <a:pt x="3" y="14"/>
                  </a:cubicBezTo>
                  <a:cubicBezTo>
                    <a:pt x="3" y="15"/>
                    <a:pt x="2" y="16"/>
                    <a:pt x="3" y="16"/>
                  </a:cubicBezTo>
                  <a:cubicBezTo>
                    <a:pt x="4" y="18"/>
                    <a:pt x="4" y="19"/>
                    <a:pt x="5" y="21"/>
                  </a:cubicBezTo>
                  <a:cubicBezTo>
                    <a:pt x="6" y="22"/>
                    <a:pt x="6" y="23"/>
                    <a:pt x="8" y="24"/>
                  </a:cubicBezTo>
                  <a:cubicBezTo>
                    <a:pt x="8" y="24"/>
                    <a:pt x="10" y="25"/>
                    <a:pt x="10" y="25"/>
                  </a:cubicBezTo>
                  <a:cubicBezTo>
                    <a:pt x="11" y="29"/>
                    <a:pt x="2" y="33"/>
                    <a:pt x="8" y="37"/>
                  </a:cubicBezTo>
                  <a:cubicBezTo>
                    <a:pt x="10" y="38"/>
                    <a:pt x="10" y="40"/>
                    <a:pt x="12" y="41"/>
                  </a:cubicBezTo>
                  <a:cubicBezTo>
                    <a:pt x="14" y="43"/>
                    <a:pt x="16" y="44"/>
                    <a:pt x="18" y="47"/>
                  </a:cubicBezTo>
                  <a:cubicBezTo>
                    <a:pt x="18" y="48"/>
                    <a:pt x="17" y="49"/>
                    <a:pt x="17" y="50"/>
                  </a:cubicBezTo>
                  <a:cubicBezTo>
                    <a:pt x="18" y="51"/>
                    <a:pt x="20" y="51"/>
                    <a:pt x="19" y="52"/>
                  </a:cubicBezTo>
                  <a:cubicBezTo>
                    <a:pt x="19" y="55"/>
                    <a:pt x="21" y="56"/>
                    <a:pt x="22" y="58"/>
                  </a:cubicBezTo>
                  <a:cubicBezTo>
                    <a:pt x="24" y="57"/>
                    <a:pt x="23" y="56"/>
                    <a:pt x="24" y="55"/>
                  </a:cubicBezTo>
                  <a:cubicBezTo>
                    <a:pt x="24" y="55"/>
                    <a:pt x="25" y="56"/>
                    <a:pt x="25" y="56"/>
                  </a:cubicBezTo>
                  <a:cubicBezTo>
                    <a:pt x="27" y="56"/>
                    <a:pt x="25" y="56"/>
                    <a:pt x="26" y="57"/>
                  </a:cubicBezTo>
                  <a:cubicBezTo>
                    <a:pt x="27" y="58"/>
                    <a:pt x="28" y="55"/>
                    <a:pt x="30" y="57"/>
                  </a:cubicBezTo>
                  <a:cubicBezTo>
                    <a:pt x="32" y="60"/>
                    <a:pt x="33" y="63"/>
                    <a:pt x="35" y="66"/>
                  </a:cubicBezTo>
                  <a:cubicBezTo>
                    <a:pt x="37" y="69"/>
                    <a:pt x="42" y="72"/>
                    <a:pt x="46" y="74"/>
                  </a:cubicBezTo>
                  <a:cubicBezTo>
                    <a:pt x="48" y="75"/>
                    <a:pt x="50" y="75"/>
                    <a:pt x="52" y="76"/>
                  </a:cubicBezTo>
                  <a:cubicBezTo>
                    <a:pt x="53" y="76"/>
                    <a:pt x="56" y="75"/>
                    <a:pt x="56" y="75"/>
                  </a:cubicBezTo>
                  <a:cubicBezTo>
                    <a:pt x="56" y="75"/>
                    <a:pt x="56" y="76"/>
                    <a:pt x="56" y="76"/>
                  </a:cubicBezTo>
                  <a:cubicBezTo>
                    <a:pt x="57" y="76"/>
                    <a:pt x="60" y="74"/>
                    <a:pt x="61" y="73"/>
                  </a:cubicBezTo>
                  <a:cubicBezTo>
                    <a:pt x="61" y="73"/>
                    <a:pt x="60" y="73"/>
                    <a:pt x="60" y="73"/>
                  </a:cubicBezTo>
                  <a:cubicBezTo>
                    <a:pt x="60" y="72"/>
                    <a:pt x="62" y="73"/>
                    <a:pt x="62" y="73"/>
                  </a:cubicBezTo>
                  <a:cubicBezTo>
                    <a:pt x="64" y="74"/>
                    <a:pt x="64" y="75"/>
                    <a:pt x="65" y="77"/>
                  </a:cubicBezTo>
                  <a:cubicBezTo>
                    <a:pt x="66" y="80"/>
                    <a:pt x="67" y="80"/>
                    <a:pt x="69" y="81"/>
                  </a:cubicBezTo>
                  <a:cubicBezTo>
                    <a:pt x="75" y="82"/>
                    <a:pt x="82" y="83"/>
                    <a:pt x="88" y="84"/>
                  </a:cubicBezTo>
                  <a:cubicBezTo>
                    <a:pt x="88" y="80"/>
                    <a:pt x="89" y="79"/>
                    <a:pt x="92" y="77"/>
                  </a:cubicBezTo>
                  <a:cubicBezTo>
                    <a:pt x="94" y="76"/>
                    <a:pt x="99" y="75"/>
                    <a:pt x="95" y="73"/>
                  </a:cubicBezTo>
                  <a:cubicBezTo>
                    <a:pt x="94" y="72"/>
                    <a:pt x="97" y="74"/>
                    <a:pt x="95" y="7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980" name="Freeform 677" descr="" title=""/>
            <p:cNvSpPr>
              <a:spLocks/>
            </p:cNvSpPr>
            <p:nvPr/>
          </p:nvSpPr>
          <p:spPr bwMode="auto">
            <a:xfrm>
              <a:off x="13846820" y="6851231"/>
              <a:ext cx="77598" cy="57370"/>
            </a:xfrm>
            <a:custGeom>
              <a:avLst/>
              <a:gdLst>
                <a:gd name="T0" fmla="*/ 1 w 8"/>
                <a:gd name="T1" fmla="*/ 1 h 6"/>
                <a:gd name="T2" fmla="*/ 3 w 8"/>
                <a:gd name="T3" fmla="*/ 4 h 6"/>
                <a:gd name="T4" fmla="*/ 8 w 8"/>
                <a:gd name="T5" fmla="*/ 6 h 6"/>
                <a:gd name="T6" fmla="*/ 0 w 8"/>
                <a:gd name="T7" fmla="*/ 0 h 6"/>
                <a:gd name="T8" fmla="*/ 1 w 8"/>
                <a:gd name="T9" fmla="*/ 1 h 6"/>
                <a:gd name="T10" fmla="*/ 1 w 8"/>
                <a:gd name="T1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6">
                  <a:moveTo>
                    <a:pt x="1" y="1"/>
                  </a:moveTo>
                  <a:cubicBezTo>
                    <a:pt x="2" y="1"/>
                    <a:pt x="2" y="3"/>
                    <a:pt x="3" y="4"/>
                  </a:cubicBezTo>
                  <a:cubicBezTo>
                    <a:pt x="5" y="4"/>
                    <a:pt x="6" y="5"/>
                    <a:pt x="8" y="6"/>
                  </a:cubicBezTo>
                  <a:cubicBezTo>
                    <a:pt x="7" y="2"/>
                    <a:pt x="3" y="1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2" y="1"/>
                    <a:pt x="0" y="1"/>
                    <a:pt x="1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981" name="Freeform 678" descr="" title=""/>
            <p:cNvSpPr>
              <a:spLocks/>
            </p:cNvSpPr>
            <p:nvPr/>
          </p:nvSpPr>
          <p:spPr bwMode="auto">
            <a:xfrm>
              <a:off x="13617402" y="6611628"/>
              <a:ext cx="347502" cy="178859"/>
            </a:xfrm>
            <a:custGeom>
              <a:avLst/>
              <a:gdLst>
                <a:gd name="T0" fmla="*/ 26 w 35"/>
                <a:gd name="T1" fmla="*/ 15 h 18"/>
                <a:gd name="T2" fmla="*/ 30 w 35"/>
                <a:gd name="T3" fmla="*/ 17 h 18"/>
                <a:gd name="T4" fmla="*/ 34 w 35"/>
                <a:gd name="T5" fmla="*/ 17 h 18"/>
                <a:gd name="T6" fmla="*/ 33 w 35"/>
                <a:gd name="T7" fmla="*/ 12 h 18"/>
                <a:gd name="T8" fmla="*/ 30 w 35"/>
                <a:gd name="T9" fmla="*/ 10 h 18"/>
                <a:gd name="T10" fmla="*/ 27 w 35"/>
                <a:gd name="T11" fmla="*/ 7 h 18"/>
                <a:gd name="T12" fmla="*/ 19 w 35"/>
                <a:gd name="T13" fmla="*/ 6 h 18"/>
                <a:gd name="T14" fmla="*/ 9 w 35"/>
                <a:gd name="T15" fmla="*/ 4 h 18"/>
                <a:gd name="T16" fmla="*/ 0 w 35"/>
                <a:gd name="T17" fmla="*/ 2 h 18"/>
                <a:gd name="T18" fmla="*/ 8 w 35"/>
                <a:gd name="T19" fmla="*/ 14 h 18"/>
                <a:gd name="T20" fmla="*/ 18 w 35"/>
                <a:gd name="T21" fmla="*/ 18 h 18"/>
                <a:gd name="T22" fmla="*/ 26 w 35"/>
                <a:gd name="T23" fmla="*/ 15 h 18"/>
                <a:gd name="T24" fmla="*/ 26 w 35"/>
                <a:gd name="T25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18">
                  <a:moveTo>
                    <a:pt x="26" y="15"/>
                  </a:moveTo>
                  <a:cubicBezTo>
                    <a:pt x="27" y="14"/>
                    <a:pt x="29" y="16"/>
                    <a:pt x="30" y="17"/>
                  </a:cubicBezTo>
                  <a:cubicBezTo>
                    <a:pt x="30" y="17"/>
                    <a:pt x="34" y="17"/>
                    <a:pt x="34" y="17"/>
                  </a:cubicBezTo>
                  <a:cubicBezTo>
                    <a:pt x="35" y="16"/>
                    <a:pt x="30" y="12"/>
                    <a:pt x="33" y="12"/>
                  </a:cubicBezTo>
                  <a:cubicBezTo>
                    <a:pt x="32" y="11"/>
                    <a:pt x="30" y="11"/>
                    <a:pt x="30" y="10"/>
                  </a:cubicBezTo>
                  <a:cubicBezTo>
                    <a:pt x="30" y="8"/>
                    <a:pt x="29" y="7"/>
                    <a:pt x="27" y="7"/>
                  </a:cubicBezTo>
                  <a:cubicBezTo>
                    <a:pt x="24" y="7"/>
                    <a:pt x="22" y="8"/>
                    <a:pt x="19" y="6"/>
                  </a:cubicBezTo>
                  <a:cubicBezTo>
                    <a:pt x="16" y="5"/>
                    <a:pt x="13" y="5"/>
                    <a:pt x="9" y="4"/>
                  </a:cubicBezTo>
                  <a:cubicBezTo>
                    <a:pt x="6" y="3"/>
                    <a:pt x="4" y="0"/>
                    <a:pt x="0" y="2"/>
                  </a:cubicBezTo>
                  <a:cubicBezTo>
                    <a:pt x="3" y="6"/>
                    <a:pt x="11" y="7"/>
                    <a:pt x="8" y="14"/>
                  </a:cubicBezTo>
                  <a:cubicBezTo>
                    <a:pt x="11" y="14"/>
                    <a:pt x="18" y="14"/>
                    <a:pt x="18" y="18"/>
                  </a:cubicBezTo>
                  <a:cubicBezTo>
                    <a:pt x="18" y="15"/>
                    <a:pt x="24" y="15"/>
                    <a:pt x="26" y="15"/>
                  </a:cubicBezTo>
                  <a:cubicBezTo>
                    <a:pt x="27" y="14"/>
                    <a:pt x="19" y="15"/>
                    <a:pt x="26" y="1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982" name="Freeform 679" descr="" title=""/>
            <p:cNvSpPr>
              <a:spLocks/>
            </p:cNvSpPr>
            <p:nvPr/>
          </p:nvSpPr>
          <p:spPr bwMode="auto">
            <a:xfrm>
              <a:off x="13856942" y="6729744"/>
              <a:ext cx="266527" cy="209230"/>
            </a:xfrm>
            <a:custGeom>
              <a:avLst/>
              <a:gdLst>
                <a:gd name="T0" fmla="*/ 8 w 27"/>
                <a:gd name="T1" fmla="*/ 2 h 21"/>
                <a:gd name="T2" fmla="*/ 10 w 27"/>
                <a:gd name="T3" fmla="*/ 5 h 21"/>
                <a:gd name="T4" fmla="*/ 7 w 27"/>
                <a:gd name="T5" fmla="*/ 5 h 21"/>
                <a:gd name="T6" fmla="*/ 4 w 27"/>
                <a:gd name="T7" fmla="*/ 3 h 21"/>
                <a:gd name="T8" fmla="*/ 4 w 27"/>
                <a:gd name="T9" fmla="*/ 7 h 21"/>
                <a:gd name="T10" fmla="*/ 6 w 27"/>
                <a:gd name="T11" fmla="*/ 11 h 21"/>
                <a:gd name="T12" fmla="*/ 8 w 27"/>
                <a:gd name="T13" fmla="*/ 14 h 21"/>
                <a:gd name="T14" fmla="*/ 9 w 27"/>
                <a:gd name="T15" fmla="*/ 17 h 21"/>
                <a:gd name="T16" fmla="*/ 16 w 27"/>
                <a:gd name="T17" fmla="*/ 13 h 21"/>
                <a:gd name="T18" fmla="*/ 17 w 27"/>
                <a:gd name="T19" fmla="*/ 16 h 21"/>
                <a:gd name="T20" fmla="*/ 21 w 27"/>
                <a:gd name="T21" fmla="*/ 21 h 21"/>
                <a:gd name="T22" fmla="*/ 21 w 27"/>
                <a:gd name="T23" fmla="*/ 18 h 21"/>
                <a:gd name="T24" fmla="*/ 23 w 27"/>
                <a:gd name="T25" fmla="*/ 16 h 21"/>
                <a:gd name="T26" fmla="*/ 25 w 27"/>
                <a:gd name="T27" fmla="*/ 11 h 21"/>
                <a:gd name="T28" fmla="*/ 19 w 27"/>
                <a:gd name="T29" fmla="*/ 1 h 21"/>
                <a:gd name="T30" fmla="*/ 12 w 27"/>
                <a:gd name="T31" fmla="*/ 2 h 21"/>
                <a:gd name="T32" fmla="*/ 9 w 27"/>
                <a:gd name="T33" fmla="*/ 0 h 21"/>
                <a:gd name="T34" fmla="*/ 8 w 27"/>
                <a:gd name="T35" fmla="*/ 2 h 21"/>
                <a:gd name="T36" fmla="*/ 8 w 27"/>
                <a:gd name="T37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1">
                  <a:moveTo>
                    <a:pt x="8" y="2"/>
                  </a:moveTo>
                  <a:cubicBezTo>
                    <a:pt x="8" y="2"/>
                    <a:pt x="11" y="4"/>
                    <a:pt x="10" y="5"/>
                  </a:cubicBezTo>
                  <a:cubicBezTo>
                    <a:pt x="10" y="5"/>
                    <a:pt x="7" y="5"/>
                    <a:pt x="7" y="5"/>
                  </a:cubicBezTo>
                  <a:cubicBezTo>
                    <a:pt x="5" y="5"/>
                    <a:pt x="5" y="3"/>
                    <a:pt x="4" y="3"/>
                  </a:cubicBezTo>
                  <a:cubicBezTo>
                    <a:pt x="0" y="2"/>
                    <a:pt x="4" y="6"/>
                    <a:pt x="4" y="7"/>
                  </a:cubicBezTo>
                  <a:cubicBezTo>
                    <a:pt x="4" y="10"/>
                    <a:pt x="7" y="8"/>
                    <a:pt x="6" y="11"/>
                  </a:cubicBezTo>
                  <a:cubicBezTo>
                    <a:pt x="5" y="13"/>
                    <a:pt x="7" y="13"/>
                    <a:pt x="8" y="14"/>
                  </a:cubicBezTo>
                  <a:cubicBezTo>
                    <a:pt x="9" y="14"/>
                    <a:pt x="9" y="16"/>
                    <a:pt x="9" y="17"/>
                  </a:cubicBezTo>
                  <a:cubicBezTo>
                    <a:pt x="10" y="16"/>
                    <a:pt x="14" y="14"/>
                    <a:pt x="16" y="13"/>
                  </a:cubicBezTo>
                  <a:cubicBezTo>
                    <a:pt x="17" y="13"/>
                    <a:pt x="17" y="15"/>
                    <a:pt x="17" y="16"/>
                  </a:cubicBezTo>
                  <a:cubicBezTo>
                    <a:pt x="17" y="19"/>
                    <a:pt x="18" y="20"/>
                    <a:pt x="21" y="21"/>
                  </a:cubicBezTo>
                  <a:cubicBezTo>
                    <a:pt x="21" y="20"/>
                    <a:pt x="21" y="18"/>
                    <a:pt x="21" y="18"/>
                  </a:cubicBezTo>
                  <a:cubicBezTo>
                    <a:pt x="22" y="17"/>
                    <a:pt x="23" y="17"/>
                    <a:pt x="23" y="16"/>
                  </a:cubicBezTo>
                  <a:cubicBezTo>
                    <a:pt x="24" y="14"/>
                    <a:pt x="24" y="12"/>
                    <a:pt x="25" y="11"/>
                  </a:cubicBezTo>
                  <a:cubicBezTo>
                    <a:pt x="27" y="8"/>
                    <a:pt x="21" y="2"/>
                    <a:pt x="19" y="1"/>
                  </a:cubicBezTo>
                  <a:cubicBezTo>
                    <a:pt x="17" y="4"/>
                    <a:pt x="15" y="4"/>
                    <a:pt x="12" y="2"/>
                  </a:cubicBezTo>
                  <a:cubicBezTo>
                    <a:pt x="12" y="1"/>
                    <a:pt x="10" y="0"/>
                    <a:pt x="9" y="0"/>
                  </a:cubicBezTo>
                  <a:cubicBezTo>
                    <a:pt x="8" y="0"/>
                    <a:pt x="8" y="1"/>
                    <a:pt x="8" y="2"/>
                  </a:cubicBezTo>
                  <a:cubicBezTo>
                    <a:pt x="9" y="3"/>
                    <a:pt x="7" y="0"/>
                    <a:pt x="8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983" name="Freeform 680" descr="" title=""/>
            <p:cNvSpPr>
              <a:spLocks/>
            </p:cNvSpPr>
            <p:nvPr/>
          </p:nvSpPr>
          <p:spPr bwMode="auto">
            <a:xfrm>
              <a:off x="13944659" y="7384425"/>
              <a:ext cx="87719" cy="101239"/>
            </a:xfrm>
            <a:custGeom>
              <a:avLst/>
              <a:gdLst>
                <a:gd name="T0" fmla="*/ 3 w 9"/>
                <a:gd name="T1" fmla="*/ 2 h 10"/>
                <a:gd name="T2" fmla="*/ 0 w 9"/>
                <a:gd name="T3" fmla="*/ 7 h 10"/>
                <a:gd name="T4" fmla="*/ 4 w 9"/>
                <a:gd name="T5" fmla="*/ 8 h 10"/>
                <a:gd name="T6" fmla="*/ 9 w 9"/>
                <a:gd name="T7" fmla="*/ 10 h 10"/>
                <a:gd name="T8" fmla="*/ 7 w 9"/>
                <a:gd name="T9" fmla="*/ 5 h 10"/>
                <a:gd name="T10" fmla="*/ 8 w 9"/>
                <a:gd name="T11" fmla="*/ 3 h 10"/>
                <a:gd name="T12" fmla="*/ 3 w 9"/>
                <a:gd name="T13" fmla="*/ 2 h 10"/>
                <a:gd name="T14" fmla="*/ 3 w 9"/>
                <a:gd name="T1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3" y="2"/>
                  </a:moveTo>
                  <a:cubicBezTo>
                    <a:pt x="1" y="3"/>
                    <a:pt x="0" y="5"/>
                    <a:pt x="0" y="7"/>
                  </a:cubicBezTo>
                  <a:cubicBezTo>
                    <a:pt x="1" y="7"/>
                    <a:pt x="4" y="7"/>
                    <a:pt x="4" y="8"/>
                  </a:cubicBezTo>
                  <a:cubicBezTo>
                    <a:pt x="6" y="10"/>
                    <a:pt x="7" y="10"/>
                    <a:pt x="9" y="10"/>
                  </a:cubicBezTo>
                  <a:cubicBezTo>
                    <a:pt x="9" y="10"/>
                    <a:pt x="7" y="5"/>
                    <a:pt x="7" y="5"/>
                  </a:cubicBezTo>
                  <a:cubicBezTo>
                    <a:pt x="8" y="5"/>
                    <a:pt x="9" y="5"/>
                    <a:pt x="8" y="3"/>
                  </a:cubicBezTo>
                  <a:cubicBezTo>
                    <a:pt x="6" y="2"/>
                    <a:pt x="5" y="0"/>
                    <a:pt x="3" y="2"/>
                  </a:cubicBezTo>
                  <a:cubicBezTo>
                    <a:pt x="1" y="4"/>
                    <a:pt x="4" y="1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984" name="Freeform 681" descr="" title=""/>
            <p:cNvSpPr>
              <a:spLocks/>
            </p:cNvSpPr>
            <p:nvPr/>
          </p:nvSpPr>
          <p:spPr bwMode="auto">
            <a:xfrm>
              <a:off x="13391363" y="7009838"/>
              <a:ext cx="344125" cy="266597"/>
            </a:xfrm>
            <a:custGeom>
              <a:avLst/>
              <a:gdLst>
                <a:gd name="T0" fmla="*/ 29 w 35"/>
                <a:gd name="T1" fmla="*/ 10 h 27"/>
                <a:gd name="T2" fmla="*/ 30 w 35"/>
                <a:gd name="T3" fmla="*/ 7 h 27"/>
                <a:gd name="T4" fmla="*/ 29 w 35"/>
                <a:gd name="T5" fmla="*/ 5 h 27"/>
                <a:gd name="T6" fmla="*/ 35 w 35"/>
                <a:gd name="T7" fmla="*/ 0 h 27"/>
                <a:gd name="T8" fmla="*/ 25 w 35"/>
                <a:gd name="T9" fmla="*/ 1 h 27"/>
                <a:gd name="T10" fmla="*/ 19 w 35"/>
                <a:gd name="T11" fmla="*/ 2 h 27"/>
                <a:gd name="T12" fmla="*/ 13 w 35"/>
                <a:gd name="T13" fmla="*/ 2 h 27"/>
                <a:gd name="T14" fmla="*/ 8 w 35"/>
                <a:gd name="T15" fmla="*/ 2 h 27"/>
                <a:gd name="T16" fmla="*/ 7 w 35"/>
                <a:gd name="T17" fmla="*/ 4 h 27"/>
                <a:gd name="T18" fmla="*/ 6 w 35"/>
                <a:gd name="T19" fmla="*/ 6 h 27"/>
                <a:gd name="T20" fmla="*/ 3 w 35"/>
                <a:gd name="T21" fmla="*/ 6 h 27"/>
                <a:gd name="T22" fmla="*/ 3 w 35"/>
                <a:gd name="T23" fmla="*/ 10 h 27"/>
                <a:gd name="T24" fmla="*/ 4 w 35"/>
                <a:gd name="T25" fmla="*/ 14 h 27"/>
                <a:gd name="T26" fmla="*/ 2 w 35"/>
                <a:gd name="T27" fmla="*/ 22 h 27"/>
                <a:gd name="T28" fmla="*/ 7 w 35"/>
                <a:gd name="T29" fmla="*/ 27 h 27"/>
                <a:gd name="T30" fmla="*/ 13 w 35"/>
                <a:gd name="T31" fmla="*/ 24 h 27"/>
                <a:gd name="T32" fmla="*/ 22 w 35"/>
                <a:gd name="T33" fmla="*/ 19 h 27"/>
                <a:gd name="T34" fmla="*/ 28 w 35"/>
                <a:gd name="T35" fmla="*/ 15 h 27"/>
                <a:gd name="T36" fmla="*/ 29 w 35"/>
                <a:gd name="T37" fmla="*/ 10 h 27"/>
                <a:gd name="T38" fmla="*/ 29 w 35"/>
                <a:gd name="T3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27">
                  <a:moveTo>
                    <a:pt x="29" y="10"/>
                  </a:moveTo>
                  <a:cubicBezTo>
                    <a:pt x="30" y="9"/>
                    <a:pt x="31" y="8"/>
                    <a:pt x="30" y="7"/>
                  </a:cubicBezTo>
                  <a:cubicBezTo>
                    <a:pt x="29" y="6"/>
                    <a:pt x="28" y="6"/>
                    <a:pt x="29" y="5"/>
                  </a:cubicBezTo>
                  <a:cubicBezTo>
                    <a:pt x="31" y="3"/>
                    <a:pt x="35" y="3"/>
                    <a:pt x="35" y="0"/>
                  </a:cubicBezTo>
                  <a:cubicBezTo>
                    <a:pt x="32" y="0"/>
                    <a:pt x="28" y="0"/>
                    <a:pt x="25" y="1"/>
                  </a:cubicBezTo>
                  <a:cubicBezTo>
                    <a:pt x="23" y="1"/>
                    <a:pt x="21" y="2"/>
                    <a:pt x="19" y="2"/>
                  </a:cubicBezTo>
                  <a:cubicBezTo>
                    <a:pt x="16" y="2"/>
                    <a:pt x="15" y="1"/>
                    <a:pt x="13" y="2"/>
                  </a:cubicBezTo>
                  <a:cubicBezTo>
                    <a:pt x="11" y="3"/>
                    <a:pt x="10" y="3"/>
                    <a:pt x="8" y="2"/>
                  </a:cubicBezTo>
                  <a:cubicBezTo>
                    <a:pt x="6" y="0"/>
                    <a:pt x="7" y="4"/>
                    <a:pt x="7" y="4"/>
                  </a:cubicBezTo>
                  <a:cubicBezTo>
                    <a:pt x="6" y="5"/>
                    <a:pt x="6" y="6"/>
                    <a:pt x="6" y="6"/>
                  </a:cubicBezTo>
                  <a:cubicBezTo>
                    <a:pt x="5" y="8"/>
                    <a:pt x="4" y="6"/>
                    <a:pt x="3" y="6"/>
                  </a:cubicBezTo>
                  <a:cubicBezTo>
                    <a:pt x="2" y="7"/>
                    <a:pt x="3" y="9"/>
                    <a:pt x="3" y="10"/>
                  </a:cubicBezTo>
                  <a:cubicBezTo>
                    <a:pt x="3" y="11"/>
                    <a:pt x="2" y="13"/>
                    <a:pt x="4" y="14"/>
                  </a:cubicBezTo>
                  <a:cubicBezTo>
                    <a:pt x="9" y="17"/>
                    <a:pt x="5" y="19"/>
                    <a:pt x="2" y="22"/>
                  </a:cubicBezTo>
                  <a:cubicBezTo>
                    <a:pt x="0" y="24"/>
                    <a:pt x="5" y="27"/>
                    <a:pt x="7" y="27"/>
                  </a:cubicBezTo>
                  <a:cubicBezTo>
                    <a:pt x="9" y="27"/>
                    <a:pt x="11" y="25"/>
                    <a:pt x="13" y="24"/>
                  </a:cubicBezTo>
                  <a:cubicBezTo>
                    <a:pt x="16" y="22"/>
                    <a:pt x="19" y="21"/>
                    <a:pt x="22" y="19"/>
                  </a:cubicBezTo>
                  <a:cubicBezTo>
                    <a:pt x="24" y="18"/>
                    <a:pt x="26" y="17"/>
                    <a:pt x="28" y="15"/>
                  </a:cubicBezTo>
                  <a:cubicBezTo>
                    <a:pt x="29" y="13"/>
                    <a:pt x="28" y="11"/>
                    <a:pt x="29" y="10"/>
                  </a:cubicBezTo>
                  <a:cubicBezTo>
                    <a:pt x="30" y="8"/>
                    <a:pt x="29" y="11"/>
                    <a:pt x="29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985" name="Freeform 682" descr="" title=""/>
            <p:cNvSpPr>
              <a:spLocks/>
            </p:cNvSpPr>
            <p:nvPr/>
          </p:nvSpPr>
          <p:spPr bwMode="auto">
            <a:xfrm>
              <a:off x="13549928" y="6989591"/>
              <a:ext cx="492570" cy="465700"/>
            </a:xfrm>
            <a:custGeom>
              <a:avLst/>
              <a:gdLst>
                <a:gd name="T0" fmla="*/ 47 w 50"/>
                <a:gd name="T1" fmla="*/ 36 h 47"/>
                <a:gd name="T2" fmla="*/ 45 w 50"/>
                <a:gd name="T3" fmla="*/ 34 h 47"/>
                <a:gd name="T4" fmla="*/ 46 w 50"/>
                <a:gd name="T5" fmla="*/ 32 h 47"/>
                <a:gd name="T6" fmla="*/ 41 w 50"/>
                <a:gd name="T7" fmla="*/ 27 h 47"/>
                <a:gd name="T8" fmla="*/ 38 w 50"/>
                <a:gd name="T9" fmla="*/ 25 h 47"/>
                <a:gd name="T10" fmla="*/ 35 w 50"/>
                <a:gd name="T11" fmla="*/ 18 h 47"/>
                <a:gd name="T12" fmla="*/ 38 w 50"/>
                <a:gd name="T13" fmla="*/ 10 h 47"/>
                <a:gd name="T14" fmla="*/ 34 w 50"/>
                <a:gd name="T15" fmla="*/ 6 h 47"/>
                <a:gd name="T16" fmla="*/ 32 w 50"/>
                <a:gd name="T17" fmla="*/ 2 h 47"/>
                <a:gd name="T18" fmla="*/ 30 w 50"/>
                <a:gd name="T19" fmla="*/ 3 h 47"/>
                <a:gd name="T20" fmla="*/ 28 w 50"/>
                <a:gd name="T21" fmla="*/ 1 h 47"/>
                <a:gd name="T22" fmla="*/ 25 w 50"/>
                <a:gd name="T23" fmla="*/ 2 h 47"/>
                <a:gd name="T24" fmla="*/ 20 w 50"/>
                <a:gd name="T25" fmla="*/ 1 h 47"/>
                <a:gd name="T26" fmla="*/ 18 w 50"/>
                <a:gd name="T27" fmla="*/ 4 h 47"/>
                <a:gd name="T28" fmla="*/ 13 w 50"/>
                <a:gd name="T29" fmla="*/ 7 h 47"/>
                <a:gd name="T30" fmla="*/ 14 w 50"/>
                <a:gd name="T31" fmla="*/ 10 h 47"/>
                <a:gd name="T32" fmla="*/ 13 w 50"/>
                <a:gd name="T33" fmla="*/ 13 h 47"/>
                <a:gd name="T34" fmla="*/ 9 w 50"/>
                <a:gd name="T35" fmla="*/ 19 h 47"/>
                <a:gd name="T36" fmla="*/ 1 w 50"/>
                <a:gd name="T37" fmla="*/ 25 h 47"/>
                <a:gd name="T38" fmla="*/ 3 w 50"/>
                <a:gd name="T39" fmla="*/ 30 h 47"/>
                <a:gd name="T40" fmla="*/ 9 w 50"/>
                <a:gd name="T41" fmla="*/ 31 h 47"/>
                <a:gd name="T42" fmla="*/ 18 w 50"/>
                <a:gd name="T43" fmla="*/ 36 h 47"/>
                <a:gd name="T44" fmla="*/ 29 w 50"/>
                <a:gd name="T45" fmla="*/ 45 h 47"/>
                <a:gd name="T46" fmla="*/ 38 w 50"/>
                <a:gd name="T47" fmla="*/ 47 h 47"/>
                <a:gd name="T48" fmla="*/ 43 w 50"/>
                <a:gd name="T49" fmla="*/ 42 h 47"/>
                <a:gd name="T50" fmla="*/ 50 w 50"/>
                <a:gd name="T51" fmla="*/ 43 h 47"/>
                <a:gd name="T52" fmla="*/ 47 w 50"/>
                <a:gd name="T53" fmla="*/ 39 h 47"/>
                <a:gd name="T54" fmla="*/ 47 w 50"/>
                <a:gd name="T55" fmla="*/ 36 h 47"/>
                <a:gd name="T56" fmla="*/ 47 w 50"/>
                <a:gd name="T57" fmla="*/ 3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" h="47">
                  <a:moveTo>
                    <a:pt x="47" y="36"/>
                  </a:moveTo>
                  <a:cubicBezTo>
                    <a:pt x="47" y="36"/>
                    <a:pt x="45" y="35"/>
                    <a:pt x="45" y="34"/>
                  </a:cubicBezTo>
                  <a:cubicBezTo>
                    <a:pt x="45" y="33"/>
                    <a:pt x="46" y="33"/>
                    <a:pt x="46" y="32"/>
                  </a:cubicBezTo>
                  <a:cubicBezTo>
                    <a:pt x="45" y="30"/>
                    <a:pt x="43" y="29"/>
                    <a:pt x="41" y="27"/>
                  </a:cubicBezTo>
                  <a:cubicBezTo>
                    <a:pt x="40" y="27"/>
                    <a:pt x="38" y="26"/>
                    <a:pt x="38" y="25"/>
                  </a:cubicBezTo>
                  <a:cubicBezTo>
                    <a:pt x="37" y="23"/>
                    <a:pt x="35" y="21"/>
                    <a:pt x="35" y="18"/>
                  </a:cubicBezTo>
                  <a:cubicBezTo>
                    <a:pt x="34" y="16"/>
                    <a:pt x="40" y="12"/>
                    <a:pt x="38" y="10"/>
                  </a:cubicBezTo>
                  <a:cubicBezTo>
                    <a:pt x="36" y="9"/>
                    <a:pt x="35" y="8"/>
                    <a:pt x="34" y="6"/>
                  </a:cubicBezTo>
                  <a:cubicBezTo>
                    <a:pt x="33" y="5"/>
                    <a:pt x="33" y="3"/>
                    <a:pt x="32" y="2"/>
                  </a:cubicBezTo>
                  <a:cubicBezTo>
                    <a:pt x="31" y="2"/>
                    <a:pt x="31" y="3"/>
                    <a:pt x="30" y="3"/>
                  </a:cubicBezTo>
                  <a:cubicBezTo>
                    <a:pt x="28" y="3"/>
                    <a:pt x="29" y="1"/>
                    <a:pt x="28" y="1"/>
                  </a:cubicBezTo>
                  <a:cubicBezTo>
                    <a:pt x="27" y="1"/>
                    <a:pt x="25" y="2"/>
                    <a:pt x="25" y="2"/>
                  </a:cubicBezTo>
                  <a:cubicBezTo>
                    <a:pt x="23" y="0"/>
                    <a:pt x="22" y="1"/>
                    <a:pt x="20" y="1"/>
                  </a:cubicBezTo>
                  <a:cubicBezTo>
                    <a:pt x="18" y="2"/>
                    <a:pt x="19" y="3"/>
                    <a:pt x="18" y="4"/>
                  </a:cubicBezTo>
                  <a:cubicBezTo>
                    <a:pt x="16" y="5"/>
                    <a:pt x="14" y="5"/>
                    <a:pt x="13" y="7"/>
                  </a:cubicBezTo>
                  <a:cubicBezTo>
                    <a:pt x="12" y="9"/>
                    <a:pt x="14" y="8"/>
                    <a:pt x="14" y="10"/>
                  </a:cubicBezTo>
                  <a:cubicBezTo>
                    <a:pt x="14" y="11"/>
                    <a:pt x="13" y="11"/>
                    <a:pt x="13" y="13"/>
                  </a:cubicBezTo>
                  <a:cubicBezTo>
                    <a:pt x="13" y="16"/>
                    <a:pt x="12" y="17"/>
                    <a:pt x="9" y="19"/>
                  </a:cubicBezTo>
                  <a:cubicBezTo>
                    <a:pt x="7" y="20"/>
                    <a:pt x="0" y="23"/>
                    <a:pt x="1" y="25"/>
                  </a:cubicBezTo>
                  <a:cubicBezTo>
                    <a:pt x="2" y="26"/>
                    <a:pt x="2" y="29"/>
                    <a:pt x="3" y="30"/>
                  </a:cubicBezTo>
                  <a:cubicBezTo>
                    <a:pt x="4" y="31"/>
                    <a:pt x="8" y="31"/>
                    <a:pt x="9" y="31"/>
                  </a:cubicBezTo>
                  <a:cubicBezTo>
                    <a:pt x="12" y="32"/>
                    <a:pt x="15" y="34"/>
                    <a:pt x="18" y="36"/>
                  </a:cubicBezTo>
                  <a:cubicBezTo>
                    <a:pt x="22" y="39"/>
                    <a:pt x="25" y="42"/>
                    <a:pt x="29" y="45"/>
                  </a:cubicBezTo>
                  <a:cubicBezTo>
                    <a:pt x="32" y="47"/>
                    <a:pt x="35" y="47"/>
                    <a:pt x="38" y="47"/>
                  </a:cubicBezTo>
                  <a:cubicBezTo>
                    <a:pt x="41" y="47"/>
                    <a:pt x="41" y="44"/>
                    <a:pt x="43" y="42"/>
                  </a:cubicBezTo>
                  <a:cubicBezTo>
                    <a:pt x="45" y="40"/>
                    <a:pt x="49" y="44"/>
                    <a:pt x="50" y="43"/>
                  </a:cubicBezTo>
                  <a:cubicBezTo>
                    <a:pt x="49" y="42"/>
                    <a:pt x="48" y="41"/>
                    <a:pt x="47" y="39"/>
                  </a:cubicBezTo>
                  <a:cubicBezTo>
                    <a:pt x="47" y="38"/>
                    <a:pt x="48" y="37"/>
                    <a:pt x="47" y="36"/>
                  </a:cubicBezTo>
                  <a:cubicBezTo>
                    <a:pt x="46" y="35"/>
                    <a:pt x="48" y="37"/>
                    <a:pt x="47" y="3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986" name="Freeform 683" descr="" title=""/>
            <p:cNvSpPr>
              <a:spLocks/>
            </p:cNvSpPr>
            <p:nvPr/>
          </p:nvSpPr>
          <p:spPr bwMode="auto">
            <a:xfrm>
              <a:off x="12925780" y="6719621"/>
              <a:ext cx="937907" cy="357712"/>
            </a:xfrm>
            <a:custGeom>
              <a:avLst/>
              <a:gdLst>
                <a:gd name="T0" fmla="*/ 52 w 95"/>
                <a:gd name="T1" fmla="*/ 36 h 36"/>
                <a:gd name="T2" fmla="*/ 54 w 95"/>
                <a:gd name="T3" fmla="*/ 33 h 36"/>
                <a:gd name="T4" fmla="*/ 55 w 95"/>
                <a:gd name="T5" fmla="*/ 31 h 36"/>
                <a:gd name="T6" fmla="*/ 60 w 95"/>
                <a:gd name="T7" fmla="*/ 31 h 36"/>
                <a:gd name="T8" fmla="*/ 64 w 95"/>
                <a:gd name="T9" fmla="*/ 31 h 36"/>
                <a:gd name="T10" fmla="*/ 75 w 95"/>
                <a:gd name="T11" fmla="*/ 29 h 36"/>
                <a:gd name="T12" fmla="*/ 85 w 95"/>
                <a:gd name="T13" fmla="*/ 28 h 36"/>
                <a:gd name="T14" fmla="*/ 90 w 95"/>
                <a:gd name="T15" fmla="*/ 28 h 36"/>
                <a:gd name="T16" fmla="*/ 92 w 95"/>
                <a:gd name="T17" fmla="*/ 30 h 36"/>
                <a:gd name="T18" fmla="*/ 94 w 95"/>
                <a:gd name="T19" fmla="*/ 28 h 36"/>
                <a:gd name="T20" fmla="*/ 92 w 95"/>
                <a:gd name="T21" fmla="*/ 24 h 36"/>
                <a:gd name="T22" fmla="*/ 92 w 95"/>
                <a:gd name="T23" fmla="*/ 22 h 36"/>
                <a:gd name="T24" fmla="*/ 91 w 95"/>
                <a:gd name="T25" fmla="*/ 17 h 36"/>
                <a:gd name="T26" fmla="*/ 93 w 95"/>
                <a:gd name="T27" fmla="*/ 14 h 36"/>
                <a:gd name="T28" fmla="*/ 89 w 95"/>
                <a:gd name="T29" fmla="*/ 8 h 36"/>
                <a:gd name="T30" fmla="*/ 83 w 95"/>
                <a:gd name="T31" fmla="*/ 3 h 36"/>
                <a:gd name="T32" fmla="*/ 80 w 95"/>
                <a:gd name="T33" fmla="*/ 3 h 36"/>
                <a:gd name="T34" fmla="*/ 78 w 95"/>
                <a:gd name="T35" fmla="*/ 3 h 36"/>
                <a:gd name="T36" fmla="*/ 73 w 95"/>
                <a:gd name="T37" fmla="*/ 6 h 36"/>
                <a:gd name="T38" fmla="*/ 63 w 95"/>
                <a:gd name="T39" fmla="*/ 6 h 36"/>
                <a:gd name="T40" fmla="*/ 58 w 95"/>
                <a:gd name="T41" fmla="*/ 6 h 36"/>
                <a:gd name="T42" fmla="*/ 54 w 95"/>
                <a:gd name="T43" fmla="*/ 4 h 36"/>
                <a:gd name="T44" fmla="*/ 50 w 95"/>
                <a:gd name="T45" fmla="*/ 2 h 36"/>
                <a:gd name="T46" fmla="*/ 46 w 95"/>
                <a:gd name="T47" fmla="*/ 0 h 36"/>
                <a:gd name="T48" fmla="*/ 37 w 95"/>
                <a:gd name="T49" fmla="*/ 0 h 36"/>
                <a:gd name="T50" fmla="*/ 29 w 95"/>
                <a:gd name="T51" fmla="*/ 4 h 36"/>
                <a:gd name="T52" fmla="*/ 18 w 95"/>
                <a:gd name="T53" fmla="*/ 5 h 36"/>
                <a:gd name="T54" fmla="*/ 16 w 95"/>
                <a:gd name="T55" fmla="*/ 6 h 36"/>
                <a:gd name="T56" fmla="*/ 18 w 95"/>
                <a:gd name="T57" fmla="*/ 7 h 36"/>
                <a:gd name="T58" fmla="*/ 15 w 95"/>
                <a:gd name="T59" fmla="*/ 8 h 36"/>
                <a:gd name="T60" fmla="*/ 13 w 95"/>
                <a:gd name="T61" fmla="*/ 9 h 36"/>
                <a:gd name="T62" fmla="*/ 4 w 95"/>
                <a:gd name="T63" fmla="*/ 9 h 36"/>
                <a:gd name="T64" fmla="*/ 3 w 95"/>
                <a:gd name="T65" fmla="*/ 11 h 36"/>
                <a:gd name="T66" fmla="*/ 3 w 95"/>
                <a:gd name="T67" fmla="*/ 15 h 36"/>
                <a:gd name="T68" fmla="*/ 5 w 95"/>
                <a:gd name="T69" fmla="*/ 14 h 36"/>
                <a:gd name="T70" fmla="*/ 3 w 95"/>
                <a:gd name="T71" fmla="*/ 17 h 36"/>
                <a:gd name="T72" fmla="*/ 5 w 95"/>
                <a:gd name="T73" fmla="*/ 17 h 36"/>
                <a:gd name="T74" fmla="*/ 5 w 95"/>
                <a:gd name="T75" fmla="*/ 19 h 36"/>
                <a:gd name="T76" fmla="*/ 3 w 95"/>
                <a:gd name="T77" fmla="*/ 20 h 36"/>
                <a:gd name="T78" fmla="*/ 4 w 95"/>
                <a:gd name="T79" fmla="*/ 22 h 36"/>
                <a:gd name="T80" fmla="*/ 4 w 95"/>
                <a:gd name="T81" fmla="*/ 25 h 36"/>
                <a:gd name="T82" fmla="*/ 8 w 95"/>
                <a:gd name="T83" fmla="*/ 27 h 36"/>
                <a:gd name="T84" fmla="*/ 7 w 95"/>
                <a:gd name="T85" fmla="*/ 30 h 36"/>
                <a:gd name="T86" fmla="*/ 10 w 95"/>
                <a:gd name="T87" fmla="*/ 30 h 36"/>
                <a:gd name="T88" fmla="*/ 8 w 95"/>
                <a:gd name="T89" fmla="*/ 31 h 36"/>
                <a:gd name="T90" fmla="*/ 10 w 95"/>
                <a:gd name="T91" fmla="*/ 31 h 36"/>
                <a:gd name="T92" fmla="*/ 9 w 95"/>
                <a:gd name="T93" fmla="*/ 34 h 36"/>
                <a:gd name="T94" fmla="*/ 11 w 95"/>
                <a:gd name="T95" fmla="*/ 35 h 36"/>
                <a:gd name="T96" fmla="*/ 12 w 95"/>
                <a:gd name="T97" fmla="*/ 31 h 36"/>
                <a:gd name="T98" fmla="*/ 16 w 95"/>
                <a:gd name="T99" fmla="*/ 32 h 36"/>
                <a:gd name="T100" fmla="*/ 22 w 95"/>
                <a:gd name="T101" fmla="*/ 33 h 36"/>
                <a:gd name="T102" fmla="*/ 27 w 95"/>
                <a:gd name="T103" fmla="*/ 31 h 36"/>
                <a:gd name="T104" fmla="*/ 35 w 95"/>
                <a:gd name="T105" fmla="*/ 35 h 36"/>
                <a:gd name="T106" fmla="*/ 42 w 95"/>
                <a:gd name="T107" fmla="*/ 32 h 36"/>
                <a:gd name="T108" fmla="*/ 44 w 95"/>
                <a:gd name="T109" fmla="*/ 30 h 36"/>
                <a:gd name="T110" fmla="*/ 48 w 95"/>
                <a:gd name="T111" fmla="*/ 31 h 36"/>
                <a:gd name="T112" fmla="*/ 50 w 95"/>
                <a:gd name="T113" fmla="*/ 33 h 36"/>
                <a:gd name="T114" fmla="*/ 50 w 95"/>
                <a:gd name="T115" fmla="*/ 35 h 36"/>
                <a:gd name="T116" fmla="*/ 52 w 95"/>
                <a:gd name="T117" fmla="*/ 36 h 36"/>
                <a:gd name="T118" fmla="*/ 52 w 95"/>
                <a:gd name="T11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5" h="36">
                  <a:moveTo>
                    <a:pt x="52" y="36"/>
                  </a:moveTo>
                  <a:cubicBezTo>
                    <a:pt x="53" y="35"/>
                    <a:pt x="54" y="33"/>
                    <a:pt x="54" y="33"/>
                  </a:cubicBezTo>
                  <a:cubicBezTo>
                    <a:pt x="53" y="31"/>
                    <a:pt x="54" y="30"/>
                    <a:pt x="55" y="31"/>
                  </a:cubicBezTo>
                  <a:cubicBezTo>
                    <a:pt x="57" y="32"/>
                    <a:pt x="58" y="31"/>
                    <a:pt x="60" y="31"/>
                  </a:cubicBezTo>
                  <a:cubicBezTo>
                    <a:pt x="62" y="30"/>
                    <a:pt x="62" y="30"/>
                    <a:pt x="64" y="31"/>
                  </a:cubicBezTo>
                  <a:cubicBezTo>
                    <a:pt x="68" y="31"/>
                    <a:pt x="71" y="29"/>
                    <a:pt x="75" y="29"/>
                  </a:cubicBezTo>
                  <a:cubicBezTo>
                    <a:pt x="78" y="29"/>
                    <a:pt x="82" y="29"/>
                    <a:pt x="85" y="28"/>
                  </a:cubicBezTo>
                  <a:cubicBezTo>
                    <a:pt x="87" y="27"/>
                    <a:pt x="87" y="29"/>
                    <a:pt x="90" y="28"/>
                  </a:cubicBezTo>
                  <a:cubicBezTo>
                    <a:pt x="92" y="27"/>
                    <a:pt x="91" y="29"/>
                    <a:pt x="92" y="30"/>
                  </a:cubicBezTo>
                  <a:cubicBezTo>
                    <a:pt x="93" y="31"/>
                    <a:pt x="95" y="29"/>
                    <a:pt x="94" y="28"/>
                  </a:cubicBezTo>
                  <a:cubicBezTo>
                    <a:pt x="93" y="27"/>
                    <a:pt x="95" y="25"/>
                    <a:pt x="92" y="24"/>
                  </a:cubicBezTo>
                  <a:cubicBezTo>
                    <a:pt x="91" y="23"/>
                    <a:pt x="93" y="23"/>
                    <a:pt x="92" y="22"/>
                  </a:cubicBezTo>
                  <a:cubicBezTo>
                    <a:pt x="92" y="20"/>
                    <a:pt x="91" y="19"/>
                    <a:pt x="91" y="17"/>
                  </a:cubicBezTo>
                  <a:cubicBezTo>
                    <a:pt x="91" y="16"/>
                    <a:pt x="93" y="14"/>
                    <a:pt x="93" y="14"/>
                  </a:cubicBezTo>
                  <a:cubicBezTo>
                    <a:pt x="92" y="12"/>
                    <a:pt x="90" y="11"/>
                    <a:pt x="89" y="8"/>
                  </a:cubicBezTo>
                  <a:cubicBezTo>
                    <a:pt x="87" y="5"/>
                    <a:pt x="87" y="4"/>
                    <a:pt x="83" y="3"/>
                  </a:cubicBezTo>
                  <a:cubicBezTo>
                    <a:pt x="82" y="3"/>
                    <a:pt x="81" y="3"/>
                    <a:pt x="80" y="3"/>
                  </a:cubicBezTo>
                  <a:cubicBezTo>
                    <a:pt x="78" y="2"/>
                    <a:pt x="79" y="3"/>
                    <a:pt x="78" y="3"/>
                  </a:cubicBezTo>
                  <a:cubicBezTo>
                    <a:pt x="76" y="5"/>
                    <a:pt x="74" y="5"/>
                    <a:pt x="73" y="6"/>
                  </a:cubicBezTo>
                  <a:cubicBezTo>
                    <a:pt x="70" y="7"/>
                    <a:pt x="66" y="6"/>
                    <a:pt x="63" y="6"/>
                  </a:cubicBezTo>
                  <a:cubicBezTo>
                    <a:pt x="61" y="6"/>
                    <a:pt x="59" y="6"/>
                    <a:pt x="58" y="6"/>
                  </a:cubicBezTo>
                  <a:cubicBezTo>
                    <a:pt x="56" y="5"/>
                    <a:pt x="56" y="4"/>
                    <a:pt x="54" y="4"/>
                  </a:cubicBezTo>
                  <a:cubicBezTo>
                    <a:pt x="52" y="4"/>
                    <a:pt x="51" y="3"/>
                    <a:pt x="50" y="2"/>
                  </a:cubicBezTo>
                  <a:cubicBezTo>
                    <a:pt x="49" y="2"/>
                    <a:pt x="45" y="0"/>
                    <a:pt x="46" y="0"/>
                  </a:cubicBezTo>
                  <a:cubicBezTo>
                    <a:pt x="44" y="1"/>
                    <a:pt x="39" y="0"/>
                    <a:pt x="37" y="0"/>
                  </a:cubicBezTo>
                  <a:cubicBezTo>
                    <a:pt x="34" y="0"/>
                    <a:pt x="31" y="3"/>
                    <a:pt x="29" y="4"/>
                  </a:cubicBezTo>
                  <a:cubicBezTo>
                    <a:pt x="26" y="6"/>
                    <a:pt x="21" y="4"/>
                    <a:pt x="18" y="5"/>
                  </a:cubicBezTo>
                  <a:cubicBezTo>
                    <a:pt x="17" y="5"/>
                    <a:pt x="16" y="5"/>
                    <a:pt x="16" y="6"/>
                  </a:cubicBezTo>
                  <a:cubicBezTo>
                    <a:pt x="16" y="6"/>
                    <a:pt x="18" y="6"/>
                    <a:pt x="18" y="7"/>
                  </a:cubicBezTo>
                  <a:cubicBezTo>
                    <a:pt x="18" y="7"/>
                    <a:pt x="15" y="7"/>
                    <a:pt x="15" y="8"/>
                  </a:cubicBezTo>
                  <a:cubicBezTo>
                    <a:pt x="15" y="9"/>
                    <a:pt x="15" y="9"/>
                    <a:pt x="13" y="9"/>
                  </a:cubicBezTo>
                  <a:cubicBezTo>
                    <a:pt x="10" y="9"/>
                    <a:pt x="7" y="9"/>
                    <a:pt x="4" y="9"/>
                  </a:cubicBezTo>
                  <a:cubicBezTo>
                    <a:pt x="2" y="9"/>
                    <a:pt x="3" y="10"/>
                    <a:pt x="3" y="11"/>
                  </a:cubicBezTo>
                  <a:cubicBezTo>
                    <a:pt x="2" y="13"/>
                    <a:pt x="0" y="14"/>
                    <a:pt x="3" y="15"/>
                  </a:cubicBezTo>
                  <a:cubicBezTo>
                    <a:pt x="3" y="15"/>
                    <a:pt x="5" y="14"/>
                    <a:pt x="5" y="14"/>
                  </a:cubicBezTo>
                  <a:cubicBezTo>
                    <a:pt x="5" y="15"/>
                    <a:pt x="3" y="17"/>
                    <a:pt x="3" y="17"/>
                  </a:cubicBezTo>
                  <a:cubicBezTo>
                    <a:pt x="4" y="18"/>
                    <a:pt x="4" y="17"/>
                    <a:pt x="5" y="17"/>
                  </a:cubicBezTo>
                  <a:cubicBezTo>
                    <a:pt x="5" y="17"/>
                    <a:pt x="5" y="19"/>
                    <a:pt x="5" y="19"/>
                  </a:cubicBezTo>
                  <a:cubicBezTo>
                    <a:pt x="7" y="22"/>
                    <a:pt x="4" y="20"/>
                    <a:pt x="3" y="20"/>
                  </a:cubicBezTo>
                  <a:cubicBezTo>
                    <a:pt x="3" y="20"/>
                    <a:pt x="2" y="23"/>
                    <a:pt x="4" y="22"/>
                  </a:cubicBezTo>
                  <a:cubicBezTo>
                    <a:pt x="6" y="22"/>
                    <a:pt x="4" y="24"/>
                    <a:pt x="4" y="25"/>
                  </a:cubicBezTo>
                  <a:cubicBezTo>
                    <a:pt x="4" y="26"/>
                    <a:pt x="7" y="26"/>
                    <a:pt x="8" y="27"/>
                  </a:cubicBezTo>
                  <a:cubicBezTo>
                    <a:pt x="9" y="28"/>
                    <a:pt x="7" y="30"/>
                    <a:pt x="7" y="30"/>
                  </a:cubicBezTo>
                  <a:cubicBezTo>
                    <a:pt x="8" y="30"/>
                    <a:pt x="9" y="28"/>
                    <a:pt x="10" y="30"/>
                  </a:cubicBezTo>
                  <a:cubicBezTo>
                    <a:pt x="10" y="31"/>
                    <a:pt x="8" y="31"/>
                    <a:pt x="8" y="31"/>
                  </a:cubicBezTo>
                  <a:cubicBezTo>
                    <a:pt x="8" y="31"/>
                    <a:pt x="10" y="31"/>
                    <a:pt x="10" y="31"/>
                  </a:cubicBezTo>
                  <a:cubicBezTo>
                    <a:pt x="11" y="32"/>
                    <a:pt x="10" y="33"/>
                    <a:pt x="9" y="34"/>
                  </a:cubicBezTo>
                  <a:cubicBezTo>
                    <a:pt x="9" y="35"/>
                    <a:pt x="11" y="36"/>
                    <a:pt x="11" y="35"/>
                  </a:cubicBezTo>
                  <a:cubicBezTo>
                    <a:pt x="12" y="34"/>
                    <a:pt x="11" y="32"/>
                    <a:pt x="12" y="31"/>
                  </a:cubicBezTo>
                  <a:cubicBezTo>
                    <a:pt x="13" y="30"/>
                    <a:pt x="15" y="32"/>
                    <a:pt x="16" y="32"/>
                  </a:cubicBezTo>
                  <a:cubicBezTo>
                    <a:pt x="18" y="33"/>
                    <a:pt x="20" y="35"/>
                    <a:pt x="22" y="33"/>
                  </a:cubicBezTo>
                  <a:cubicBezTo>
                    <a:pt x="25" y="32"/>
                    <a:pt x="23" y="29"/>
                    <a:pt x="27" y="31"/>
                  </a:cubicBezTo>
                  <a:cubicBezTo>
                    <a:pt x="29" y="33"/>
                    <a:pt x="32" y="35"/>
                    <a:pt x="35" y="35"/>
                  </a:cubicBezTo>
                  <a:cubicBezTo>
                    <a:pt x="37" y="34"/>
                    <a:pt x="40" y="33"/>
                    <a:pt x="42" y="32"/>
                  </a:cubicBezTo>
                  <a:cubicBezTo>
                    <a:pt x="43" y="31"/>
                    <a:pt x="43" y="30"/>
                    <a:pt x="44" y="30"/>
                  </a:cubicBezTo>
                  <a:cubicBezTo>
                    <a:pt x="46" y="31"/>
                    <a:pt x="47" y="32"/>
                    <a:pt x="48" y="31"/>
                  </a:cubicBezTo>
                  <a:cubicBezTo>
                    <a:pt x="51" y="30"/>
                    <a:pt x="51" y="31"/>
                    <a:pt x="50" y="33"/>
                  </a:cubicBezTo>
                  <a:cubicBezTo>
                    <a:pt x="50" y="34"/>
                    <a:pt x="52" y="34"/>
                    <a:pt x="50" y="35"/>
                  </a:cubicBezTo>
                  <a:cubicBezTo>
                    <a:pt x="51" y="36"/>
                    <a:pt x="51" y="36"/>
                    <a:pt x="52" y="36"/>
                  </a:cubicBezTo>
                  <a:cubicBezTo>
                    <a:pt x="53" y="35"/>
                    <a:pt x="51" y="36"/>
                    <a:pt x="52" y="36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987" name="Freeform 684" descr="" title=""/>
            <p:cNvSpPr>
              <a:spLocks/>
            </p:cNvSpPr>
            <p:nvPr/>
          </p:nvSpPr>
          <p:spPr bwMode="auto">
            <a:xfrm>
              <a:off x="13350875" y="7286561"/>
              <a:ext cx="1039120" cy="833539"/>
            </a:xfrm>
            <a:custGeom>
              <a:avLst/>
              <a:gdLst>
                <a:gd name="T0" fmla="*/ 65 w 105"/>
                <a:gd name="T1" fmla="*/ 20 h 84"/>
                <a:gd name="T2" fmla="*/ 61 w 105"/>
                <a:gd name="T3" fmla="*/ 17 h 84"/>
                <a:gd name="T4" fmla="*/ 52 w 105"/>
                <a:gd name="T5" fmla="*/ 17 h 84"/>
                <a:gd name="T6" fmla="*/ 48 w 105"/>
                <a:gd name="T7" fmla="*/ 15 h 84"/>
                <a:gd name="T8" fmla="*/ 40 w 105"/>
                <a:gd name="T9" fmla="*/ 8 h 84"/>
                <a:gd name="T10" fmla="*/ 27 w 105"/>
                <a:gd name="T11" fmla="*/ 1 h 84"/>
                <a:gd name="T12" fmla="*/ 21 w 105"/>
                <a:gd name="T13" fmla="*/ 1 h 84"/>
                <a:gd name="T14" fmla="*/ 13 w 105"/>
                <a:gd name="T15" fmla="*/ 3 h 84"/>
                <a:gd name="T16" fmla="*/ 17 w 105"/>
                <a:gd name="T17" fmla="*/ 9 h 84"/>
                <a:gd name="T18" fmla="*/ 13 w 105"/>
                <a:gd name="T19" fmla="*/ 12 h 84"/>
                <a:gd name="T20" fmla="*/ 10 w 105"/>
                <a:gd name="T21" fmla="*/ 12 h 84"/>
                <a:gd name="T22" fmla="*/ 9 w 105"/>
                <a:gd name="T23" fmla="*/ 14 h 84"/>
                <a:gd name="T24" fmla="*/ 2 w 105"/>
                <a:gd name="T25" fmla="*/ 14 h 84"/>
                <a:gd name="T26" fmla="*/ 1 w 105"/>
                <a:gd name="T27" fmla="*/ 19 h 84"/>
                <a:gd name="T28" fmla="*/ 3 w 105"/>
                <a:gd name="T29" fmla="*/ 22 h 84"/>
                <a:gd name="T30" fmla="*/ 8 w 105"/>
                <a:gd name="T31" fmla="*/ 31 h 84"/>
                <a:gd name="T32" fmla="*/ 12 w 105"/>
                <a:gd name="T33" fmla="*/ 38 h 84"/>
                <a:gd name="T34" fmla="*/ 15 w 105"/>
                <a:gd name="T35" fmla="*/ 42 h 84"/>
                <a:gd name="T36" fmla="*/ 20 w 105"/>
                <a:gd name="T37" fmla="*/ 46 h 84"/>
                <a:gd name="T38" fmla="*/ 22 w 105"/>
                <a:gd name="T39" fmla="*/ 53 h 84"/>
                <a:gd name="T40" fmla="*/ 23 w 105"/>
                <a:gd name="T41" fmla="*/ 59 h 84"/>
                <a:gd name="T42" fmla="*/ 31 w 105"/>
                <a:gd name="T43" fmla="*/ 67 h 84"/>
                <a:gd name="T44" fmla="*/ 36 w 105"/>
                <a:gd name="T45" fmla="*/ 76 h 84"/>
                <a:gd name="T46" fmla="*/ 40 w 105"/>
                <a:gd name="T47" fmla="*/ 81 h 84"/>
                <a:gd name="T48" fmla="*/ 41 w 105"/>
                <a:gd name="T49" fmla="*/ 84 h 84"/>
                <a:gd name="T50" fmla="*/ 43 w 105"/>
                <a:gd name="T51" fmla="*/ 81 h 84"/>
                <a:gd name="T52" fmla="*/ 50 w 105"/>
                <a:gd name="T53" fmla="*/ 79 h 84"/>
                <a:gd name="T54" fmla="*/ 60 w 105"/>
                <a:gd name="T55" fmla="*/ 80 h 84"/>
                <a:gd name="T56" fmla="*/ 66 w 105"/>
                <a:gd name="T57" fmla="*/ 77 h 84"/>
                <a:gd name="T58" fmla="*/ 76 w 105"/>
                <a:gd name="T59" fmla="*/ 72 h 84"/>
                <a:gd name="T60" fmla="*/ 94 w 105"/>
                <a:gd name="T61" fmla="*/ 68 h 84"/>
                <a:gd name="T62" fmla="*/ 102 w 105"/>
                <a:gd name="T63" fmla="*/ 66 h 84"/>
                <a:gd name="T64" fmla="*/ 104 w 105"/>
                <a:gd name="T65" fmla="*/ 61 h 84"/>
                <a:gd name="T66" fmla="*/ 105 w 105"/>
                <a:gd name="T67" fmla="*/ 56 h 84"/>
                <a:gd name="T68" fmla="*/ 103 w 105"/>
                <a:gd name="T69" fmla="*/ 51 h 84"/>
                <a:gd name="T70" fmla="*/ 93 w 105"/>
                <a:gd name="T71" fmla="*/ 50 h 84"/>
                <a:gd name="T72" fmla="*/ 88 w 105"/>
                <a:gd name="T73" fmla="*/ 47 h 84"/>
                <a:gd name="T74" fmla="*/ 81 w 105"/>
                <a:gd name="T75" fmla="*/ 39 h 84"/>
                <a:gd name="T76" fmla="*/ 77 w 105"/>
                <a:gd name="T77" fmla="*/ 34 h 84"/>
                <a:gd name="T78" fmla="*/ 77 w 105"/>
                <a:gd name="T79" fmla="*/ 29 h 84"/>
                <a:gd name="T80" fmla="*/ 74 w 105"/>
                <a:gd name="T81" fmla="*/ 27 h 84"/>
                <a:gd name="T82" fmla="*/ 70 w 105"/>
                <a:gd name="T83" fmla="*/ 22 h 84"/>
                <a:gd name="T84" fmla="*/ 65 w 105"/>
                <a:gd name="T85" fmla="*/ 2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5" h="84">
                  <a:moveTo>
                    <a:pt x="65" y="20"/>
                  </a:moveTo>
                  <a:cubicBezTo>
                    <a:pt x="64" y="17"/>
                    <a:pt x="64" y="17"/>
                    <a:pt x="61" y="17"/>
                  </a:cubicBezTo>
                  <a:cubicBezTo>
                    <a:pt x="58" y="17"/>
                    <a:pt x="55" y="17"/>
                    <a:pt x="52" y="17"/>
                  </a:cubicBezTo>
                  <a:cubicBezTo>
                    <a:pt x="50" y="17"/>
                    <a:pt x="49" y="15"/>
                    <a:pt x="48" y="15"/>
                  </a:cubicBezTo>
                  <a:cubicBezTo>
                    <a:pt x="45" y="12"/>
                    <a:pt x="42" y="10"/>
                    <a:pt x="40" y="8"/>
                  </a:cubicBezTo>
                  <a:cubicBezTo>
                    <a:pt x="36" y="5"/>
                    <a:pt x="32" y="2"/>
                    <a:pt x="27" y="1"/>
                  </a:cubicBezTo>
                  <a:cubicBezTo>
                    <a:pt x="25" y="0"/>
                    <a:pt x="24" y="0"/>
                    <a:pt x="21" y="1"/>
                  </a:cubicBezTo>
                  <a:cubicBezTo>
                    <a:pt x="19" y="1"/>
                    <a:pt x="16" y="2"/>
                    <a:pt x="13" y="3"/>
                  </a:cubicBezTo>
                  <a:cubicBezTo>
                    <a:pt x="14" y="5"/>
                    <a:pt x="17" y="7"/>
                    <a:pt x="17" y="9"/>
                  </a:cubicBezTo>
                  <a:cubicBezTo>
                    <a:pt x="17" y="11"/>
                    <a:pt x="14" y="12"/>
                    <a:pt x="13" y="12"/>
                  </a:cubicBezTo>
                  <a:cubicBezTo>
                    <a:pt x="12" y="13"/>
                    <a:pt x="11" y="12"/>
                    <a:pt x="10" y="12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7" y="17"/>
                    <a:pt x="3" y="15"/>
                    <a:pt x="2" y="14"/>
                  </a:cubicBezTo>
                  <a:cubicBezTo>
                    <a:pt x="1" y="16"/>
                    <a:pt x="1" y="17"/>
                    <a:pt x="1" y="19"/>
                  </a:cubicBezTo>
                  <a:cubicBezTo>
                    <a:pt x="0" y="22"/>
                    <a:pt x="1" y="21"/>
                    <a:pt x="3" y="22"/>
                  </a:cubicBezTo>
                  <a:cubicBezTo>
                    <a:pt x="5" y="24"/>
                    <a:pt x="7" y="28"/>
                    <a:pt x="8" y="31"/>
                  </a:cubicBezTo>
                  <a:cubicBezTo>
                    <a:pt x="10" y="33"/>
                    <a:pt x="11" y="35"/>
                    <a:pt x="12" y="38"/>
                  </a:cubicBezTo>
                  <a:cubicBezTo>
                    <a:pt x="13" y="40"/>
                    <a:pt x="14" y="41"/>
                    <a:pt x="15" y="42"/>
                  </a:cubicBezTo>
                  <a:cubicBezTo>
                    <a:pt x="17" y="44"/>
                    <a:pt x="19" y="44"/>
                    <a:pt x="20" y="46"/>
                  </a:cubicBezTo>
                  <a:cubicBezTo>
                    <a:pt x="21" y="48"/>
                    <a:pt x="22" y="50"/>
                    <a:pt x="22" y="53"/>
                  </a:cubicBezTo>
                  <a:cubicBezTo>
                    <a:pt x="23" y="55"/>
                    <a:pt x="22" y="57"/>
                    <a:pt x="23" y="59"/>
                  </a:cubicBezTo>
                  <a:cubicBezTo>
                    <a:pt x="25" y="63"/>
                    <a:pt x="29" y="64"/>
                    <a:pt x="31" y="67"/>
                  </a:cubicBezTo>
                  <a:cubicBezTo>
                    <a:pt x="33" y="70"/>
                    <a:pt x="34" y="74"/>
                    <a:pt x="36" y="76"/>
                  </a:cubicBezTo>
                  <a:cubicBezTo>
                    <a:pt x="37" y="78"/>
                    <a:pt x="39" y="80"/>
                    <a:pt x="40" y="81"/>
                  </a:cubicBezTo>
                  <a:cubicBezTo>
                    <a:pt x="40" y="82"/>
                    <a:pt x="40" y="84"/>
                    <a:pt x="41" y="84"/>
                  </a:cubicBezTo>
                  <a:cubicBezTo>
                    <a:pt x="43" y="84"/>
                    <a:pt x="42" y="82"/>
                    <a:pt x="43" y="81"/>
                  </a:cubicBezTo>
                  <a:cubicBezTo>
                    <a:pt x="43" y="78"/>
                    <a:pt x="48" y="79"/>
                    <a:pt x="50" y="79"/>
                  </a:cubicBezTo>
                  <a:cubicBezTo>
                    <a:pt x="53" y="79"/>
                    <a:pt x="58" y="78"/>
                    <a:pt x="60" y="80"/>
                  </a:cubicBezTo>
                  <a:cubicBezTo>
                    <a:pt x="63" y="81"/>
                    <a:pt x="64" y="79"/>
                    <a:pt x="66" y="77"/>
                  </a:cubicBezTo>
                  <a:cubicBezTo>
                    <a:pt x="69" y="73"/>
                    <a:pt x="72" y="73"/>
                    <a:pt x="76" y="72"/>
                  </a:cubicBezTo>
                  <a:cubicBezTo>
                    <a:pt x="82" y="72"/>
                    <a:pt x="88" y="70"/>
                    <a:pt x="94" y="68"/>
                  </a:cubicBezTo>
                  <a:cubicBezTo>
                    <a:pt x="96" y="67"/>
                    <a:pt x="99" y="66"/>
                    <a:pt x="102" y="66"/>
                  </a:cubicBezTo>
                  <a:cubicBezTo>
                    <a:pt x="103" y="65"/>
                    <a:pt x="103" y="63"/>
                    <a:pt x="104" y="61"/>
                  </a:cubicBezTo>
                  <a:cubicBezTo>
                    <a:pt x="104" y="60"/>
                    <a:pt x="105" y="58"/>
                    <a:pt x="105" y="56"/>
                  </a:cubicBezTo>
                  <a:cubicBezTo>
                    <a:pt x="105" y="55"/>
                    <a:pt x="104" y="52"/>
                    <a:pt x="103" y="51"/>
                  </a:cubicBezTo>
                  <a:cubicBezTo>
                    <a:pt x="100" y="51"/>
                    <a:pt x="96" y="51"/>
                    <a:pt x="93" y="50"/>
                  </a:cubicBezTo>
                  <a:cubicBezTo>
                    <a:pt x="90" y="50"/>
                    <a:pt x="90" y="49"/>
                    <a:pt x="88" y="47"/>
                  </a:cubicBezTo>
                  <a:cubicBezTo>
                    <a:pt x="86" y="43"/>
                    <a:pt x="83" y="42"/>
                    <a:pt x="81" y="39"/>
                  </a:cubicBezTo>
                  <a:cubicBezTo>
                    <a:pt x="80" y="39"/>
                    <a:pt x="78" y="35"/>
                    <a:pt x="77" y="34"/>
                  </a:cubicBezTo>
                  <a:cubicBezTo>
                    <a:pt x="76" y="32"/>
                    <a:pt x="81" y="31"/>
                    <a:pt x="77" y="29"/>
                  </a:cubicBezTo>
                  <a:cubicBezTo>
                    <a:pt x="76" y="29"/>
                    <a:pt x="75" y="27"/>
                    <a:pt x="74" y="27"/>
                  </a:cubicBezTo>
                  <a:cubicBezTo>
                    <a:pt x="72" y="27"/>
                    <a:pt x="71" y="24"/>
                    <a:pt x="70" y="22"/>
                  </a:cubicBezTo>
                  <a:cubicBezTo>
                    <a:pt x="69" y="19"/>
                    <a:pt x="69" y="20"/>
                    <a:pt x="65" y="2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988" name="Freeform 685" descr="" title=""/>
            <p:cNvSpPr>
              <a:spLocks/>
            </p:cNvSpPr>
            <p:nvPr/>
          </p:nvSpPr>
          <p:spPr bwMode="auto">
            <a:xfrm>
              <a:off x="13371117" y="7225814"/>
              <a:ext cx="205800" cy="219351"/>
            </a:xfrm>
            <a:custGeom>
              <a:avLst/>
              <a:gdLst>
                <a:gd name="T0" fmla="*/ 5 w 21"/>
                <a:gd name="T1" fmla="*/ 22 h 22"/>
                <a:gd name="T2" fmla="*/ 8 w 21"/>
                <a:gd name="T3" fmla="*/ 19 h 22"/>
                <a:gd name="T4" fmla="*/ 12 w 21"/>
                <a:gd name="T5" fmla="*/ 18 h 22"/>
                <a:gd name="T6" fmla="*/ 15 w 21"/>
                <a:gd name="T7" fmla="*/ 15 h 22"/>
                <a:gd name="T8" fmla="*/ 11 w 21"/>
                <a:gd name="T9" fmla="*/ 9 h 22"/>
                <a:gd name="T10" fmla="*/ 21 w 21"/>
                <a:gd name="T11" fmla="*/ 6 h 22"/>
                <a:gd name="T12" fmla="*/ 19 w 21"/>
                <a:gd name="T13" fmla="*/ 0 h 22"/>
                <a:gd name="T14" fmla="*/ 9 w 21"/>
                <a:gd name="T15" fmla="*/ 5 h 22"/>
                <a:gd name="T16" fmla="*/ 4 w 21"/>
                <a:gd name="T17" fmla="*/ 1 h 22"/>
                <a:gd name="T18" fmla="*/ 3 w 21"/>
                <a:gd name="T19" fmla="*/ 11 h 22"/>
                <a:gd name="T20" fmla="*/ 0 w 21"/>
                <a:gd name="T21" fmla="*/ 18 h 22"/>
                <a:gd name="T22" fmla="*/ 1 w 21"/>
                <a:gd name="T23" fmla="*/ 21 h 22"/>
                <a:gd name="T24" fmla="*/ 5 w 21"/>
                <a:gd name="T2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22">
                  <a:moveTo>
                    <a:pt x="5" y="22"/>
                  </a:moveTo>
                  <a:cubicBezTo>
                    <a:pt x="7" y="22"/>
                    <a:pt x="7" y="19"/>
                    <a:pt x="8" y="19"/>
                  </a:cubicBezTo>
                  <a:cubicBezTo>
                    <a:pt x="9" y="17"/>
                    <a:pt x="11" y="18"/>
                    <a:pt x="12" y="18"/>
                  </a:cubicBezTo>
                  <a:cubicBezTo>
                    <a:pt x="13" y="17"/>
                    <a:pt x="16" y="16"/>
                    <a:pt x="15" y="15"/>
                  </a:cubicBezTo>
                  <a:cubicBezTo>
                    <a:pt x="14" y="13"/>
                    <a:pt x="13" y="11"/>
                    <a:pt x="11" y="9"/>
                  </a:cubicBezTo>
                  <a:cubicBezTo>
                    <a:pt x="15" y="8"/>
                    <a:pt x="18" y="7"/>
                    <a:pt x="21" y="6"/>
                  </a:cubicBezTo>
                  <a:cubicBezTo>
                    <a:pt x="21" y="4"/>
                    <a:pt x="20" y="2"/>
                    <a:pt x="19" y="0"/>
                  </a:cubicBezTo>
                  <a:cubicBezTo>
                    <a:pt x="16" y="1"/>
                    <a:pt x="12" y="5"/>
                    <a:pt x="9" y="5"/>
                  </a:cubicBezTo>
                  <a:cubicBezTo>
                    <a:pt x="7" y="5"/>
                    <a:pt x="4" y="3"/>
                    <a:pt x="4" y="1"/>
                  </a:cubicBezTo>
                  <a:cubicBezTo>
                    <a:pt x="3" y="5"/>
                    <a:pt x="3" y="8"/>
                    <a:pt x="3" y="11"/>
                  </a:cubicBezTo>
                  <a:cubicBezTo>
                    <a:pt x="2" y="13"/>
                    <a:pt x="0" y="16"/>
                    <a:pt x="0" y="18"/>
                  </a:cubicBezTo>
                  <a:cubicBezTo>
                    <a:pt x="0" y="20"/>
                    <a:pt x="0" y="20"/>
                    <a:pt x="1" y="21"/>
                  </a:cubicBezTo>
                  <a:cubicBezTo>
                    <a:pt x="3" y="21"/>
                    <a:pt x="4" y="22"/>
                    <a:pt x="5" y="2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989" name="Freeform 686" descr="" title=""/>
            <p:cNvSpPr>
              <a:spLocks/>
            </p:cNvSpPr>
            <p:nvPr/>
          </p:nvSpPr>
          <p:spPr bwMode="auto">
            <a:xfrm>
              <a:off x="13381240" y="7148200"/>
              <a:ext cx="77598" cy="87744"/>
            </a:xfrm>
            <a:custGeom>
              <a:avLst/>
              <a:gdLst>
                <a:gd name="T0" fmla="*/ 7 w 8"/>
                <a:gd name="T1" fmla="*/ 2 h 9"/>
                <a:gd name="T2" fmla="*/ 4 w 8"/>
                <a:gd name="T3" fmla="*/ 0 h 9"/>
                <a:gd name="T4" fmla="*/ 2 w 8"/>
                <a:gd name="T5" fmla="*/ 2 h 9"/>
                <a:gd name="T6" fmla="*/ 0 w 8"/>
                <a:gd name="T7" fmla="*/ 8 h 9"/>
                <a:gd name="T8" fmla="*/ 4 w 8"/>
                <a:gd name="T9" fmla="*/ 8 h 9"/>
                <a:gd name="T10" fmla="*/ 7 w 8"/>
                <a:gd name="T11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7" y="2"/>
                  </a:moveTo>
                  <a:cubicBezTo>
                    <a:pt x="7" y="1"/>
                    <a:pt x="5" y="0"/>
                    <a:pt x="4" y="0"/>
                  </a:cubicBezTo>
                  <a:cubicBezTo>
                    <a:pt x="3" y="1"/>
                    <a:pt x="3" y="1"/>
                    <a:pt x="2" y="2"/>
                  </a:cubicBezTo>
                  <a:cubicBezTo>
                    <a:pt x="2" y="4"/>
                    <a:pt x="1" y="6"/>
                    <a:pt x="0" y="8"/>
                  </a:cubicBezTo>
                  <a:cubicBezTo>
                    <a:pt x="2" y="8"/>
                    <a:pt x="2" y="9"/>
                    <a:pt x="4" y="8"/>
                  </a:cubicBezTo>
                  <a:cubicBezTo>
                    <a:pt x="5" y="7"/>
                    <a:pt x="8" y="4"/>
                    <a:pt x="7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990" name="Freeform 687" descr="" title=""/>
            <p:cNvSpPr>
              <a:spLocks/>
            </p:cNvSpPr>
            <p:nvPr/>
          </p:nvSpPr>
          <p:spPr bwMode="auto">
            <a:xfrm>
              <a:off x="13371117" y="7266313"/>
              <a:ext cx="30365" cy="70867"/>
            </a:xfrm>
            <a:custGeom>
              <a:avLst/>
              <a:gdLst>
                <a:gd name="T0" fmla="*/ 0 w 3"/>
                <a:gd name="T1" fmla="*/ 3 h 7"/>
                <a:gd name="T2" fmla="*/ 3 w 3"/>
                <a:gd name="T3" fmla="*/ 7 h 7"/>
                <a:gd name="T4" fmla="*/ 3 w 3"/>
                <a:gd name="T5" fmla="*/ 1 h 7"/>
                <a:gd name="T6" fmla="*/ 2 w 3"/>
                <a:gd name="T7" fmla="*/ 0 h 7"/>
                <a:gd name="T8" fmla="*/ 0 w 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0" y="3"/>
                  </a:moveTo>
                  <a:cubicBezTo>
                    <a:pt x="0" y="5"/>
                    <a:pt x="1" y="6"/>
                    <a:pt x="3" y="7"/>
                  </a:cubicBezTo>
                  <a:cubicBezTo>
                    <a:pt x="3" y="5"/>
                    <a:pt x="3" y="3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0" y="0"/>
                    <a:pt x="0" y="2"/>
                    <a:pt x="0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991" name="Freeform 688" descr="" title=""/>
            <p:cNvSpPr>
              <a:spLocks/>
            </p:cNvSpPr>
            <p:nvPr/>
          </p:nvSpPr>
          <p:spPr bwMode="auto">
            <a:xfrm>
              <a:off x="13330634" y="7225814"/>
              <a:ext cx="80970" cy="259850"/>
            </a:xfrm>
            <a:custGeom>
              <a:avLst/>
              <a:gdLst>
                <a:gd name="T0" fmla="*/ 4 w 8"/>
                <a:gd name="T1" fmla="*/ 17 h 26"/>
                <a:gd name="T2" fmla="*/ 6 w 8"/>
                <a:gd name="T3" fmla="*/ 13 h 26"/>
                <a:gd name="T4" fmla="*/ 5 w 8"/>
                <a:gd name="T5" fmla="*/ 10 h 26"/>
                <a:gd name="T6" fmla="*/ 7 w 8"/>
                <a:gd name="T7" fmla="*/ 4 h 26"/>
                <a:gd name="T8" fmla="*/ 6 w 8"/>
                <a:gd name="T9" fmla="*/ 0 h 26"/>
                <a:gd name="T10" fmla="*/ 2 w 8"/>
                <a:gd name="T11" fmla="*/ 7 h 26"/>
                <a:gd name="T12" fmla="*/ 0 w 8"/>
                <a:gd name="T13" fmla="*/ 11 h 26"/>
                <a:gd name="T14" fmla="*/ 1 w 8"/>
                <a:gd name="T15" fmla="*/ 16 h 26"/>
                <a:gd name="T16" fmla="*/ 2 w 8"/>
                <a:gd name="T17" fmla="*/ 26 h 26"/>
                <a:gd name="T18" fmla="*/ 2 w 8"/>
                <a:gd name="T19" fmla="*/ 25 h 26"/>
                <a:gd name="T20" fmla="*/ 4 w 8"/>
                <a:gd name="T21" fmla="*/ 17 h 26"/>
                <a:gd name="T22" fmla="*/ 4 w 8"/>
                <a:gd name="T2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26">
                  <a:moveTo>
                    <a:pt x="4" y="17"/>
                  </a:moveTo>
                  <a:cubicBezTo>
                    <a:pt x="4" y="16"/>
                    <a:pt x="5" y="15"/>
                    <a:pt x="6" y="13"/>
                  </a:cubicBezTo>
                  <a:cubicBezTo>
                    <a:pt x="7" y="11"/>
                    <a:pt x="6" y="12"/>
                    <a:pt x="5" y="10"/>
                  </a:cubicBezTo>
                  <a:cubicBezTo>
                    <a:pt x="3" y="8"/>
                    <a:pt x="4" y="3"/>
                    <a:pt x="7" y="4"/>
                  </a:cubicBezTo>
                  <a:cubicBezTo>
                    <a:pt x="8" y="1"/>
                    <a:pt x="8" y="1"/>
                    <a:pt x="6" y="0"/>
                  </a:cubicBezTo>
                  <a:cubicBezTo>
                    <a:pt x="4" y="0"/>
                    <a:pt x="3" y="5"/>
                    <a:pt x="2" y="7"/>
                  </a:cubicBezTo>
                  <a:cubicBezTo>
                    <a:pt x="1" y="8"/>
                    <a:pt x="0" y="9"/>
                    <a:pt x="0" y="11"/>
                  </a:cubicBezTo>
                  <a:cubicBezTo>
                    <a:pt x="0" y="12"/>
                    <a:pt x="1" y="14"/>
                    <a:pt x="1" y="16"/>
                  </a:cubicBezTo>
                  <a:cubicBezTo>
                    <a:pt x="1" y="19"/>
                    <a:pt x="2" y="22"/>
                    <a:pt x="2" y="26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" y="23"/>
                    <a:pt x="3" y="20"/>
                    <a:pt x="4" y="17"/>
                  </a:cubicBezTo>
                  <a:cubicBezTo>
                    <a:pt x="4" y="16"/>
                    <a:pt x="4" y="18"/>
                    <a:pt x="4" y="1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992" name="Freeform 689" descr="" title=""/>
            <p:cNvSpPr>
              <a:spLocks/>
            </p:cNvSpPr>
            <p:nvPr/>
          </p:nvSpPr>
          <p:spPr bwMode="auto">
            <a:xfrm>
              <a:off x="14150457" y="7613899"/>
              <a:ext cx="50607" cy="77618"/>
            </a:xfrm>
            <a:custGeom>
              <a:avLst/>
              <a:gdLst>
                <a:gd name="T0" fmla="*/ 3 w 5"/>
                <a:gd name="T1" fmla="*/ 8 h 8"/>
                <a:gd name="T2" fmla="*/ 2 w 5"/>
                <a:gd name="T3" fmla="*/ 0 h 8"/>
                <a:gd name="T4" fmla="*/ 0 w 5"/>
                <a:gd name="T5" fmla="*/ 4 h 8"/>
                <a:gd name="T6" fmla="*/ 3 w 5"/>
                <a:gd name="T7" fmla="*/ 8 h 8"/>
                <a:gd name="T8" fmla="*/ 3 w 5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cubicBezTo>
                    <a:pt x="3" y="7"/>
                    <a:pt x="5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6"/>
                    <a:pt x="1" y="7"/>
                    <a:pt x="3" y="8"/>
                  </a:cubicBezTo>
                  <a:cubicBezTo>
                    <a:pt x="3" y="8"/>
                    <a:pt x="2" y="8"/>
                    <a:pt x="3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993" name="Freeform 690" descr="" title=""/>
            <p:cNvSpPr>
              <a:spLocks/>
            </p:cNvSpPr>
            <p:nvPr/>
          </p:nvSpPr>
          <p:spPr bwMode="auto">
            <a:xfrm>
              <a:off x="13745609" y="7981738"/>
              <a:ext cx="526307" cy="334092"/>
            </a:xfrm>
            <a:custGeom>
              <a:avLst/>
              <a:gdLst>
                <a:gd name="T0" fmla="*/ 47 w 53"/>
                <a:gd name="T1" fmla="*/ 0 h 34"/>
                <a:gd name="T2" fmla="*/ 38 w 53"/>
                <a:gd name="T3" fmla="*/ 2 h 34"/>
                <a:gd name="T4" fmla="*/ 28 w 53"/>
                <a:gd name="T5" fmla="*/ 4 h 34"/>
                <a:gd name="T6" fmla="*/ 23 w 53"/>
                <a:gd name="T7" fmla="*/ 10 h 34"/>
                <a:gd name="T8" fmla="*/ 17 w 53"/>
                <a:gd name="T9" fmla="*/ 9 h 34"/>
                <a:gd name="T10" fmla="*/ 9 w 53"/>
                <a:gd name="T11" fmla="*/ 9 h 34"/>
                <a:gd name="T12" fmla="*/ 3 w 53"/>
                <a:gd name="T13" fmla="*/ 12 h 34"/>
                <a:gd name="T14" fmla="*/ 1 w 53"/>
                <a:gd name="T15" fmla="*/ 15 h 34"/>
                <a:gd name="T16" fmla="*/ 1 w 53"/>
                <a:gd name="T17" fmla="*/ 21 h 34"/>
                <a:gd name="T18" fmla="*/ 3 w 53"/>
                <a:gd name="T19" fmla="*/ 28 h 34"/>
                <a:gd name="T20" fmla="*/ 4 w 53"/>
                <a:gd name="T21" fmla="*/ 32 h 34"/>
                <a:gd name="T22" fmla="*/ 12 w 53"/>
                <a:gd name="T23" fmla="*/ 32 h 34"/>
                <a:gd name="T24" fmla="*/ 16 w 53"/>
                <a:gd name="T25" fmla="*/ 29 h 34"/>
                <a:gd name="T26" fmla="*/ 21 w 53"/>
                <a:gd name="T27" fmla="*/ 29 h 34"/>
                <a:gd name="T28" fmla="*/ 24 w 53"/>
                <a:gd name="T29" fmla="*/ 26 h 34"/>
                <a:gd name="T30" fmla="*/ 32 w 53"/>
                <a:gd name="T31" fmla="*/ 24 h 34"/>
                <a:gd name="T32" fmla="*/ 41 w 53"/>
                <a:gd name="T33" fmla="*/ 21 h 34"/>
                <a:gd name="T34" fmla="*/ 47 w 53"/>
                <a:gd name="T35" fmla="*/ 17 h 34"/>
                <a:gd name="T36" fmla="*/ 52 w 53"/>
                <a:gd name="T37" fmla="*/ 12 h 34"/>
                <a:gd name="T38" fmla="*/ 47 w 53"/>
                <a:gd name="T3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34">
                  <a:moveTo>
                    <a:pt x="47" y="0"/>
                  </a:moveTo>
                  <a:cubicBezTo>
                    <a:pt x="44" y="1"/>
                    <a:pt x="41" y="2"/>
                    <a:pt x="38" y="2"/>
                  </a:cubicBezTo>
                  <a:cubicBezTo>
                    <a:pt x="35" y="3"/>
                    <a:pt x="31" y="2"/>
                    <a:pt x="28" y="4"/>
                  </a:cubicBezTo>
                  <a:cubicBezTo>
                    <a:pt x="26" y="6"/>
                    <a:pt x="25" y="8"/>
                    <a:pt x="23" y="10"/>
                  </a:cubicBezTo>
                  <a:cubicBezTo>
                    <a:pt x="22" y="11"/>
                    <a:pt x="19" y="9"/>
                    <a:pt x="17" y="9"/>
                  </a:cubicBezTo>
                  <a:cubicBezTo>
                    <a:pt x="14" y="9"/>
                    <a:pt x="12" y="9"/>
                    <a:pt x="9" y="9"/>
                  </a:cubicBezTo>
                  <a:cubicBezTo>
                    <a:pt x="6" y="9"/>
                    <a:pt x="3" y="8"/>
                    <a:pt x="3" y="12"/>
                  </a:cubicBezTo>
                  <a:cubicBezTo>
                    <a:pt x="2" y="14"/>
                    <a:pt x="1" y="13"/>
                    <a:pt x="1" y="15"/>
                  </a:cubicBezTo>
                  <a:cubicBezTo>
                    <a:pt x="0" y="17"/>
                    <a:pt x="0" y="19"/>
                    <a:pt x="1" y="21"/>
                  </a:cubicBezTo>
                  <a:cubicBezTo>
                    <a:pt x="1" y="23"/>
                    <a:pt x="2" y="26"/>
                    <a:pt x="3" y="28"/>
                  </a:cubicBezTo>
                  <a:cubicBezTo>
                    <a:pt x="3" y="29"/>
                    <a:pt x="3" y="31"/>
                    <a:pt x="4" y="32"/>
                  </a:cubicBezTo>
                  <a:cubicBezTo>
                    <a:pt x="5" y="34"/>
                    <a:pt x="10" y="33"/>
                    <a:pt x="12" y="32"/>
                  </a:cubicBezTo>
                  <a:cubicBezTo>
                    <a:pt x="13" y="31"/>
                    <a:pt x="14" y="30"/>
                    <a:pt x="16" y="29"/>
                  </a:cubicBezTo>
                  <a:cubicBezTo>
                    <a:pt x="17" y="29"/>
                    <a:pt x="19" y="29"/>
                    <a:pt x="21" y="29"/>
                  </a:cubicBezTo>
                  <a:cubicBezTo>
                    <a:pt x="22" y="28"/>
                    <a:pt x="23" y="27"/>
                    <a:pt x="24" y="26"/>
                  </a:cubicBezTo>
                  <a:cubicBezTo>
                    <a:pt x="27" y="25"/>
                    <a:pt x="29" y="25"/>
                    <a:pt x="32" y="24"/>
                  </a:cubicBezTo>
                  <a:cubicBezTo>
                    <a:pt x="35" y="23"/>
                    <a:pt x="38" y="22"/>
                    <a:pt x="41" y="21"/>
                  </a:cubicBezTo>
                  <a:cubicBezTo>
                    <a:pt x="43" y="20"/>
                    <a:pt x="47" y="19"/>
                    <a:pt x="47" y="17"/>
                  </a:cubicBezTo>
                  <a:cubicBezTo>
                    <a:pt x="48" y="14"/>
                    <a:pt x="53" y="14"/>
                    <a:pt x="52" y="12"/>
                  </a:cubicBezTo>
                  <a:cubicBezTo>
                    <a:pt x="50" y="8"/>
                    <a:pt x="49" y="4"/>
                    <a:pt x="47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994" name="Freeform 691" descr="" title=""/>
            <p:cNvSpPr>
              <a:spLocks/>
            </p:cNvSpPr>
            <p:nvPr/>
          </p:nvSpPr>
          <p:spPr bwMode="auto">
            <a:xfrm>
              <a:off x="14211186" y="7613899"/>
              <a:ext cx="404851" cy="485949"/>
            </a:xfrm>
            <a:custGeom>
              <a:avLst/>
              <a:gdLst>
                <a:gd name="T0" fmla="*/ 39 w 41"/>
                <a:gd name="T1" fmla="*/ 19 h 49"/>
                <a:gd name="T2" fmla="*/ 34 w 41"/>
                <a:gd name="T3" fmla="*/ 14 h 49"/>
                <a:gd name="T4" fmla="*/ 28 w 41"/>
                <a:gd name="T5" fmla="*/ 12 h 49"/>
                <a:gd name="T6" fmla="*/ 22 w 41"/>
                <a:gd name="T7" fmla="*/ 6 h 49"/>
                <a:gd name="T8" fmla="*/ 21 w 41"/>
                <a:gd name="T9" fmla="*/ 3 h 49"/>
                <a:gd name="T10" fmla="*/ 22 w 41"/>
                <a:gd name="T11" fmla="*/ 0 h 49"/>
                <a:gd name="T12" fmla="*/ 17 w 41"/>
                <a:gd name="T13" fmla="*/ 5 h 49"/>
                <a:gd name="T14" fmla="*/ 10 w 41"/>
                <a:gd name="T15" fmla="*/ 10 h 49"/>
                <a:gd name="T16" fmla="*/ 5 w 41"/>
                <a:gd name="T17" fmla="*/ 10 h 49"/>
                <a:gd name="T18" fmla="*/ 0 w 41"/>
                <a:gd name="T19" fmla="*/ 11 h 49"/>
                <a:gd name="T20" fmla="*/ 5 w 41"/>
                <a:gd name="T21" fmla="*/ 17 h 49"/>
                <a:gd name="T22" fmla="*/ 16 w 41"/>
                <a:gd name="T23" fmla="*/ 19 h 49"/>
                <a:gd name="T24" fmla="*/ 16 w 41"/>
                <a:gd name="T25" fmla="*/ 32 h 49"/>
                <a:gd name="T26" fmla="*/ 11 w 41"/>
                <a:gd name="T27" fmla="*/ 34 h 49"/>
                <a:gd name="T28" fmla="*/ 0 w 41"/>
                <a:gd name="T29" fmla="*/ 37 h 49"/>
                <a:gd name="T30" fmla="*/ 5 w 41"/>
                <a:gd name="T31" fmla="*/ 49 h 49"/>
                <a:gd name="T32" fmla="*/ 14 w 41"/>
                <a:gd name="T33" fmla="*/ 48 h 49"/>
                <a:gd name="T34" fmla="*/ 17 w 41"/>
                <a:gd name="T35" fmla="*/ 44 h 49"/>
                <a:gd name="T36" fmla="*/ 23 w 41"/>
                <a:gd name="T37" fmla="*/ 42 h 49"/>
                <a:gd name="T38" fmla="*/ 28 w 41"/>
                <a:gd name="T39" fmla="*/ 38 h 49"/>
                <a:gd name="T40" fmla="*/ 29 w 41"/>
                <a:gd name="T41" fmla="*/ 32 h 49"/>
                <a:gd name="T42" fmla="*/ 32 w 41"/>
                <a:gd name="T43" fmla="*/ 30 h 49"/>
                <a:gd name="T44" fmla="*/ 37 w 41"/>
                <a:gd name="T45" fmla="*/ 24 h 49"/>
                <a:gd name="T46" fmla="*/ 39 w 41"/>
                <a:gd name="T47" fmla="*/ 19 h 49"/>
                <a:gd name="T48" fmla="*/ 39 w 41"/>
                <a:gd name="T49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9">
                  <a:moveTo>
                    <a:pt x="39" y="19"/>
                  </a:moveTo>
                  <a:cubicBezTo>
                    <a:pt x="36" y="19"/>
                    <a:pt x="35" y="16"/>
                    <a:pt x="34" y="14"/>
                  </a:cubicBezTo>
                  <a:cubicBezTo>
                    <a:pt x="33" y="13"/>
                    <a:pt x="29" y="13"/>
                    <a:pt x="28" y="12"/>
                  </a:cubicBezTo>
                  <a:cubicBezTo>
                    <a:pt x="25" y="11"/>
                    <a:pt x="24" y="9"/>
                    <a:pt x="22" y="6"/>
                  </a:cubicBezTo>
                  <a:cubicBezTo>
                    <a:pt x="22" y="5"/>
                    <a:pt x="21" y="4"/>
                    <a:pt x="21" y="3"/>
                  </a:cubicBezTo>
                  <a:cubicBezTo>
                    <a:pt x="21" y="3"/>
                    <a:pt x="22" y="0"/>
                    <a:pt x="22" y="0"/>
                  </a:cubicBezTo>
                  <a:cubicBezTo>
                    <a:pt x="21" y="0"/>
                    <a:pt x="18" y="4"/>
                    <a:pt x="17" y="5"/>
                  </a:cubicBezTo>
                  <a:cubicBezTo>
                    <a:pt x="15" y="7"/>
                    <a:pt x="13" y="10"/>
                    <a:pt x="10" y="10"/>
                  </a:cubicBezTo>
                  <a:cubicBezTo>
                    <a:pt x="8" y="11"/>
                    <a:pt x="7" y="10"/>
                    <a:pt x="5" y="10"/>
                  </a:cubicBezTo>
                  <a:cubicBezTo>
                    <a:pt x="3" y="11"/>
                    <a:pt x="1" y="13"/>
                    <a:pt x="0" y="11"/>
                  </a:cubicBezTo>
                  <a:cubicBezTo>
                    <a:pt x="1" y="14"/>
                    <a:pt x="2" y="17"/>
                    <a:pt x="5" y="17"/>
                  </a:cubicBezTo>
                  <a:cubicBezTo>
                    <a:pt x="7" y="17"/>
                    <a:pt x="15" y="17"/>
                    <a:pt x="16" y="19"/>
                  </a:cubicBezTo>
                  <a:cubicBezTo>
                    <a:pt x="19" y="23"/>
                    <a:pt x="17" y="27"/>
                    <a:pt x="16" y="32"/>
                  </a:cubicBezTo>
                  <a:cubicBezTo>
                    <a:pt x="15" y="33"/>
                    <a:pt x="11" y="34"/>
                    <a:pt x="11" y="34"/>
                  </a:cubicBezTo>
                  <a:cubicBezTo>
                    <a:pt x="7" y="35"/>
                    <a:pt x="3" y="36"/>
                    <a:pt x="0" y="37"/>
                  </a:cubicBezTo>
                  <a:cubicBezTo>
                    <a:pt x="2" y="41"/>
                    <a:pt x="4" y="45"/>
                    <a:pt x="5" y="49"/>
                  </a:cubicBezTo>
                  <a:cubicBezTo>
                    <a:pt x="8" y="48"/>
                    <a:pt x="11" y="48"/>
                    <a:pt x="14" y="48"/>
                  </a:cubicBezTo>
                  <a:cubicBezTo>
                    <a:pt x="18" y="47"/>
                    <a:pt x="15" y="46"/>
                    <a:pt x="17" y="44"/>
                  </a:cubicBezTo>
                  <a:cubicBezTo>
                    <a:pt x="19" y="43"/>
                    <a:pt x="22" y="44"/>
                    <a:pt x="23" y="42"/>
                  </a:cubicBezTo>
                  <a:cubicBezTo>
                    <a:pt x="25" y="40"/>
                    <a:pt x="25" y="39"/>
                    <a:pt x="28" y="38"/>
                  </a:cubicBezTo>
                  <a:cubicBezTo>
                    <a:pt x="30" y="37"/>
                    <a:pt x="29" y="34"/>
                    <a:pt x="29" y="32"/>
                  </a:cubicBezTo>
                  <a:cubicBezTo>
                    <a:pt x="28" y="30"/>
                    <a:pt x="30" y="30"/>
                    <a:pt x="32" y="30"/>
                  </a:cubicBezTo>
                  <a:cubicBezTo>
                    <a:pt x="35" y="29"/>
                    <a:pt x="35" y="26"/>
                    <a:pt x="37" y="24"/>
                  </a:cubicBezTo>
                  <a:cubicBezTo>
                    <a:pt x="38" y="23"/>
                    <a:pt x="41" y="20"/>
                    <a:pt x="39" y="19"/>
                  </a:cubicBezTo>
                  <a:cubicBezTo>
                    <a:pt x="38" y="19"/>
                    <a:pt x="40" y="20"/>
                    <a:pt x="39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995" name="Freeform 692" descr="" title=""/>
            <p:cNvSpPr>
              <a:spLocks/>
            </p:cNvSpPr>
            <p:nvPr/>
          </p:nvSpPr>
          <p:spPr bwMode="auto">
            <a:xfrm>
              <a:off x="15071494" y="6662251"/>
              <a:ext cx="543179" cy="236227"/>
            </a:xfrm>
            <a:custGeom>
              <a:avLst/>
              <a:gdLst>
                <a:gd name="T0" fmla="*/ 55 w 55"/>
                <a:gd name="T1" fmla="*/ 5 h 24"/>
                <a:gd name="T2" fmla="*/ 47 w 55"/>
                <a:gd name="T3" fmla="*/ 3 h 24"/>
                <a:gd name="T4" fmla="*/ 36 w 55"/>
                <a:gd name="T5" fmla="*/ 2 h 24"/>
                <a:gd name="T6" fmla="*/ 27 w 55"/>
                <a:gd name="T7" fmla="*/ 0 h 24"/>
                <a:gd name="T8" fmla="*/ 22 w 55"/>
                <a:gd name="T9" fmla="*/ 2 h 24"/>
                <a:gd name="T10" fmla="*/ 19 w 55"/>
                <a:gd name="T11" fmla="*/ 4 h 24"/>
                <a:gd name="T12" fmla="*/ 11 w 55"/>
                <a:gd name="T13" fmla="*/ 5 h 24"/>
                <a:gd name="T14" fmla="*/ 9 w 55"/>
                <a:gd name="T15" fmla="*/ 7 h 24"/>
                <a:gd name="T16" fmla="*/ 8 w 55"/>
                <a:gd name="T17" fmla="*/ 11 h 24"/>
                <a:gd name="T18" fmla="*/ 12 w 55"/>
                <a:gd name="T19" fmla="*/ 12 h 24"/>
                <a:gd name="T20" fmla="*/ 15 w 55"/>
                <a:gd name="T21" fmla="*/ 12 h 24"/>
                <a:gd name="T22" fmla="*/ 19 w 55"/>
                <a:gd name="T23" fmla="*/ 15 h 24"/>
                <a:gd name="T24" fmla="*/ 15 w 55"/>
                <a:gd name="T25" fmla="*/ 17 h 24"/>
                <a:gd name="T26" fmla="*/ 11 w 55"/>
                <a:gd name="T27" fmla="*/ 17 h 24"/>
                <a:gd name="T28" fmla="*/ 10 w 55"/>
                <a:gd name="T29" fmla="*/ 20 h 24"/>
                <a:gd name="T30" fmla="*/ 1 w 55"/>
                <a:gd name="T31" fmla="*/ 20 h 24"/>
                <a:gd name="T32" fmla="*/ 11 w 55"/>
                <a:gd name="T33" fmla="*/ 22 h 24"/>
                <a:gd name="T34" fmla="*/ 15 w 55"/>
                <a:gd name="T35" fmla="*/ 23 h 24"/>
                <a:gd name="T36" fmla="*/ 21 w 55"/>
                <a:gd name="T37" fmla="*/ 23 h 24"/>
                <a:gd name="T38" fmla="*/ 25 w 55"/>
                <a:gd name="T39" fmla="*/ 20 h 24"/>
                <a:gd name="T40" fmla="*/ 28 w 55"/>
                <a:gd name="T41" fmla="*/ 17 h 24"/>
                <a:gd name="T42" fmla="*/ 33 w 55"/>
                <a:gd name="T43" fmla="*/ 16 h 24"/>
                <a:gd name="T44" fmla="*/ 37 w 55"/>
                <a:gd name="T45" fmla="*/ 16 h 24"/>
                <a:gd name="T46" fmla="*/ 40 w 55"/>
                <a:gd name="T47" fmla="*/ 13 h 24"/>
                <a:gd name="T48" fmla="*/ 44 w 55"/>
                <a:gd name="T49" fmla="*/ 12 h 24"/>
                <a:gd name="T50" fmla="*/ 54 w 55"/>
                <a:gd name="T51" fmla="*/ 7 h 24"/>
                <a:gd name="T52" fmla="*/ 55 w 55"/>
                <a:gd name="T53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24">
                  <a:moveTo>
                    <a:pt x="55" y="5"/>
                  </a:moveTo>
                  <a:cubicBezTo>
                    <a:pt x="52" y="5"/>
                    <a:pt x="50" y="3"/>
                    <a:pt x="47" y="3"/>
                  </a:cubicBezTo>
                  <a:cubicBezTo>
                    <a:pt x="44" y="2"/>
                    <a:pt x="40" y="2"/>
                    <a:pt x="36" y="2"/>
                  </a:cubicBezTo>
                  <a:cubicBezTo>
                    <a:pt x="33" y="2"/>
                    <a:pt x="30" y="2"/>
                    <a:pt x="27" y="0"/>
                  </a:cubicBezTo>
                  <a:cubicBezTo>
                    <a:pt x="25" y="0"/>
                    <a:pt x="23" y="0"/>
                    <a:pt x="22" y="2"/>
                  </a:cubicBezTo>
                  <a:cubicBezTo>
                    <a:pt x="22" y="4"/>
                    <a:pt x="21" y="5"/>
                    <a:pt x="19" y="4"/>
                  </a:cubicBezTo>
                  <a:cubicBezTo>
                    <a:pt x="17" y="3"/>
                    <a:pt x="12" y="1"/>
                    <a:pt x="11" y="5"/>
                  </a:cubicBezTo>
                  <a:cubicBezTo>
                    <a:pt x="10" y="6"/>
                    <a:pt x="11" y="6"/>
                    <a:pt x="9" y="7"/>
                  </a:cubicBezTo>
                  <a:cubicBezTo>
                    <a:pt x="8" y="8"/>
                    <a:pt x="6" y="10"/>
                    <a:pt x="8" y="11"/>
                  </a:cubicBezTo>
                  <a:cubicBezTo>
                    <a:pt x="9" y="12"/>
                    <a:pt x="12" y="13"/>
                    <a:pt x="12" y="12"/>
                  </a:cubicBezTo>
                  <a:cubicBezTo>
                    <a:pt x="13" y="10"/>
                    <a:pt x="14" y="11"/>
                    <a:pt x="15" y="12"/>
                  </a:cubicBezTo>
                  <a:cubicBezTo>
                    <a:pt x="16" y="13"/>
                    <a:pt x="20" y="14"/>
                    <a:pt x="19" y="15"/>
                  </a:cubicBezTo>
                  <a:cubicBezTo>
                    <a:pt x="19" y="16"/>
                    <a:pt x="16" y="16"/>
                    <a:pt x="15" y="17"/>
                  </a:cubicBezTo>
                  <a:cubicBezTo>
                    <a:pt x="14" y="18"/>
                    <a:pt x="13" y="19"/>
                    <a:pt x="11" y="17"/>
                  </a:cubicBezTo>
                  <a:cubicBezTo>
                    <a:pt x="10" y="16"/>
                    <a:pt x="10" y="19"/>
                    <a:pt x="10" y="20"/>
                  </a:cubicBezTo>
                  <a:cubicBezTo>
                    <a:pt x="6" y="22"/>
                    <a:pt x="4" y="15"/>
                    <a:pt x="1" y="20"/>
                  </a:cubicBezTo>
                  <a:cubicBezTo>
                    <a:pt x="0" y="21"/>
                    <a:pt x="10" y="23"/>
                    <a:pt x="11" y="22"/>
                  </a:cubicBezTo>
                  <a:cubicBezTo>
                    <a:pt x="12" y="21"/>
                    <a:pt x="14" y="22"/>
                    <a:pt x="15" y="23"/>
                  </a:cubicBezTo>
                  <a:cubicBezTo>
                    <a:pt x="16" y="23"/>
                    <a:pt x="19" y="24"/>
                    <a:pt x="21" y="23"/>
                  </a:cubicBezTo>
                  <a:cubicBezTo>
                    <a:pt x="22" y="22"/>
                    <a:pt x="24" y="23"/>
                    <a:pt x="25" y="20"/>
                  </a:cubicBezTo>
                  <a:cubicBezTo>
                    <a:pt x="25" y="19"/>
                    <a:pt x="27" y="18"/>
                    <a:pt x="28" y="17"/>
                  </a:cubicBezTo>
                  <a:cubicBezTo>
                    <a:pt x="29" y="16"/>
                    <a:pt x="33" y="16"/>
                    <a:pt x="33" y="16"/>
                  </a:cubicBezTo>
                  <a:cubicBezTo>
                    <a:pt x="34" y="18"/>
                    <a:pt x="35" y="16"/>
                    <a:pt x="37" y="16"/>
                  </a:cubicBezTo>
                  <a:cubicBezTo>
                    <a:pt x="38" y="16"/>
                    <a:pt x="39" y="13"/>
                    <a:pt x="40" y="13"/>
                  </a:cubicBezTo>
                  <a:cubicBezTo>
                    <a:pt x="41" y="12"/>
                    <a:pt x="43" y="13"/>
                    <a:pt x="44" y="12"/>
                  </a:cubicBezTo>
                  <a:cubicBezTo>
                    <a:pt x="48" y="11"/>
                    <a:pt x="50" y="9"/>
                    <a:pt x="54" y="7"/>
                  </a:cubicBezTo>
                  <a:cubicBezTo>
                    <a:pt x="55" y="7"/>
                    <a:pt x="55" y="7"/>
                    <a:pt x="55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996" name="Freeform 693" descr="" title=""/>
            <p:cNvSpPr>
              <a:spLocks/>
            </p:cNvSpPr>
            <p:nvPr/>
          </p:nvSpPr>
          <p:spPr bwMode="auto">
            <a:xfrm>
              <a:off x="14410239" y="6513766"/>
              <a:ext cx="880554" cy="516320"/>
            </a:xfrm>
            <a:custGeom>
              <a:avLst/>
              <a:gdLst>
                <a:gd name="T0" fmla="*/ 78 w 89"/>
                <a:gd name="T1" fmla="*/ 32 h 52"/>
                <a:gd name="T2" fmla="*/ 81 w 89"/>
                <a:gd name="T3" fmla="*/ 33 h 52"/>
                <a:gd name="T4" fmla="*/ 84 w 89"/>
                <a:gd name="T5" fmla="*/ 31 h 52"/>
                <a:gd name="T6" fmla="*/ 81 w 89"/>
                <a:gd name="T7" fmla="*/ 26 h 52"/>
                <a:gd name="T8" fmla="*/ 79 w 89"/>
                <a:gd name="T9" fmla="*/ 27 h 52"/>
                <a:gd name="T10" fmla="*/ 75 w 89"/>
                <a:gd name="T11" fmla="*/ 27 h 52"/>
                <a:gd name="T12" fmla="*/ 78 w 89"/>
                <a:gd name="T13" fmla="*/ 21 h 52"/>
                <a:gd name="T14" fmla="*/ 74 w 89"/>
                <a:gd name="T15" fmla="*/ 22 h 52"/>
                <a:gd name="T16" fmla="*/ 68 w 89"/>
                <a:gd name="T17" fmla="*/ 25 h 52"/>
                <a:gd name="T18" fmla="*/ 65 w 89"/>
                <a:gd name="T19" fmla="*/ 29 h 52"/>
                <a:gd name="T20" fmla="*/ 62 w 89"/>
                <a:gd name="T21" fmla="*/ 28 h 52"/>
                <a:gd name="T22" fmla="*/ 57 w 89"/>
                <a:gd name="T23" fmla="*/ 27 h 52"/>
                <a:gd name="T24" fmla="*/ 53 w 89"/>
                <a:gd name="T25" fmla="*/ 23 h 52"/>
                <a:gd name="T26" fmla="*/ 52 w 89"/>
                <a:gd name="T27" fmla="*/ 17 h 52"/>
                <a:gd name="T28" fmla="*/ 49 w 89"/>
                <a:gd name="T29" fmla="*/ 13 h 52"/>
                <a:gd name="T30" fmla="*/ 45 w 89"/>
                <a:gd name="T31" fmla="*/ 12 h 52"/>
                <a:gd name="T32" fmla="*/ 38 w 89"/>
                <a:gd name="T33" fmla="*/ 12 h 52"/>
                <a:gd name="T34" fmla="*/ 31 w 89"/>
                <a:gd name="T35" fmla="*/ 12 h 52"/>
                <a:gd name="T36" fmla="*/ 27 w 89"/>
                <a:gd name="T37" fmla="*/ 8 h 52"/>
                <a:gd name="T38" fmla="*/ 23 w 89"/>
                <a:gd name="T39" fmla="*/ 8 h 52"/>
                <a:gd name="T40" fmla="*/ 19 w 89"/>
                <a:gd name="T41" fmla="*/ 10 h 52"/>
                <a:gd name="T42" fmla="*/ 17 w 89"/>
                <a:gd name="T43" fmla="*/ 6 h 52"/>
                <a:gd name="T44" fmla="*/ 15 w 89"/>
                <a:gd name="T45" fmla="*/ 1 h 52"/>
                <a:gd name="T46" fmla="*/ 15 w 89"/>
                <a:gd name="T47" fmla="*/ 5 h 52"/>
                <a:gd name="T48" fmla="*/ 14 w 89"/>
                <a:gd name="T49" fmla="*/ 8 h 52"/>
                <a:gd name="T50" fmla="*/ 13 w 89"/>
                <a:gd name="T51" fmla="*/ 3 h 52"/>
                <a:gd name="T52" fmla="*/ 14 w 89"/>
                <a:gd name="T53" fmla="*/ 0 h 52"/>
                <a:gd name="T54" fmla="*/ 1 w 89"/>
                <a:gd name="T55" fmla="*/ 4 h 52"/>
                <a:gd name="T56" fmla="*/ 1 w 89"/>
                <a:gd name="T57" fmla="*/ 15 h 52"/>
                <a:gd name="T58" fmla="*/ 1 w 89"/>
                <a:gd name="T59" fmla="*/ 23 h 52"/>
                <a:gd name="T60" fmla="*/ 2 w 89"/>
                <a:gd name="T61" fmla="*/ 26 h 52"/>
                <a:gd name="T62" fmla="*/ 6 w 89"/>
                <a:gd name="T63" fmla="*/ 26 h 52"/>
                <a:gd name="T64" fmla="*/ 6 w 89"/>
                <a:gd name="T65" fmla="*/ 23 h 52"/>
                <a:gd name="T66" fmla="*/ 10 w 89"/>
                <a:gd name="T67" fmla="*/ 20 h 52"/>
                <a:gd name="T68" fmla="*/ 13 w 89"/>
                <a:gd name="T69" fmla="*/ 18 h 52"/>
                <a:gd name="T70" fmla="*/ 17 w 89"/>
                <a:gd name="T71" fmla="*/ 19 h 52"/>
                <a:gd name="T72" fmla="*/ 21 w 89"/>
                <a:gd name="T73" fmla="*/ 20 h 52"/>
                <a:gd name="T74" fmla="*/ 21 w 89"/>
                <a:gd name="T75" fmla="*/ 24 h 52"/>
                <a:gd name="T76" fmla="*/ 26 w 89"/>
                <a:gd name="T77" fmla="*/ 27 h 52"/>
                <a:gd name="T78" fmla="*/ 33 w 89"/>
                <a:gd name="T79" fmla="*/ 34 h 52"/>
                <a:gd name="T80" fmla="*/ 38 w 89"/>
                <a:gd name="T81" fmla="*/ 37 h 52"/>
                <a:gd name="T82" fmla="*/ 41 w 89"/>
                <a:gd name="T83" fmla="*/ 39 h 52"/>
                <a:gd name="T84" fmla="*/ 50 w 89"/>
                <a:gd name="T85" fmla="*/ 45 h 52"/>
                <a:gd name="T86" fmla="*/ 54 w 89"/>
                <a:gd name="T87" fmla="*/ 49 h 52"/>
                <a:gd name="T88" fmla="*/ 61 w 89"/>
                <a:gd name="T89" fmla="*/ 52 h 52"/>
                <a:gd name="T90" fmla="*/ 63 w 89"/>
                <a:gd name="T91" fmla="*/ 47 h 52"/>
                <a:gd name="T92" fmla="*/ 62 w 89"/>
                <a:gd name="T93" fmla="*/ 42 h 52"/>
                <a:gd name="T94" fmla="*/ 59 w 89"/>
                <a:gd name="T95" fmla="*/ 38 h 52"/>
                <a:gd name="T96" fmla="*/ 64 w 89"/>
                <a:gd name="T97" fmla="*/ 36 h 52"/>
                <a:gd name="T98" fmla="*/ 66 w 89"/>
                <a:gd name="T99" fmla="*/ 33 h 52"/>
                <a:gd name="T100" fmla="*/ 68 w 89"/>
                <a:gd name="T101" fmla="*/ 30 h 52"/>
                <a:gd name="T102" fmla="*/ 71 w 89"/>
                <a:gd name="T103" fmla="*/ 30 h 52"/>
                <a:gd name="T104" fmla="*/ 74 w 89"/>
                <a:gd name="T105" fmla="*/ 29 h 52"/>
                <a:gd name="T106" fmla="*/ 74 w 89"/>
                <a:gd name="T107" fmla="*/ 34 h 52"/>
                <a:gd name="T108" fmla="*/ 77 w 89"/>
                <a:gd name="T109" fmla="*/ 34 h 52"/>
                <a:gd name="T110" fmla="*/ 78 w 89"/>
                <a:gd name="T111" fmla="*/ 32 h 52"/>
                <a:gd name="T112" fmla="*/ 78 w 89"/>
                <a:gd name="T113" fmla="*/ 3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52">
                  <a:moveTo>
                    <a:pt x="78" y="32"/>
                  </a:moveTo>
                  <a:cubicBezTo>
                    <a:pt x="79" y="33"/>
                    <a:pt x="79" y="34"/>
                    <a:pt x="81" y="33"/>
                  </a:cubicBezTo>
                  <a:cubicBezTo>
                    <a:pt x="82" y="33"/>
                    <a:pt x="83" y="31"/>
                    <a:pt x="84" y="31"/>
                  </a:cubicBezTo>
                  <a:cubicBezTo>
                    <a:pt x="89" y="30"/>
                    <a:pt x="83" y="28"/>
                    <a:pt x="81" y="26"/>
                  </a:cubicBezTo>
                  <a:cubicBezTo>
                    <a:pt x="80" y="25"/>
                    <a:pt x="80" y="26"/>
                    <a:pt x="79" y="27"/>
                  </a:cubicBezTo>
                  <a:cubicBezTo>
                    <a:pt x="79" y="28"/>
                    <a:pt x="76" y="27"/>
                    <a:pt x="75" y="27"/>
                  </a:cubicBezTo>
                  <a:cubicBezTo>
                    <a:pt x="71" y="25"/>
                    <a:pt x="77" y="22"/>
                    <a:pt x="78" y="21"/>
                  </a:cubicBezTo>
                  <a:cubicBezTo>
                    <a:pt x="78" y="21"/>
                    <a:pt x="74" y="22"/>
                    <a:pt x="74" y="22"/>
                  </a:cubicBezTo>
                  <a:cubicBezTo>
                    <a:pt x="72" y="23"/>
                    <a:pt x="70" y="23"/>
                    <a:pt x="68" y="25"/>
                  </a:cubicBezTo>
                  <a:cubicBezTo>
                    <a:pt x="67" y="26"/>
                    <a:pt x="66" y="28"/>
                    <a:pt x="65" y="29"/>
                  </a:cubicBezTo>
                  <a:cubicBezTo>
                    <a:pt x="64" y="32"/>
                    <a:pt x="63" y="30"/>
                    <a:pt x="62" y="28"/>
                  </a:cubicBezTo>
                  <a:cubicBezTo>
                    <a:pt x="61" y="26"/>
                    <a:pt x="59" y="27"/>
                    <a:pt x="57" y="27"/>
                  </a:cubicBezTo>
                  <a:cubicBezTo>
                    <a:pt x="55" y="27"/>
                    <a:pt x="54" y="24"/>
                    <a:pt x="53" y="23"/>
                  </a:cubicBezTo>
                  <a:cubicBezTo>
                    <a:pt x="51" y="21"/>
                    <a:pt x="54" y="19"/>
                    <a:pt x="52" y="17"/>
                  </a:cubicBezTo>
                  <a:cubicBezTo>
                    <a:pt x="51" y="16"/>
                    <a:pt x="50" y="14"/>
                    <a:pt x="49" y="13"/>
                  </a:cubicBezTo>
                  <a:cubicBezTo>
                    <a:pt x="48" y="12"/>
                    <a:pt x="46" y="11"/>
                    <a:pt x="45" y="12"/>
                  </a:cubicBezTo>
                  <a:cubicBezTo>
                    <a:pt x="43" y="13"/>
                    <a:pt x="41" y="12"/>
                    <a:pt x="38" y="12"/>
                  </a:cubicBezTo>
                  <a:cubicBezTo>
                    <a:pt x="36" y="12"/>
                    <a:pt x="33" y="13"/>
                    <a:pt x="31" y="12"/>
                  </a:cubicBezTo>
                  <a:cubicBezTo>
                    <a:pt x="30" y="11"/>
                    <a:pt x="28" y="9"/>
                    <a:pt x="27" y="8"/>
                  </a:cubicBezTo>
                  <a:cubicBezTo>
                    <a:pt x="25" y="6"/>
                    <a:pt x="24" y="6"/>
                    <a:pt x="23" y="8"/>
                  </a:cubicBezTo>
                  <a:cubicBezTo>
                    <a:pt x="22" y="9"/>
                    <a:pt x="21" y="10"/>
                    <a:pt x="19" y="10"/>
                  </a:cubicBezTo>
                  <a:cubicBezTo>
                    <a:pt x="16" y="10"/>
                    <a:pt x="16" y="8"/>
                    <a:pt x="17" y="6"/>
                  </a:cubicBezTo>
                  <a:cubicBezTo>
                    <a:pt x="18" y="3"/>
                    <a:pt x="18" y="3"/>
                    <a:pt x="15" y="1"/>
                  </a:cubicBezTo>
                  <a:cubicBezTo>
                    <a:pt x="15" y="2"/>
                    <a:pt x="15" y="4"/>
                    <a:pt x="15" y="5"/>
                  </a:cubicBezTo>
                  <a:cubicBezTo>
                    <a:pt x="15" y="7"/>
                    <a:pt x="16" y="8"/>
                    <a:pt x="14" y="8"/>
                  </a:cubicBezTo>
                  <a:cubicBezTo>
                    <a:pt x="12" y="7"/>
                    <a:pt x="12" y="4"/>
                    <a:pt x="13" y="3"/>
                  </a:cubicBezTo>
                  <a:cubicBezTo>
                    <a:pt x="13" y="3"/>
                    <a:pt x="15" y="0"/>
                    <a:pt x="14" y="0"/>
                  </a:cubicBezTo>
                  <a:cubicBezTo>
                    <a:pt x="9" y="1"/>
                    <a:pt x="5" y="2"/>
                    <a:pt x="1" y="4"/>
                  </a:cubicBezTo>
                  <a:cubicBezTo>
                    <a:pt x="0" y="4"/>
                    <a:pt x="1" y="14"/>
                    <a:pt x="1" y="15"/>
                  </a:cubicBezTo>
                  <a:cubicBezTo>
                    <a:pt x="1" y="18"/>
                    <a:pt x="1" y="21"/>
                    <a:pt x="1" y="23"/>
                  </a:cubicBezTo>
                  <a:cubicBezTo>
                    <a:pt x="1" y="25"/>
                    <a:pt x="0" y="26"/>
                    <a:pt x="2" y="26"/>
                  </a:cubicBezTo>
                  <a:cubicBezTo>
                    <a:pt x="3" y="26"/>
                    <a:pt x="4" y="26"/>
                    <a:pt x="6" y="26"/>
                  </a:cubicBezTo>
                  <a:cubicBezTo>
                    <a:pt x="8" y="26"/>
                    <a:pt x="5" y="24"/>
                    <a:pt x="6" y="23"/>
                  </a:cubicBezTo>
                  <a:cubicBezTo>
                    <a:pt x="7" y="21"/>
                    <a:pt x="9" y="22"/>
                    <a:pt x="10" y="20"/>
                  </a:cubicBezTo>
                  <a:cubicBezTo>
                    <a:pt x="12" y="19"/>
                    <a:pt x="12" y="19"/>
                    <a:pt x="13" y="18"/>
                  </a:cubicBezTo>
                  <a:cubicBezTo>
                    <a:pt x="15" y="17"/>
                    <a:pt x="16" y="18"/>
                    <a:pt x="17" y="19"/>
                  </a:cubicBezTo>
                  <a:cubicBezTo>
                    <a:pt x="18" y="20"/>
                    <a:pt x="21" y="20"/>
                    <a:pt x="21" y="20"/>
                  </a:cubicBezTo>
                  <a:cubicBezTo>
                    <a:pt x="22" y="22"/>
                    <a:pt x="21" y="23"/>
                    <a:pt x="21" y="24"/>
                  </a:cubicBezTo>
                  <a:cubicBezTo>
                    <a:pt x="22" y="27"/>
                    <a:pt x="25" y="27"/>
                    <a:pt x="26" y="27"/>
                  </a:cubicBezTo>
                  <a:cubicBezTo>
                    <a:pt x="31" y="27"/>
                    <a:pt x="31" y="30"/>
                    <a:pt x="33" y="34"/>
                  </a:cubicBezTo>
                  <a:cubicBezTo>
                    <a:pt x="34" y="35"/>
                    <a:pt x="36" y="36"/>
                    <a:pt x="38" y="37"/>
                  </a:cubicBezTo>
                  <a:cubicBezTo>
                    <a:pt x="39" y="37"/>
                    <a:pt x="40" y="38"/>
                    <a:pt x="41" y="39"/>
                  </a:cubicBezTo>
                  <a:cubicBezTo>
                    <a:pt x="44" y="41"/>
                    <a:pt x="47" y="44"/>
                    <a:pt x="50" y="45"/>
                  </a:cubicBezTo>
                  <a:cubicBezTo>
                    <a:pt x="54" y="46"/>
                    <a:pt x="54" y="46"/>
                    <a:pt x="54" y="49"/>
                  </a:cubicBezTo>
                  <a:cubicBezTo>
                    <a:pt x="56" y="49"/>
                    <a:pt x="59" y="51"/>
                    <a:pt x="61" y="52"/>
                  </a:cubicBezTo>
                  <a:cubicBezTo>
                    <a:pt x="61" y="49"/>
                    <a:pt x="60" y="49"/>
                    <a:pt x="63" y="47"/>
                  </a:cubicBezTo>
                  <a:cubicBezTo>
                    <a:pt x="64" y="45"/>
                    <a:pt x="62" y="44"/>
                    <a:pt x="62" y="42"/>
                  </a:cubicBezTo>
                  <a:cubicBezTo>
                    <a:pt x="63" y="39"/>
                    <a:pt x="60" y="40"/>
                    <a:pt x="59" y="38"/>
                  </a:cubicBezTo>
                  <a:cubicBezTo>
                    <a:pt x="58" y="36"/>
                    <a:pt x="63" y="37"/>
                    <a:pt x="64" y="36"/>
                  </a:cubicBezTo>
                  <a:cubicBezTo>
                    <a:pt x="67" y="35"/>
                    <a:pt x="64" y="32"/>
                    <a:pt x="66" y="33"/>
                  </a:cubicBezTo>
                  <a:cubicBezTo>
                    <a:pt x="70" y="33"/>
                    <a:pt x="66" y="30"/>
                    <a:pt x="68" y="30"/>
                  </a:cubicBezTo>
                  <a:cubicBezTo>
                    <a:pt x="69" y="29"/>
                    <a:pt x="70" y="31"/>
                    <a:pt x="71" y="30"/>
                  </a:cubicBezTo>
                  <a:cubicBezTo>
                    <a:pt x="72" y="30"/>
                    <a:pt x="73" y="29"/>
                    <a:pt x="74" y="29"/>
                  </a:cubicBezTo>
                  <a:cubicBezTo>
                    <a:pt x="76" y="29"/>
                    <a:pt x="74" y="33"/>
                    <a:pt x="74" y="34"/>
                  </a:cubicBezTo>
                  <a:cubicBezTo>
                    <a:pt x="75" y="34"/>
                    <a:pt x="77" y="31"/>
                    <a:pt x="77" y="34"/>
                  </a:cubicBezTo>
                  <a:cubicBezTo>
                    <a:pt x="77" y="34"/>
                    <a:pt x="77" y="32"/>
                    <a:pt x="78" y="32"/>
                  </a:cubicBezTo>
                  <a:cubicBezTo>
                    <a:pt x="79" y="32"/>
                    <a:pt x="77" y="32"/>
                    <a:pt x="78" y="3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997" name="Freeform 694" descr="" title=""/>
            <p:cNvSpPr>
              <a:spLocks/>
            </p:cNvSpPr>
            <p:nvPr/>
          </p:nvSpPr>
          <p:spPr bwMode="auto">
            <a:xfrm>
              <a:off x="14676766" y="7087455"/>
              <a:ext cx="0" cy="10125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998" name="Freeform 695" descr="" title=""/>
            <p:cNvSpPr>
              <a:spLocks/>
            </p:cNvSpPr>
            <p:nvPr/>
          </p:nvSpPr>
          <p:spPr bwMode="auto">
            <a:xfrm>
              <a:off x="14221306" y="6692622"/>
              <a:ext cx="721984" cy="425204"/>
            </a:xfrm>
            <a:custGeom>
              <a:avLst/>
              <a:gdLst>
                <a:gd name="T0" fmla="*/ 73 w 73"/>
                <a:gd name="T1" fmla="*/ 28 h 43"/>
                <a:gd name="T2" fmla="*/ 69 w 73"/>
                <a:gd name="T3" fmla="*/ 27 h 43"/>
                <a:gd name="T4" fmla="*/ 65 w 73"/>
                <a:gd name="T5" fmla="*/ 24 h 43"/>
                <a:gd name="T6" fmla="*/ 58 w 73"/>
                <a:gd name="T7" fmla="*/ 20 h 43"/>
                <a:gd name="T8" fmla="*/ 52 w 73"/>
                <a:gd name="T9" fmla="*/ 16 h 43"/>
                <a:gd name="T10" fmla="*/ 47 w 73"/>
                <a:gd name="T11" fmla="*/ 9 h 43"/>
                <a:gd name="T12" fmla="*/ 40 w 73"/>
                <a:gd name="T13" fmla="*/ 5 h 43"/>
                <a:gd name="T14" fmla="*/ 40 w 73"/>
                <a:gd name="T15" fmla="*/ 2 h 43"/>
                <a:gd name="T16" fmla="*/ 36 w 73"/>
                <a:gd name="T17" fmla="*/ 1 h 43"/>
                <a:gd name="T18" fmla="*/ 34 w 73"/>
                <a:gd name="T19" fmla="*/ 0 h 43"/>
                <a:gd name="T20" fmla="*/ 31 w 73"/>
                <a:gd name="T21" fmla="*/ 1 h 43"/>
                <a:gd name="T22" fmla="*/ 28 w 73"/>
                <a:gd name="T23" fmla="*/ 3 h 43"/>
                <a:gd name="T24" fmla="*/ 25 w 73"/>
                <a:gd name="T25" fmla="*/ 6 h 43"/>
                <a:gd name="T26" fmla="*/ 22 w 73"/>
                <a:gd name="T27" fmla="*/ 8 h 43"/>
                <a:gd name="T28" fmla="*/ 17 w 73"/>
                <a:gd name="T29" fmla="*/ 8 h 43"/>
                <a:gd name="T30" fmla="*/ 12 w 73"/>
                <a:gd name="T31" fmla="*/ 2 h 43"/>
                <a:gd name="T32" fmla="*/ 2 w 73"/>
                <a:gd name="T33" fmla="*/ 5 h 43"/>
                <a:gd name="T34" fmla="*/ 5 w 73"/>
                <a:gd name="T35" fmla="*/ 12 h 43"/>
                <a:gd name="T36" fmla="*/ 8 w 73"/>
                <a:gd name="T37" fmla="*/ 17 h 43"/>
                <a:gd name="T38" fmla="*/ 8 w 73"/>
                <a:gd name="T39" fmla="*/ 19 h 43"/>
                <a:gd name="T40" fmla="*/ 10 w 73"/>
                <a:gd name="T41" fmla="*/ 22 h 43"/>
                <a:gd name="T42" fmla="*/ 9 w 73"/>
                <a:gd name="T43" fmla="*/ 26 h 43"/>
                <a:gd name="T44" fmla="*/ 9 w 73"/>
                <a:gd name="T45" fmla="*/ 31 h 43"/>
                <a:gd name="T46" fmla="*/ 14 w 73"/>
                <a:gd name="T47" fmla="*/ 29 h 43"/>
                <a:gd name="T48" fmla="*/ 17 w 73"/>
                <a:gd name="T49" fmla="*/ 26 h 43"/>
                <a:gd name="T50" fmla="*/ 27 w 73"/>
                <a:gd name="T51" fmla="*/ 27 h 43"/>
                <a:gd name="T52" fmla="*/ 37 w 73"/>
                <a:gd name="T53" fmla="*/ 31 h 43"/>
                <a:gd name="T54" fmla="*/ 45 w 73"/>
                <a:gd name="T55" fmla="*/ 35 h 43"/>
                <a:gd name="T56" fmla="*/ 46 w 73"/>
                <a:gd name="T57" fmla="*/ 37 h 43"/>
                <a:gd name="T58" fmla="*/ 48 w 73"/>
                <a:gd name="T59" fmla="*/ 42 h 43"/>
                <a:gd name="T60" fmla="*/ 53 w 73"/>
                <a:gd name="T61" fmla="*/ 43 h 43"/>
                <a:gd name="T62" fmla="*/ 57 w 73"/>
                <a:gd name="T63" fmla="*/ 40 h 43"/>
                <a:gd name="T64" fmla="*/ 62 w 73"/>
                <a:gd name="T65" fmla="*/ 38 h 43"/>
                <a:gd name="T66" fmla="*/ 65 w 73"/>
                <a:gd name="T67" fmla="*/ 33 h 43"/>
                <a:gd name="T68" fmla="*/ 69 w 73"/>
                <a:gd name="T69" fmla="*/ 31 h 43"/>
                <a:gd name="T70" fmla="*/ 73 w 73"/>
                <a:gd name="T71" fmla="*/ 31 h 43"/>
                <a:gd name="T72" fmla="*/ 73 w 73"/>
                <a:gd name="T73" fmla="*/ 2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3" h="43">
                  <a:moveTo>
                    <a:pt x="73" y="28"/>
                  </a:moveTo>
                  <a:cubicBezTo>
                    <a:pt x="72" y="27"/>
                    <a:pt x="71" y="27"/>
                    <a:pt x="69" y="27"/>
                  </a:cubicBezTo>
                  <a:cubicBezTo>
                    <a:pt x="68" y="26"/>
                    <a:pt x="66" y="25"/>
                    <a:pt x="65" y="24"/>
                  </a:cubicBezTo>
                  <a:cubicBezTo>
                    <a:pt x="63" y="23"/>
                    <a:pt x="60" y="22"/>
                    <a:pt x="58" y="20"/>
                  </a:cubicBezTo>
                  <a:cubicBezTo>
                    <a:pt x="57" y="18"/>
                    <a:pt x="54" y="18"/>
                    <a:pt x="52" y="16"/>
                  </a:cubicBezTo>
                  <a:cubicBezTo>
                    <a:pt x="51" y="13"/>
                    <a:pt x="50" y="9"/>
                    <a:pt x="47" y="9"/>
                  </a:cubicBezTo>
                  <a:cubicBezTo>
                    <a:pt x="44" y="9"/>
                    <a:pt x="40" y="9"/>
                    <a:pt x="40" y="5"/>
                  </a:cubicBezTo>
                  <a:cubicBezTo>
                    <a:pt x="40" y="4"/>
                    <a:pt x="41" y="2"/>
                    <a:pt x="40" y="2"/>
                  </a:cubicBezTo>
                  <a:cubicBezTo>
                    <a:pt x="39" y="1"/>
                    <a:pt x="38" y="2"/>
                    <a:pt x="36" y="1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33" y="0"/>
                    <a:pt x="32" y="1"/>
                    <a:pt x="31" y="1"/>
                  </a:cubicBezTo>
                  <a:cubicBezTo>
                    <a:pt x="30" y="0"/>
                    <a:pt x="29" y="3"/>
                    <a:pt x="28" y="3"/>
                  </a:cubicBezTo>
                  <a:cubicBezTo>
                    <a:pt x="27" y="3"/>
                    <a:pt x="24" y="4"/>
                    <a:pt x="25" y="6"/>
                  </a:cubicBezTo>
                  <a:cubicBezTo>
                    <a:pt x="26" y="9"/>
                    <a:pt x="25" y="8"/>
                    <a:pt x="22" y="8"/>
                  </a:cubicBezTo>
                  <a:cubicBezTo>
                    <a:pt x="21" y="8"/>
                    <a:pt x="18" y="8"/>
                    <a:pt x="17" y="8"/>
                  </a:cubicBezTo>
                  <a:cubicBezTo>
                    <a:pt x="15" y="6"/>
                    <a:pt x="14" y="4"/>
                    <a:pt x="12" y="2"/>
                  </a:cubicBezTo>
                  <a:cubicBezTo>
                    <a:pt x="9" y="0"/>
                    <a:pt x="5" y="3"/>
                    <a:pt x="2" y="5"/>
                  </a:cubicBezTo>
                  <a:cubicBezTo>
                    <a:pt x="3" y="6"/>
                    <a:pt x="6" y="10"/>
                    <a:pt x="5" y="12"/>
                  </a:cubicBezTo>
                  <a:cubicBezTo>
                    <a:pt x="0" y="15"/>
                    <a:pt x="6" y="15"/>
                    <a:pt x="8" y="17"/>
                  </a:cubicBezTo>
                  <a:cubicBezTo>
                    <a:pt x="8" y="17"/>
                    <a:pt x="8" y="19"/>
                    <a:pt x="8" y="19"/>
                  </a:cubicBezTo>
                  <a:cubicBezTo>
                    <a:pt x="7" y="20"/>
                    <a:pt x="9" y="22"/>
                    <a:pt x="10" y="22"/>
                  </a:cubicBezTo>
                  <a:cubicBezTo>
                    <a:pt x="10" y="23"/>
                    <a:pt x="9" y="24"/>
                    <a:pt x="9" y="26"/>
                  </a:cubicBezTo>
                  <a:cubicBezTo>
                    <a:pt x="9" y="27"/>
                    <a:pt x="9" y="29"/>
                    <a:pt x="9" y="31"/>
                  </a:cubicBezTo>
                  <a:cubicBezTo>
                    <a:pt x="11" y="31"/>
                    <a:pt x="12" y="31"/>
                    <a:pt x="14" y="29"/>
                  </a:cubicBezTo>
                  <a:cubicBezTo>
                    <a:pt x="15" y="28"/>
                    <a:pt x="16" y="27"/>
                    <a:pt x="17" y="26"/>
                  </a:cubicBezTo>
                  <a:cubicBezTo>
                    <a:pt x="21" y="26"/>
                    <a:pt x="24" y="25"/>
                    <a:pt x="27" y="27"/>
                  </a:cubicBezTo>
                  <a:cubicBezTo>
                    <a:pt x="29" y="30"/>
                    <a:pt x="35" y="28"/>
                    <a:pt x="37" y="31"/>
                  </a:cubicBezTo>
                  <a:cubicBezTo>
                    <a:pt x="39" y="34"/>
                    <a:pt x="41" y="35"/>
                    <a:pt x="45" y="35"/>
                  </a:cubicBezTo>
                  <a:cubicBezTo>
                    <a:pt x="46" y="35"/>
                    <a:pt x="46" y="35"/>
                    <a:pt x="46" y="37"/>
                  </a:cubicBezTo>
                  <a:cubicBezTo>
                    <a:pt x="46" y="40"/>
                    <a:pt x="46" y="40"/>
                    <a:pt x="48" y="42"/>
                  </a:cubicBezTo>
                  <a:cubicBezTo>
                    <a:pt x="50" y="42"/>
                    <a:pt x="51" y="43"/>
                    <a:pt x="53" y="43"/>
                  </a:cubicBezTo>
                  <a:cubicBezTo>
                    <a:pt x="56" y="43"/>
                    <a:pt x="56" y="42"/>
                    <a:pt x="57" y="40"/>
                  </a:cubicBezTo>
                  <a:cubicBezTo>
                    <a:pt x="58" y="38"/>
                    <a:pt x="60" y="39"/>
                    <a:pt x="62" y="38"/>
                  </a:cubicBezTo>
                  <a:cubicBezTo>
                    <a:pt x="64" y="37"/>
                    <a:pt x="64" y="35"/>
                    <a:pt x="65" y="33"/>
                  </a:cubicBezTo>
                  <a:cubicBezTo>
                    <a:pt x="65" y="31"/>
                    <a:pt x="68" y="33"/>
                    <a:pt x="69" y="31"/>
                  </a:cubicBezTo>
                  <a:cubicBezTo>
                    <a:pt x="69" y="29"/>
                    <a:pt x="72" y="31"/>
                    <a:pt x="73" y="31"/>
                  </a:cubicBezTo>
                  <a:cubicBezTo>
                    <a:pt x="73" y="30"/>
                    <a:pt x="73" y="29"/>
                    <a:pt x="73" y="2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1999" name="Freeform 696" descr="" title=""/>
            <p:cNvSpPr>
              <a:spLocks/>
            </p:cNvSpPr>
            <p:nvPr/>
          </p:nvSpPr>
          <p:spPr bwMode="auto">
            <a:xfrm>
              <a:off x="14983779" y="6790485"/>
              <a:ext cx="394729" cy="266597"/>
            </a:xfrm>
            <a:custGeom>
              <a:avLst/>
              <a:gdLst>
                <a:gd name="T0" fmla="*/ 30 w 40"/>
                <a:gd name="T1" fmla="*/ 10 h 27"/>
                <a:gd name="T2" fmla="*/ 25 w 40"/>
                <a:gd name="T3" fmla="*/ 10 h 27"/>
                <a:gd name="T4" fmla="*/ 21 w 40"/>
                <a:gd name="T5" fmla="*/ 8 h 27"/>
                <a:gd name="T6" fmla="*/ 19 w 40"/>
                <a:gd name="T7" fmla="*/ 9 h 27"/>
                <a:gd name="T8" fmla="*/ 17 w 40"/>
                <a:gd name="T9" fmla="*/ 9 h 27"/>
                <a:gd name="T10" fmla="*/ 10 w 40"/>
                <a:gd name="T11" fmla="*/ 8 h 27"/>
                <a:gd name="T12" fmla="*/ 12 w 40"/>
                <a:gd name="T13" fmla="*/ 5 h 27"/>
                <a:gd name="T14" fmla="*/ 16 w 40"/>
                <a:gd name="T15" fmla="*/ 7 h 27"/>
                <a:gd name="T16" fmla="*/ 19 w 40"/>
                <a:gd name="T17" fmla="*/ 5 h 27"/>
                <a:gd name="T18" fmla="*/ 16 w 40"/>
                <a:gd name="T19" fmla="*/ 6 h 27"/>
                <a:gd name="T20" fmla="*/ 16 w 40"/>
                <a:gd name="T21" fmla="*/ 1 h 27"/>
                <a:gd name="T22" fmla="*/ 14 w 40"/>
                <a:gd name="T23" fmla="*/ 2 h 27"/>
                <a:gd name="T24" fmla="*/ 10 w 40"/>
                <a:gd name="T25" fmla="*/ 2 h 27"/>
                <a:gd name="T26" fmla="*/ 8 w 40"/>
                <a:gd name="T27" fmla="*/ 5 h 27"/>
                <a:gd name="T28" fmla="*/ 6 w 40"/>
                <a:gd name="T29" fmla="*/ 8 h 27"/>
                <a:gd name="T30" fmla="*/ 1 w 40"/>
                <a:gd name="T31" fmla="*/ 10 h 27"/>
                <a:gd name="T32" fmla="*/ 4 w 40"/>
                <a:gd name="T33" fmla="*/ 14 h 27"/>
                <a:gd name="T34" fmla="*/ 4 w 40"/>
                <a:gd name="T35" fmla="*/ 19 h 27"/>
                <a:gd name="T36" fmla="*/ 4 w 40"/>
                <a:gd name="T37" fmla="*/ 24 h 27"/>
                <a:gd name="T38" fmla="*/ 9 w 40"/>
                <a:gd name="T39" fmla="*/ 22 h 27"/>
                <a:gd name="T40" fmla="*/ 12 w 40"/>
                <a:gd name="T41" fmla="*/ 20 h 27"/>
                <a:gd name="T42" fmla="*/ 17 w 40"/>
                <a:gd name="T43" fmla="*/ 17 h 27"/>
                <a:gd name="T44" fmla="*/ 20 w 40"/>
                <a:gd name="T45" fmla="*/ 17 h 27"/>
                <a:gd name="T46" fmla="*/ 22 w 40"/>
                <a:gd name="T47" fmla="*/ 21 h 27"/>
                <a:gd name="T48" fmla="*/ 21 w 40"/>
                <a:gd name="T49" fmla="*/ 24 h 27"/>
                <a:gd name="T50" fmla="*/ 27 w 40"/>
                <a:gd name="T51" fmla="*/ 23 h 27"/>
                <a:gd name="T52" fmla="*/ 32 w 40"/>
                <a:gd name="T53" fmla="*/ 21 h 27"/>
                <a:gd name="T54" fmla="*/ 39 w 40"/>
                <a:gd name="T55" fmla="*/ 21 h 27"/>
                <a:gd name="T56" fmla="*/ 38 w 40"/>
                <a:gd name="T57" fmla="*/ 18 h 27"/>
                <a:gd name="T58" fmla="*/ 36 w 40"/>
                <a:gd name="T59" fmla="*/ 14 h 27"/>
                <a:gd name="T60" fmla="*/ 32 w 40"/>
                <a:gd name="T61" fmla="*/ 9 h 27"/>
                <a:gd name="T62" fmla="*/ 30 w 40"/>
                <a:gd name="T63" fmla="*/ 10 h 27"/>
                <a:gd name="T64" fmla="*/ 30 w 40"/>
                <a:gd name="T65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0" h="27">
                  <a:moveTo>
                    <a:pt x="30" y="10"/>
                  </a:moveTo>
                  <a:cubicBezTo>
                    <a:pt x="28" y="11"/>
                    <a:pt x="27" y="10"/>
                    <a:pt x="25" y="10"/>
                  </a:cubicBezTo>
                  <a:cubicBezTo>
                    <a:pt x="23" y="10"/>
                    <a:pt x="22" y="8"/>
                    <a:pt x="21" y="8"/>
                  </a:cubicBezTo>
                  <a:cubicBezTo>
                    <a:pt x="20" y="8"/>
                    <a:pt x="20" y="9"/>
                    <a:pt x="19" y="9"/>
                  </a:cubicBezTo>
                  <a:cubicBezTo>
                    <a:pt x="19" y="10"/>
                    <a:pt x="18" y="9"/>
                    <a:pt x="17" y="9"/>
                  </a:cubicBezTo>
                  <a:cubicBezTo>
                    <a:pt x="15" y="9"/>
                    <a:pt x="12" y="9"/>
                    <a:pt x="10" y="8"/>
                  </a:cubicBezTo>
                  <a:cubicBezTo>
                    <a:pt x="9" y="7"/>
                    <a:pt x="12" y="5"/>
                    <a:pt x="12" y="5"/>
                  </a:cubicBezTo>
                  <a:cubicBezTo>
                    <a:pt x="14" y="4"/>
                    <a:pt x="15" y="7"/>
                    <a:pt x="16" y="7"/>
                  </a:cubicBezTo>
                  <a:cubicBezTo>
                    <a:pt x="18" y="7"/>
                    <a:pt x="19" y="6"/>
                    <a:pt x="19" y="5"/>
                  </a:cubicBezTo>
                  <a:cubicBezTo>
                    <a:pt x="18" y="4"/>
                    <a:pt x="17" y="6"/>
                    <a:pt x="16" y="6"/>
                  </a:cubicBezTo>
                  <a:cubicBezTo>
                    <a:pt x="15" y="5"/>
                    <a:pt x="17" y="2"/>
                    <a:pt x="16" y="1"/>
                  </a:cubicBezTo>
                  <a:cubicBezTo>
                    <a:pt x="16" y="0"/>
                    <a:pt x="14" y="2"/>
                    <a:pt x="14" y="2"/>
                  </a:cubicBezTo>
                  <a:cubicBezTo>
                    <a:pt x="12" y="3"/>
                    <a:pt x="11" y="1"/>
                    <a:pt x="10" y="2"/>
                  </a:cubicBezTo>
                  <a:cubicBezTo>
                    <a:pt x="8" y="2"/>
                    <a:pt x="12" y="5"/>
                    <a:pt x="8" y="5"/>
                  </a:cubicBezTo>
                  <a:cubicBezTo>
                    <a:pt x="6" y="4"/>
                    <a:pt x="9" y="8"/>
                    <a:pt x="6" y="8"/>
                  </a:cubicBezTo>
                  <a:cubicBezTo>
                    <a:pt x="5" y="9"/>
                    <a:pt x="0" y="8"/>
                    <a:pt x="1" y="10"/>
                  </a:cubicBezTo>
                  <a:cubicBezTo>
                    <a:pt x="2" y="13"/>
                    <a:pt x="5" y="11"/>
                    <a:pt x="4" y="14"/>
                  </a:cubicBezTo>
                  <a:cubicBezTo>
                    <a:pt x="4" y="17"/>
                    <a:pt x="7" y="17"/>
                    <a:pt x="4" y="19"/>
                  </a:cubicBezTo>
                  <a:cubicBezTo>
                    <a:pt x="3" y="20"/>
                    <a:pt x="1" y="24"/>
                    <a:pt x="4" y="24"/>
                  </a:cubicBezTo>
                  <a:cubicBezTo>
                    <a:pt x="6" y="24"/>
                    <a:pt x="8" y="21"/>
                    <a:pt x="9" y="22"/>
                  </a:cubicBezTo>
                  <a:cubicBezTo>
                    <a:pt x="12" y="25"/>
                    <a:pt x="9" y="20"/>
                    <a:pt x="12" y="20"/>
                  </a:cubicBezTo>
                  <a:cubicBezTo>
                    <a:pt x="14" y="20"/>
                    <a:pt x="15" y="19"/>
                    <a:pt x="17" y="17"/>
                  </a:cubicBezTo>
                  <a:cubicBezTo>
                    <a:pt x="18" y="14"/>
                    <a:pt x="19" y="15"/>
                    <a:pt x="20" y="17"/>
                  </a:cubicBezTo>
                  <a:cubicBezTo>
                    <a:pt x="21" y="18"/>
                    <a:pt x="22" y="19"/>
                    <a:pt x="22" y="21"/>
                  </a:cubicBezTo>
                  <a:cubicBezTo>
                    <a:pt x="22" y="22"/>
                    <a:pt x="21" y="23"/>
                    <a:pt x="21" y="24"/>
                  </a:cubicBezTo>
                  <a:cubicBezTo>
                    <a:pt x="22" y="27"/>
                    <a:pt x="26" y="24"/>
                    <a:pt x="27" y="23"/>
                  </a:cubicBezTo>
                  <a:cubicBezTo>
                    <a:pt x="28" y="22"/>
                    <a:pt x="31" y="20"/>
                    <a:pt x="32" y="21"/>
                  </a:cubicBezTo>
                  <a:cubicBezTo>
                    <a:pt x="34" y="23"/>
                    <a:pt x="36" y="20"/>
                    <a:pt x="39" y="21"/>
                  </a:cubicBezTo>
                  <a:cubicBezTo>
                    <a:pt x="40" y="20"/>
                    <a:pt x="38" y="18"/>
                    <a:pt x="38" y="18"/>
                  </a:cubicBezTo>
                  <a:cubicBezTo>
                    <a:pt x="37" y="16"/>
                    <a:pt x="38" y="14"/>
                    <a:pt x="36" y="14"/>
                  </a:cubicBezTo>
                  <a:cubicBezTo>
                    <a:pt x="33" y="15"/>
                    <a:pt x="31" y="12"/>
                    <a:pt x="32" y="9"/>
                  </a:cubicBezTo>
                  <a:cubicBezTo>
                    <a:pt x="32" y="9"/>
                    <a:pt x="31" y="9"/>
                    <a:pt x="30" y="10"/>
                  </a:cubicBezTo>
                  <a:cubicBezTo>
                    <a:pt x="29" y="10"/>
                    <a:pt x="31" y="9"/>
                    <a:pt x="30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2000" name="Freeform 697" descr="" title=""/>
            <p:cNvSpPr>
              <a:spLocks/>
            </p:cNvSpPr>
            <p:nvPr/>
          </p:nvSpPr>
          <p:spPr bwMode="auto">
            <a:xfrm>
              <a:off x="14666647" y="7019962"/>
              <a:ext cx="819829" cy="732299"/>
            </a:xfrm>
            <a:custGeom>
              <a:avLst/>
              <a:gdLst>
                <a:gd name="T0" fmla="*/ 8 w 83"/>
                <a:gd name="T1" fmla="*/ 51 h 74"/>
                <a:gd name="T2" fmla="*/ 9 w 83"/>
                <a:gd name="T3" fmla="*/ 54 h 74"/>
                <a:gd name="T4" fmla="*/ 11 w 83"/>
                <a:gd name="T5" fmla="*/ 57 h 74"/>
                <a:gd name="T6" fmla="*/ 5 w 83"/>
                <a:gd name="T7" fmla="*/ 61 h 74"/>
                <a:gd name="T8" fmla="*/ 3 w 83"/>
                <a:gd name="T9" fmla="*/ 64 h 74"/>
                <a:gd name="T10" fmla="*/ 6 w 83"/>
                <a:gd name="T11" fmla="*/ 66 h 74"/>
                <a:gd name="T12" fmla="*/ 13 w 83"/>
                <a:gd name="T13" fmla="*/ 64 h 74"/>
                <a:gd name="T14" fmla="*/ 19 w 83"/>
                <a:gd name="T15" fmla="*/ 65 h 74"/>
                <a:gd name="T16" fmla="*/ 23 w 83"/>
                <a:gd name="T17" fmla="*/ 65 h 74"/>
                <a:gd name="T18" fmla="*/ 28 w 83"/>
                <a:gd name="T19" fmla="*/ 64 h 74"/>
                <a:gd name="T20" fmla="*/ 29 w 83"/>
                <a:gd name="T21" fmla="*/ 67 h 74"/>
                <a:gd name="T22" fmla="*/ 32 w 83"/>
                <a:gd name="T23" fmla="*/ 69 h 74"/>
                <a:gd name="T24" fmla="*/ 33 w 83"/>
                <a:gd name="T25" fmla="*/ 73 h 74"/>
                <a:gd name="T26" fmla="*/ 34 w 83"/>
                <a:gd name="T27" fmla="*/ 71 h 74"/>
                <a:gd name="T28" fmla="*/ 36 w 83"/>
                <a:gd name="T29" fmla="*/ 73 h 74"/>
                <a:gd name="T30" fmla="*/ 43 w 83"/>
                <a:gd name="T31" fmla="*/ 71 h 74"/>
                <a:gd name="T32" fmla="*/ 46 w 83"/>
                <a:gd name="T33" fmla="*/ 70 h 74"/>
                <a:gd name="T34" fmla="*/ 50 w 83"/>
                <a:gd name="T35" fmla="*/ 70 h 74"/>
                <a:gd name="T36" fmla="*/ 48 w 83"/>
                <a:gd name="T37" fmla="*/ 64 h 74"/>
                <a:gd name="T38" fmla="*/ 46 w 83"/>
                <a:gd name="T39" fmla="*/ 61 h 74"/>
                <a:gd name="T40" fmla="*/ 44 w 83"/>
                <a:gd name="T41" fmla="*/ 57 h 74"/>
                <a:gd name="T42" fmla="*/ 46 w 83"/>
                <a:gd name="T43" fmla="*/ 52 h 74"/>
                <a:gd name="T44" fmla="*/ 49 w 83"/>
                <a:gd name="T45" fmla="*/ 52 h 74"/>
                <a:gd name="T46" fmla="*/ 52 w 83"/>
                <a:gd name="T47" fmla="*/ 52 h 74"/>
                <a:gd name="T48" fmla="*/ 57 w 83"/>
                <a:gd name="T49" fmla="*/ 46 h 74"/>
                <a:gd name="T50" fmla="*/ 60 w 83"/>
                <a:gd name="T51" fmla="*/ 44 h 74"/>
                <a:gd name="T52" fmla="*/ 62 w 83"/>
                <a:gd name="T53" fmla="*/ 41 h 74"/>
                <a:gd name="T54" fmla="*/ 65 w 83"/>
                <a:gd name="T55" fmla="*/ 39 h 74"/>
                <a:gd name="T56" fmla="*/ 66 w 83"/>
                <a:gd name="T57" fmla="*/ 37 h 74"/>
                <a:gd name="T58" fmla="*/ 69 w 83"/>
                <a:gd name="T59" fmla="*/ 33 h 74"/>
                <a:gd name="T60" fmla="*/ 71 w 83"/>
                <a:gd name="T61" fmla="*/ 27 h 74"/>
                <a:gd name="T62" fmla="*/ 66 w 83"/>
                <a:gd name="T63" fmla="*/ 23 h 74"/>
                <a:gd name="T64" fmla="*/ 65 w 83"/>
                <a:gd name="T65" fmla="*/ 16 h 74"/>
                <a:gd name="T66" fmla="*/ 70 w 83"/>
                <a:gd name="T67" fmla="*/ 14 h 74"/>
                <a:gd name="T68" fmla="*/ 74 w 83"/>
                <a:gd name="T69" fmla="*/ 15 h 74"/>
                <a:gd name="T70" fmla="*/ 77 w 83"/>
                <a:gd name="T71" fmla="*/ 13 h 74"/>
                <a:gd name="T72" fmla="*/ 83 w 83"/>
                <a:gd name="T73" fmla="*/ 10 h 74"/>
                <a:gd name="T74" fmla="*/ 76 w 83"/>
                <a:gd name="T75" fmla="*/ 6 h 74"/>
                <a:gd name="T76" fmla="*/ 74 w 83"/>
                <a:gd name="T77" fmla="*/ 2 h 74"/>
                <a:gd name="T78" fmla="*/ 71 w 83"/>
                <a:gd name="T79" fmla="*/ 0 h 74"/>
                <a:gd name="T80" fmla="*/ 65 w 83"/>
                <a:gd name="T81" fmla="*/ 1 h 74"/>
                <a:gd name="T82" fmla="*/ 56 w 83"/>
                <a:gd name="T83" fmla="*/ 4 h 74"/>
                <a:gd name="T84" fmla="*/ 53 w 83"/>
                <a:gd name="T85" fmla="*/ 8 h 74"/>
                <a:gd name="T86" fmla="*/ 51 w 83"/>
                <a:gd name="T87" fmla="*/ 13 h 74"/>
                <a:gd name="T88" fmla="*/ 48 w 83"/>
                <a:gd name="T89" fmla="*/ 18 h 74"/>
                <a:gd name="T90" fmla="*/ 47 w 83"/>
                <a:gd name="T91" fmla="*/ 21 h 74"/>
                <a:gd name="T92" fmla="*/ 43 w 83"/>
                <a:gd name="T93" fmla="*/ 24 h 74"/>
                <a:gd name="T94" fmla="*/ 41 w 83"/>
                <a:gd name="T95" fmla="*/ 30 h 74"/>
                <a:gd name="T96" fmla="*/ 38 w 83"/>
                <a:gd name="T97" fmla="*/ 30 h 74"/>
                <a:gd name="T98" fmla="*/ 34 w 83"/>
                <a:gd name="T99" fmla="*/ 32 h 74"/>
                <a:gd name="T100" fmla="*/ 30 w 83"/>
                <a:gd name="T101" fmla="*/ 33 h 74"/>
                <a:gd name="T102" fmla="*/ 27 w 83"/>
                <a:gd name="T103" fmla="*/ 37 h 74"/>
                <a:gd name="T104" fmla="*/ 22 w 83"/>
                <a:gd name="T105" fmla="*/ 42 h 74"/>
                <a:gd name="T106" fmla="*/ 13 w 83"/>
                <a:gd name="T107" fmla="*/ 43 h 74"/>
                <a:gd name="T108" fmla="*/ 0 w 83"/>
                <a:gd name="T109" fmla="*/ 40 h 74"/>
                <a:gd name="T110" fmla="*/ 3 w 83"/>
                <a:gd name="T111" fmla="*/ 46 h 74"/>
                <a:gd name="T112" fmla="*/ 8 w 83"/>
                <a:gd name="T113" fmla="*/ 5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3" h="74">
                  <a:moveTo>
                    <a:pt x="8" y="51"/>
                  </a:moveTo>
                  <a:cubicBezTo>
                    <a:pt x="8" y="52"/>
                    <a:pt x="8" y="53"/>
                    <a:pt x="9" y="54"/>
                  </a:cubicBezTo>
                  <a:cubicBezTo>
                    <a:pt x="10" y="55"/>
                    <a:pt x="11" y="56"/>
                    <a:pt x="11" y="57"/>
                  </a:cubicBezTo>
                  <a:cubicBezTo>
                    <a:pt x="11" y="58"/>
                    <a:pt x="6" y="60"/>
                    <a:pt x="5" y="61"/>
                  </a:cubicBezTo>
                  <a:cubicBezTo>
                    <a:pt x="4" y="61"/>
                    <a:pt x="3" y="62"/>
                    <a:pt x="3" y="64"/>
                  </a:cubicBezTo>
                  <a:cubicBezTo>
                    <a:pt x="3" y="66"/>
                    <a:pt x="3" y="66"/>
                    <a:pt x="6" y="66"/>
                  </a:cubicBezTo>
                  <a:cubicBezTo>
                    <a:pt x="8" y="65"/>
                    <a:pt x="11" y="65"/>
                    <a:pt x="13" y="64"/>
                  </a:cubicBezTo>
                  <a:cubicBezTo>
                    <a:pt x="15" y="64"/>
                    <a:pt x="17" y="64"/>
                    <a:pt x="19" y="65"/>
                  </a:cubicBezTo>
                  <a:cubicBezTo>
                    <a:pt x="20" y="65"/>
                    <a:pt x="22" y="65"/>
                    <a:pt x="23" y="65"/>
                  </a:cubicBezTo>
                  <a:cubicBezTo>
                    <a:pt x="25" y="65"/>
                    <a:pt x="26" y="64"/>
                    <a:pt x="28" y="64"/>
                  </a:cubicBezTo>
                  <a:cubicBezTo>
                    <a:pt x="29" y="64"/>
                    <a:pt x="29" y="66"/>
                    <a:pt x="29" y="67"/>
                  </a:cubicBezTo>
                  <a:cubicBezTo>
                    <a:pt x="30" y="68"/>
                    <a:pt x="31" y="68"/>
                    <a:pt x="32" y="69"/>
                  </a:cubicBezTo>
                  <a:cubicBezTo>
                    <a:pt x="32" y="70"/>
                    <a:pt x="33" y="72"/>
                    <a:pt x="33" y="73"/>
                  </a:cubicBezTo>
                  <a:cubicBezTo>
                    <a:pt x="35" y="74"/>
                    <a:pt x="34" y="72"/>
                    <a:pt x="34" y="71"/>
                  </a:cubicBezTo>
                  <a:cubicBezTo>
                    <a:pt x="35" y="71"/>
                    <a:pt x="36" y="73"/>
                    <a:pt x="36" y="73"/>
                  </a:cubicBezTo>
                  <a:cubicBezTo>
                    <a:pt x="38" y="72"/>
                    <a:pt x="40" y="70"/>
                    <a:pt x="43" y="71"/>
                  </a:cubicBezTo>
                  <a:cubicBezTo>
                    <a:pt x="44" y="71"/>
                    <a:pt x="45" y="71"/>
                    <a:pt x="46" y="70"/>
                  </a:cubicBezTo>
                  <a:cubicBezTo>
                    <a:pt x="47" y="70"/>
                    <a:pt x="49" y="70"/>
                    <a:pt x="50" y="70"/>
                  </a:cubicBezTo>
                  <a:cubicBezTo>
                    <a:pt x="51" y="69"/>
                    <a:pt x="49" y="64"/>
                    <a:pt x="48" y="64"/>
                  </a:cubicBezTo>
                  <a:cubicBezTo>
                    <a:pt x="47" y="63"/>
                    <a:pt x="46" y="63"/>
                    <a:pt x="46" y="61"/>
                  </a:cubicBezTo>
                  <a:cubicBezTo>
                    <a:pt x="46" y="59"/>
                    <a:pt x="45" y="58"/>
                    <a:pt x="44" y="57"/>
                  </a:cubicBezTo>
                  <a:cubicBezTo>
                    <a:pt x="41" y="56"/>
                    <a:pt x="45" y="54"/>
                    <a:pt x="46" y="52"/>
                  </a:cubicBezTo>
                  <a:cubicBezTo>
                    <a:pt x="47" y="52"/>
                    <a:pt x="47" y="51"/>
                    <a:pt x="49" y="52"/>
                  </a:cubicBezTo>
                  <a:cubicBezTo>
                    <a:pt x="51" y="54"/>
                    <a:pt x="50" y="52"/>
                    <a:pt x="52" y="52"/>
                  </a:cubicBezTo>
                  <a:cubicBezTo>
                    <a:pt x="56" y="51"/>
                    <a:pt x="55" y="48"/>
                    <a:pt x="57" y="46"/>
                  </a:cubicBezTo>
                  <a:cubicBezTo>
                    <a:pt x="58" y="45"/>
                    <a:pt x="60" y="45"/>
                    <a:pt x="60" y="44"/>
                  </a:cubicBezTo>
                  <a:cubicBezTo>
                    <a:pt x="61" y="43"/>
                    <a:pt x="62" y="42"/>
                    <a:pt x="62" y="41"/>
                  </a:cubicBezTo>
                  <a:cubicBezTo>
                    <a:pt x="62" y="40"/>
                    <a:pt x="64" y="39"/>
                    <a:pt x="65" y="39"/>
                  </a:cubicBezTo>
                  <a:cubicBezTo>
                    <a:pt x="66" y="39"/>
                    <a:pt x="66" y="37"/>
                    <a:pt x="66" y="37"/>
                  </a:cubicBezTo>
                  <a:cubicBezTo>
                    <a:pt x="66" y="34"/>
                    <a:pt x="70" y="36"/>
                    <a:pt x="69" y="33"/>
                  </a:cubicBezTo>
                  <a:cubicBezTo>
                    <a:pt x="69" y="30"/>
                    <a:pt x="68" y="29"/>
                    <a:pt x="71" y="27"/>
                  </a:cubicBezTo>
                  <a:cubicBezTo>
                    <a:pt x="72" y="27"/>
                    <a:pt x="67" y="24"/>
                    <a:pt x="66" y="23"/>
                  </a:cubicBezTo>
                  <a:cubicBezTo>
                    <a:pt x="65" y="21"/>
                    <a:pt x="66" y="18"/>
                    <a:pt x="65" y="16"/>
                  </a:cubicBezTo>
                  <a:cubicBezTo>
                    <a:pt x="65" y="13"/>
                    <a:pt x="68" y="13"/>
                    <a:pt x="70" y="14"/>
                  </a:cubicBezTo>
                  <a:cubicBezTo>
                    <a:pt x="71" y="14"/>
                    <a:pt x="73" y="15"/>
                    <a:pt x="74" y="15"/>
                  </a:cubicBezTo>
                  <a:cubicBezTo>
                    <a:pt x="76" y="15"/>
                    <a:pt x="76" y="14"/>
                    <a:pt x="77" y="13"/>
                  </a:cubicBezTo>
                  <a:cubicBezTo>
                    <a:pt x="80" y="13"/>
                    <a:pt x="81" y="13"/>
                    <a:pt x="83" y="10"/>
                  </a:cubicBezTo>
                  <a:cubicBezTo>
                    <a:pt x="80" y="9"/>
                    <a:pt x="77" y="8"/>
                    <a:pt x="76" y="6"/>
                  </a:cubicBezTo>
                  <a:cubicBezTo>
                    <a:pt x="75" y="5"/>
                    <a:pt x="75" y="3"/>
                    <a:pt x="74" y="2"/>
                  </a:cubicBezTo>
                  <a:cubicBezTo>
                    <a:pt x="73" y="1"/>
                    <a:pt x="72" y="1"/>
                    <a:pt x="71" y="0"/>
                  </a:cubicBezTo>
                  <a:cubicBezTo>
                    <a:pt x="69" y="0"/>
                    <a:pt x="66" y="1"/>
                    <a:pt x="65" y="1"/>
                  </a:cubicBezTo>
                  <a:cubicBezTo>
                    <a:pt x="61" y="0"/>
                    <a:pt x="59" y="2"/>
                    <a:pt x="56" y="4"/>
                  </a:cubicBezTo>
                  <a:cubicBezTo>
                    <a:pt x="53" y="5"/>
                    <a:pt x="51" y="5"/>
                    <a:pt x="53" y="8"/>
                  </a:cubicBezTo>
                  <a:cubicBezTo>
                    <a:pt x="55" y="10"/>
                    <a:pt x="53" y="12"/>
                    <a:pt x="51" y="13"/>
                  </a:cubicBezTo>
                  <a:cubicBezTo>
                    <a:pt x="49" y="15"/>
                    <a:pt x="52" y="19"/>
                    <a:pt x="48" y="18"/>
                  </a:cubicBezTo>
                  <a:cubicBezTo>
                    <a:pt x="43" y="18"/>
                    <a:pt x="47" y="19"/>
                    <a:pt x="47" y="21"/>
                  </a:cubicBezTo>
                  <a:cubicBezTo>
                    <a:pt x="48" y="22"/>
                    <a:pt x="44" y="23"/>
                    <a:pt x="43" y="24"/>
                  </a:cubicBezTo>
                  <a:cubicBezTo>
                    <a:pt x="42" y="26"/>
                    <a:pt x="42" y="30"/>
                    <a:pt x="41" y="30"/>
                  </a:cubicBezTo>
                  <a:cubicBezTo>
                    <a:pt x="40" y="31"/>
                    <a:pt x="39" y="30"/>
                    <a:pt x="38" y="30"/>
                  </a:cubicBezTo>
                  <a:cubicBezTo>
                    <a:pt x="36" y="30"/>
                    <a:pt x="35" y="31"/>
                    <a:pt x="34" y="32"/>
                  </a:cubicBezTo>
                  <a:cubicBezTo>
                    <a:pt x="32" y="33"/>
                    <a:pt x="31" y="32"/>
                    <a:pt x="30" y="33"/>
                  </a:cubicBezTo>
                  <a:cubicBezTo>
                    <a:pt x="28" y="34"/>
                    <a:pt x="28" y="35"/>
                    <a:pt x="27" y="37"/>
                  </a:cubicBezTo>
                  <a:cubicBezTo>
                    <a:pt x="27" y="40"/>
                    <a:pt x="25" y="41"/>
                    <a:pt x="22" y="42"/>
                  </a:cubicBezTo>
                  <a:cubicBezTo>
                    <a:pt x="19" y="43"/>
                    <a:pt x="16" y="43"/>
                    <a:pt x="13" y="43"/>
                  </a:cubicBezTo>
                  <a:cubicBezTo>
                    <a:pt x="8" y="43"/>
                    <a:pt x="4" y="42"/>
                    <a:pt x="0" y="40"/>
                  </a:cubicBezTo>
                  <a:cubicBezTo>
                    <a:pt x="1" y="42"/>
                    <a:pt x="2" y="44"/>
                    <a:pt x="3" y="46"/>
                  </a:cubicBezTo>
                  <a:cubicBezTo>
                    <a:pt x="4" y="47"/>
                    <a:pt x="8" y="48"/>
                    <a:pt x="8" y="5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2001" name="Freeform 698" descr="" title=""/>
            <p:cNvSpPr>
              <a:spLocks/>
            </p:cNvSpPr>
            <p:nvPr/>
          </p:nvSpPr>
          <p:spPr bwMode="auto">
            <a:xfrm>
              <a:off x="14626160" y="6928847"/>
              <a:ext cx="742230" cy="526443"/>
            </a:xfrm>
            <a:custGeom>
              <a:avLst/>
              <a:gdLst>
                <a:gd name="T0" fmla="*/ 72 w 75"/>
                <a:gd name="T1" fmla="*/ 7 h 53"/>
                <a:gd name="T2" fmla="*/ 69 w 75"/>
                <a:gd name="T3" fmla="*/ 8 h 53"/>
                <a:gd name="T4" fmla="*/ 67 w 75"/>
                <a:gd name="T5" fmla="*/ 7 h 53"/>
                <a:gd name="T6" fmla="*/ 62 w 75"/>
                <a:gd name="T7" fmla="*/ 10 h 53"/>
                <a:gd name="T8" fmla="*/ 57 w 75"/>
                <a:gd name="T9" fmla="*/ 11 h 53"/>
                <a:gd name="T10" fmla="*/ 57 w 75"/>
                <a:gd name="T11" fmla="*/ 4 h 53"/>
                <a:gd name="T12" fmla="*/ 54 w 75"/>
                <a:gd name="T13" fmla="*/ 1 h 53"/>
                <a:gd name="T14" fmla="*/ 50 w 75"/>
                <a:gd name="T15" fmla="*/ 6 h 53"/>
                <a:gd name="T16" fmla="*/ 47 w 75"/>
                <a:gd name="T17" fmla="*/ 8 h 53"/>
                <a:gd name="T18" fmla="*/ 44 w 75"/>
                <a:gd name="T19" fmla="*/ 8 h 53"/>
                <a:gd name="T20" fmla="*/ 39 w 75"/>
                <a:gd name="T21" fmla="*/ 10 h 53"/>
                <a:gd name="T22" fmla="*/ 34 w 75"/>
                <a:gd name="T23" fmla="*/ 7 h 53"/>
                <a:gd name="T24" fmla="*/ 28 w 75"/>
                <a:gd name="T25" fmla="*/ 6 h 53"/>
                <a:gd name="T26" fmla="*/ 27 w 75"/>
                <a:gd name="T27" fmla="*/ 8 h 53"/>
                <a:gd name="T28" fmla="*/ 24 w 75"/>
                <a:gd name="T29" fmla="*/ 9 h 53"/>
                <a:gd name="T30" fmla="*/ 21 w 75"/>
                <a:gd name="T31" fmla="*/ 14 h 53"/>
                <a:gd name="T32" fmla="*/ 15 w 75"/>
                <a:gd name="T33" fmla="*/ 17 h 53"/>
                <a:gd name="T34" fmla="*/ 11 w 75"/>
                <a:gd name="T35" fmla="*/ 19 h 53"/>
                <a:gd name="T36" fmla="*/ 5 w 75"/>
                <a:gd name="T37" fmla="*/ 16 h 53"/>
                <a:gd name="T38" fmla="*/ 4 w 75"/>
                <a:gd name="T39" fmla="*/ 23 h 53"/>
                <a:gd name="T40" fmla="*/ 3 w 75"/>
                <a:gd name="T41" fmla="*/ 29 h 53"/>
                <a:gd name="T42" fmla="*/ 2 w 75"/>
                <a:gd name="T43" fmla="*/ 33 h 53"/>
                <a:gd name="T44" fmla="*/ 3 w 75"/>
                <a:gd name="T45" fmla="*/ 37 h 53"/>
                <a:gd name="T46" fmla="*/ 4 w 75"/>
                <a:gd name="T47" fmla="*/ 40 h 53"/>
                <a:gd name="T48" fmla="*/ 8 w 75"/>
                <a:gd name="T49" fmla="*/ 43 h 53"/>
                <a:gd name="T50" fmla="*/ 4 w 75"/>
                <a:gd name="T51" fmla="*/ 49 h 53"/>
                <a:gd name="T52" fmla="*/ 29 w 75"/>
                <a:gd name="T53" fmla="*/ 50 h 53"/>
                <a:gd name="T54" fmla="*/ 32 w 75"/>
                <a:gd name="T55" fmla="*/ 43 h 53"/>
                <a:gd name="T56" fmla="*/ 39 w 75"/>
                <a:gd name="T57" fmla="*/ 40 h 53"/>
                <a:gd name="T58" fmla="*/ 43 w 75"/>
                <a:gd name="T59" fmla="*/ 39 h 53"/>
                <a:gd name="T60" fmla="*/ 45 w 75"/>
                <a:gd name="T61" fmla="*/ 39 h 53"/>
                <a:gd name="T62" fmla="*/ 47 w 75"/>
                <a:gd name="T63" fmla="*/ 33 h 53"/>
                <a:gd name="T64" fmla="*/ 51 w 75"/>
                <a:gd name="T65" fmla="*/ 30 h 53"/>
                <a:gd name="T66" fmla="*/ 51 w 75"/>
                <a:gd name="T67" fmla="*/ 27 h 53"/>
                <a:gd name="T68" fmla="*/ 55 w 75"/>
                <a:gd name="T69" fmla="*/ 26 h 53"/>
                <a:gd name="T70" fmla="*/ 55 w 75"/>
                <a:gd name="T71" fmla="*/ 23 h 53"/>
                <a:gd name="T72" fmla="*/ 58 w 75"/>
                <a:gd name="T73" fmla="*/ 19 h 53"/>
                <a:gd name="T74" fmla="*/ 56 w 75"/>
                <a:gd name="T75" fmla="*/ 14 h 53"/>
                <a:gd name="T76" fmla="*/ 63 w 75"/>
                <a:gd name="T77" fmla="*/ 11 h 53"/>
                <a:gd name="T78" fmla="*/ 70 w 75"/>
                <a:gd name="T79" fmla="*/ 10 h 53"/>
                <a:gd name="T80" fmla="*/ 74 w 75"/>
                <a:gd name="T81" fmla="*/ 9 h 53"/>
                <a:gd name="T82" fmla="*/ 75 w 75"/>
                <a:gd name="T83" fmla="*/ 7 h 53"/>
                <a:gd name="T84" fmla="*/ 72 w 75"/>
                <a:gd name="T85" fmla="*/ 7 h 53"/>
                <a:gd name="T86" fmla="*/ 72 w 75"/>
                <a:gd name="T87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5" h="53">
                  <a:moveTo>
                    <a:pt x="72" y="7"/>
                  </a:moveTo>
                  <a:cubicBezTo>
                    <a:pt x="71" y="7"/>
                    <a:pt x="70" y="9"/>
                    <a:pt x="69" y="8"/>
                  </a:cubicBezTo>
                  <a:cubicBezTo>
                    <a:pt x="68" y="8"/>
                    <a:pt x="68" y="6"/>
                    <a:pt x="67" y="7"/>
                  </a:cubicBezTo>
                  <a:cubicBezTo>
                    <a:pt x="65" y="7"/>
                    <a:pt x="63" y="9"/>
                    <a:pt x="62" y="10"/>
                  </a:cubicBezTo>
                  <a:cubicBezTo>
                    <a:pt x="61" y="10"/>
                    <a:pt x="59" y="12"/>
                    <a:pt x="57" y="11"/>
                  </a:cubicBezTo>
                  <a:cubicBezTo>
                    <a:pt x="56" y="10"/>
                    <a:pt x="59" y="6"/>
                    <a:pt x="57" y="4"/>
                  </a:cubicBezTo>
                  <a:cubicBezTo>
                    <a:pt x="57" y="4"/>
                    <a:pt x="55" y="0"/>
                    <a:pt x="54" y="1"/>
                  </a:cubicBezTo>
                  <a:cubicBezTo>
                    <a:pt x="53" y="3"/>
                    <a:pt x="52" y="5"/>
                    <a:pt x="50" y="6"/>
                  </a:cubicBezTo>
                  <a:cubicBezTo>
                    <a:pt x="48" y="7"/>
                    <a:pt x="47" y="6"/>
                    <a:pt x="47" y="8"/>
                  </a:cubicBezTo>
                  <a:cubicBezTo>
                    <a:pt x="46" y="11"/>
                    <a:pt x="45" y="7"/>
                    <a:pt x="44" y="8"/>
                  </a:cubicBezTo>
                  <a:cubicBezTo>
                    <a:pt x="42" y="9"/>
                    <a:pt x="41" y="10"/>
                    <a:pt x="39" y="10"/>
                  </a:cubicBezTo>
                  <a:cubicBezTo>
                    <a:pt x="37" y="9"/>
                    <a:pt x="35" y="8"/>
                    <a:pt x="34" y="7"/>
                  </a:cubicBezTo>
                  <a:cubicBezTo>
                    <a:pt x="33" y="7"/>
                    <a:pt x="28" y="6"/>
                    <a:pt x="28" y="6"/>
                  </a:cubicBezTo>
                  <a:cubicBezTo>
                    <a:pt x="27" y="7"/>
                    <a:pt x="28" y="8"/>
                    <a:pt x="27" y="8"/>
                  </a:cubicBezTo>
                  <a:cubicBezTo>
                    <a:pt x="26" y="8"/>
                    <a:pt x="24" y="8"/>
                    <a:pt x="24" y="9"/>
                  </a:cubicBezTo>
                  <a:cubicBezTo>
                    <a:pt x="23" y="11"/>
                    <a:pt x="23" y="13"/>
                    <a:pt x="21" y="14"/>
                  </a:cubicBezTo>
                  <a:cubicBezTo>
                    <a:pt x="18" y="16"/>
                    <a:pt x="17" y="15"/>
                    <a:pt x="15" y="17"/>
                  </a:cubicBezTo>
                  <a:cubicBezTo>
                    <a:pt x="14" y="19"/>
                    <a:pt x="12" y="19"/>
                    <a:pt x="11" y="19"/>
                  </a:cubicBezTo>
                  <a:cubicBezTo>
                    <a:pt x="10" y="18"/>
                    <a:pt x="5" y="17"/>
                    <a:pt x="5" y="16"/>
                  </a:cubicBezTo>
                  <a:cubicBezTo>
                    <a:pt x="5" y="19"/>
                    <a:pt x="5" y="21"/>
                    <a:pt x="4" y="23"/>
                  </a:cubicBezTo>
                  <a:cubicBezTo>
                    <a:pt x="2" y="25"/>
                    <a:pt x="0" y="27"/>
                    <a:pt x="3" y="29"/>
                  </a:cubicBezTo>
                  <a:cubicBezTo>
                    <a:pt x="4" y="30"/>
                    <a:pt x="2" y="31"/>
                    <a:pt x="2" y="33"/>
                  </a:cubicBezTo>
                  <a:cubicBezTo>
                    <a:pt x="2" y="34"/>
                    <a:pt x="2" y="36"/>
                    <a:pt x="3" y="37"/>
                  </a:cubicBezTo>
                  <a:cubicBezTo>
                    <a:pt x="3" y="39"/>
                    <a:pt x="2" y="40"/>
                    <a:pt x="4" y="40"/>
                  </a:cubicBezTo>
                  <a:cubicBezTo>
                    <a:pt x="7" y="41"/>
                    <a:pt x="8" y="40"/>
                    <a:pt x="8" y="43"/>
                  </a:cubicBezTo>
                  <a:cubicBezTo>
                    <a:pt x="8" y="45"/>
                    <a:pt x="5" y="48"/>
                    <a:pt x="4" y="49"/>
                  </a:cubicBezTo>
                  <a:cubicBezTo>
                    <a:pt x="12" y="53"/>
                    <a:pt x="21" y="52"/>
                    <a:pt x="29" y="50"/>
                  </a:cubicBezTo>
                  <a:cubicBezTo>
                    <a:pt x="32" y="49"/>
                    <a:pt x="31" y="45"/>
                    <a:pt x="32" y="43"/>
                  </a:cubicBezTo>
                  <a:cubicBezTo>
                    <a:pt x="33" y="41"/>
                    <a:pt x="37" y="42"/>
                    <a:pt x="39" y="40"/>
                  </a:cubicBezTo>
                  <a:cubicBezTo>
                    <a:pt x="40" y="40"/>
                    <a:pt x="41" y="39"/>
                    <a:pt x="43" y="39"/>
                  </a:cubicBezTo>
                  <a:cubicBezTo>
                    <a:pt x="43" y="39"/>
                    <a:pt x="45" y="40"/>
                    <a:pt x="45" y="39"/>
                  </a:cubicBezTo>
                  <a:cubicBezTo>
                    <a:pt x="46" y="37"/>
                    <a:pt x="46" y="35"/>
                    <a:pt x="47" y="33"/>
                  </a:cubicBezTo>
                  <a:cubicBezTo>
                    <a:pt x="48" y="32"/>
                    <a:pt x="52" y="31"/>
                    <a:pt x="51" y="30"/>
                  </a:cubicBezTo>
                  <a:cubicBezTo>
                    <a:pt x="51" y="29"/>
                    <a:pt x="47" y="27"/>
                    <a:pt x="51" y="27"/>
                  </a:cubicBezTo>
                  <a:cubicBezTo>
                    <a:pt x="52" y="27"/>
                    <a:pt x="54" y="28"/>
                    <a:pt x="55" y="26"/>
                  </a:cubicBezTo>
                  <a:cubicBezTo>
                    <a:pt x="55" y="25"/>
                    <a:pt x="54" y="24"/>
                    <a:pt x="55" y="23"/>
                  </a:cubicBezTo>
                  <a:cubicBezTo>
                    <a:pt x="55" y="21"/>
                    <a:pt x="58" y="21"/>
                    <a:pt x="58" y="19"/>
                  </a:cubicBezTo>
                  <a:cubicBezTo>
                    <a:pt x="58" y="17"/>
                    <a:pt x="55" y="16"/>
                    <a:pt x="56" y="14"/>
                  </a:cubicBezTo>
                  <a:cubicBezTo>
                    <a:pt x="58" y="13"/>
                    <a:pt x="61" y="12"/>
                    <a:pt x="63" y="11"/>
                  </a:cubicBezTo>
                  <a:cubicBezTo>
                    <a:pt x="65" y="9"/>
                    <a:pt x="68" y="10"/>
                    <a:pt x="70" y="10"/>
                  </a:cubicBezTo>
                  <a:cubicBezTo>
                    <a:pt x="71" y="10"/>
                    <a:pt x="73" y="10"/>
                    <a:pt x="74" y="9"/>
                  </a:cubicBezTo>
                  <a:cubicBezTo>
                    <a:pt x="74" y="9"/>
                    <a:pt x="75" y="8"/>
                    <a:pt x="75" y="7"/>
                  </a:cubicBezTo>
                  <a:cubicBezTo>
                    <a:pt x="74" y="7"/>
                    <a:pt x="73" y="7"/>
                    <a:pt x="72" y="7"/>
                  </a:cubicBezTo>
                  <a:cubicBezTo>
                    <a:pt x="71" y="8"/>
                    <a:pt x="73" y="7"/>
                    <a:pt x="72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2002" name="Freeform 699" descr="" title=""/>
            <p:cNvSpPr>
              <a:spLocks/>
            </p:cNvSpPr>
            <p:nvPr/>
          </p:nvSpPr>
          <p:spPr bwMode="auto">
            <a:xfrm>
              <a:off x="14558685" y="6503642"/>
              <a:ext cx="26990" cy="40496"/>
            </a:xfrm>
            <a:custGeom>
              <a:avLst/>
              <a:gdLst>
                <a:gd name="T0" fmla="*/ 3 w 3"/>
                <a:gd name="T1" fmla="*/ 2 h 4"/>
                <a:gd name="T2" fmla="*/ 1 w 3"/>
                <a:gd name="T3" fmla="*/ 1 h 4"/>
                <a:gd name="T4" fmla="*/ 3 w 3"/>
                <a:gd name="T5" fmla="*/ 4 h 4"/>
                <a:gd name="T6" fmla="*/ 3 w 3"/>
                <a:gd name="T7" fmla="*/ 2 h 4"/>
                <a:gd name="T8" fmla="*/ 3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2" y="2"/>
                    <a:pt x="1" y="0"/>
                    <a:pt x="1" y="1"/>
                  </a:cubicBezTo>
                  <a:cubicBezTo>
                    <a:pt x="0" y="2"/>
                    <a:pt x="2" y="3"/>
                    <a:pt x="3" y="4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2" y="1"/>
                    <a:pt x="3" y="2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2003" name="Freeform 700" descr="" title=""/>
            <p:cNvSpPr>
              <a:spLocks noEditPoints="1"/>
            </p:cNvSpPr>
            <p:nvPr/>
          </p:nvSpPr>
          <p:spPr bwMode="auto">
            <a:xfrm>
              <a:off x="13934536" y="5879333"/>
              <a:ext cx="2007392" cy="961775"/>
            </a:xfrm>
            <a:custGeom>
              <a:avLst/>
              <a:gdLst>
                <a:gd name="T0" fmla="*/ 194 w 203"/>
                <a:gd name="T1" fmla="*/ 37 h 97"/>
                <a:gd name="T2" fmla="*/ 177 w 203"/>
                <a:gd name="T3" fmla="*/ 31 h 97"/>
                <a:gd name="T4" fmla="*/ 163 w 203"/>
                <a:gd name="T5" fmla="*/ 19 h 97"/>
                <a:gd name="T6" fmla="*/ 154 w 203"/>
                <a:gd name="T7" fmla="*/ 7 h 97"/>
                <a:gd name="T8" fmla="*/ 137 w 203"/>
                <a:gd name="T9" fmla="*/ 10 h 97"/>
                <a:gd name="T10" fmla="*/ 129 w 203"/>
                <a:gd name="T11" fmla="*/ 8 h 97"/>
                <a:gd name="T12" fmla="*/ 112 w 203"/>
                <a:gd name="T13" fmla="*/ 2 h 97"/>
                <a:gd name="T14" fmla="*/ 76 w 203"/>
                <a:gd name="T15" fmla="*/ 10 h 97"/>
                <a:gd name="T16" fmla="*/ 75 w 203"/>
                <a:gd name="T17" fmla="*/ 20 h 97"/>
                <a:gd name="T18" fmla="*/ 74 w 203"/>
                <a:gd name="T19" fmla="*/ 31 h 97"/>
                <a:gd name="T20" fmla="*/ 60 w 203"/>
                <a:gd name="T21" fmla="*/ 29 h 97"/>
                <a:gd name="T22" fmla="*/ 48 w 203"/>
                <a:gd name="T23" fmla="*/ 32 h 97"/>
                <a:gd name="T24" fmla="*/ 37 w 203"/>
                <a:gd name="T25" fmla="*/ 27 h 97"/>
                <a:gd name="T26" fmla="*/ 22 w 203"/>
                <a:gd name="T27" fmla="*/ 25 h 97"/>
                <a:gd name="T28" fmla="*/ 13 w 203"/>
                <a:gd name="T29" fmla="*/ 32 h 97"/>
                <a:gd name="T30" fmla="*/ 3 w 203"/>
                <a:gd name="T31" fmla="*/ 38 h 97"/>
                <a:gd name="T32" fmla="*/ 4 w 203"/>
                <a:gd name="T33" fmla="*/ 47 h 97"/>
                <a:gd name="T34" fmla="*/ 14 w 203"/>
                <a:gd name="T35" fmla="*/ 57 h 97"/>
                <a:gd name="T36" fmla="*/ 17 w 203"/>
                <a:gd name="T37" fmla="*/ 57 h 97"/>
                <a:gd name="T38" fmla="*/ 36 w 203"/>
                <a:gd name="T39" fmla="*/ 63 h 97"/>
                <a:gd name="T40" fmla="*/ 33 w 203"/>
                <a:gd name="T41" fmla="*/ 66 h 97"/>
                <a:gd name="T42" fmla="*/ 22 w 203"/>
                <a:gd name="T43" fmla="*/ 72 h 97"/>
                <a:gd name="T44" fmla="*/ 31 w 203"/>
                <a:gd name="T45" fmla="*/ 82 h 97"/>
                <a:gd name="T46" fmla="*/ 48 w 203"/>
                <a:gd name="T47" fmla="*/ 90 h 97"/>
                <a:gd name="T48" fmla="*/ 50 w 203"/>
                <a:gd name="T49" fmla="*/ 68 h 97"/>
                <a:gd name="T50" fmla="*/ 64 w 203"/>
                <a:gd name="T51" fmla="*/ 62 h 97"/>
                <a:gd name="T52" fmla="*/ 72 w 203"/>
                <a:gd name="T53" fmla="*/ 66 h 97"/>
                <a:gd name="T54" fmla="*/ 84 w 203"/>
                <a:gd name="T55" fmla="*/ 76 h 97"/>
                <a:gd name="T56" fmla="*/ 100 w 203"/>
                <a:gd name="T57" fmla="*/ 81 h 97"/>
                <a:gd name="T58" fmla="*/ 107 w 203"/>
                <a:gd name="T59" fmla="*/ 91 h 97"/>
                <a:gd name="T60" fmla="*/ 123 w 203"/>
                <a:gd name="T61" fmla="*/ 85 h 97"/>
                <a:gd name="T62" fmla="*/ 137 w 203"/>
                <a:gd name="T63" fmla="*/ 83 h 97"/>
                <a:gd name="T64" fmla="*/ 153 w 203"/>
                <a:gd name="T65" fmla="*/ 81 h 97"/>
                <a:gd name="T66" fmla="*/ 172 w 203"/>
                <a:gd name="T67" fmla="*/ 76 h 97"/>
                <a:gd name="T68" fmla="*/ 175 w 203"/>
                <a:gd name="T69" fmla="*/ 66 h 97"/>
                <a:gd name="T70" fmla="*/ 182 w 203"/>
                <a:gd name="T71" fmla="*/ 60 h 97"/>
                <a:gd name="T72" fmla="*/ 193 w 203"/>
                <a:gd name="T73" fmla="*/ 56 h 97"/>
                <a:gd name="T74" fmla="*/ 202 w 203"/>
                <a:gd name="T75" fmla="*/ 44 h 97"/>
                <a:gd name="T76" fmla="*/ 201 w 203"/>
                <a:gd name="T77" fmla="*/ 39 h 97"/>
                <a:gd name="T78" fmla="*/ 140 w 203"/>
                <a:gd name="T79" fmla="*/ 65 h 97"/>
                <a:gd name="T80" fmla="*/ 141 w 203"/>
                <a:gd name="T81" fmla="*/ 59 h 97"/>
                <a:gd name="T82" fmla="*/ 148 w 203"/>
                <a:gd name="T83" fmla="*/ 58 h 97"/>
                <a:gd name="T84" fmla="*/ 156 w 203"/>
                <a:gd name="T85" fmla="*/ 58 h 97"/>
                <a:gd name="T86" fmla="*/ 165 w 203"/>
                <a:gd name="T87" fmla="*/ 5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" h="97">
                  <a:moveTo>
                    <a:pt x="201" y="39"/>
                  </a:moveTo>
                  <a:cubicBezTo>
                    <a:pt x="201" y="38"/>
                    <a:pt x="197" y="39"/>
                    <a:pt x="197" y="39"/>
                  </a:cubicBezTo>
                  <a:cubicBezTo>
                    <a:pt x="195" y="39"/>
                    <a:pt x="194" y="38"/>
                    <a:pt x="194" y="37"/>
                  </a:cubicBezTo>
                  <a:cubicBezTo>
                    <a:pt x="193" y="35"/>
                    <a:pt x="191" y="35"/>
                    <a:pt x="191" y="34"/>
                  </a:cubicBezTo>
                  <a:cubicBezTo>
                    <a:pt x="190" y="33"/>
                    <a:pt x="189" y="30"/>
                    <a:pt x="186" y="30"/>
                  </a:cubicBezTo>
                  <a:cubicBezTo>
                    <a:pt x="183" y="30"/>
                    <a:pt x="180" y="33"/>
                    <a:pt x="177" y="31"/>
                  </a:cubicBezTo>
                  <a:cubicBezTo>
                    <a:pt x="176" y="30"/>
                    <a:pt x="175" y="29"/>
                    <a:pt x="174" y="28"/>
                  </a:cubicBezTo>
                  <a:cubicBezTo>
                    <a:pt x="173" y="28"/>
                    <a:pt x="171" y="31"/>
                    <a:pt x="170" y="31"/>
                  </a:cubicBezTo>
                  <a:cubicBezTo>
                    <a:pt x="169" y="32"/>
                    <a:pt x="163" y="21"/>
                    <a:pt x="163" y="19"/>
                  </a:cubicBezTo>
                  <a:cubicBezTo>
                    <a:pt x="161" y="17"/>
                    <a:pt x="160" y="14"/>
                    <a:pt x="157" y="13"/>
                  </a:cubicBezTo>
                  <a:cubicBezTo>
                    <a:pt x="156" y="12"/>
                    <a:pt x="155" y="11"/>
                    <a:pt x="154" y="11"/>
                  </a:cubicBezTo>
                  <a:cubicBezTo>
                    <a:pt x="152" y="10"/>
                    <a:pt x="154" y="8"/>
                    <a:pt x="154" y="7"/>
                  </a:cubicBezTo>
                  <a:cubicBezTo>
                    <a:pt x="154" y="6"/>
                    <a:pt x="147" y="10"/>
                    <a:pt x="146" y="11"/>
                  </a:cubicBezTo>
                  <a:cubicBezTo>
                    <a:pt x="145" y="11"/>
                    <a:pt x="137" y="14"/>
                    <a:pt x="137" y="13"/>
                  </a:cubicBezTo>
                  <a:cubicBezTo>
                    <a:pt x="137" y="11"/>
                    <a:pt x="139" y="10"/>
                    <a:pt x="137" y="10"/>
                  </a:cubicBezTo>
                  <a:cubicBezTo>
                    <a:pt x="136" y="9"/>
                    <a:pt x="135" y="8"/>
                    <a:pt x="134" y="9"/>
                  </a:cubicBezTo>
                  <a:cubicBezTo>
                    <a:pt x="134" y="9"/>
                    <a:pt x="134" y="10"/>
                    <a:pt x="133" y="9"/>
                  </a:cubicBezTo>
                  <a:cubicBezTo>
                    <a:pt x="131" y="8"/>
                    <a:pt x="132" y="7"/>
                    <a:pt x="129" y="8"/>
                  </a:cubicBezTo>
                  <a:cubicBezTo>
                    <a:pt x="126" y="10"/>
                    <a:pt x="126" y="7"/>
                    <a:pt x="126" y="5"/>
                  </a:cubicBezTo>
                  <a:cubicBezTo>
                    <a:pt x="127" y="1"/>
                    <a:pt x="121" y="0"/>
                    <a:pt x="118" y="0"/>
                  </a:cubicBezTo>
                  <a:cubicBezTo>
                    <a:pt x="116" y="0"/>
                    <a:pt x="114" y="1"/>
                    <a:pt x="112" y="2"/>
                  </a:cubicBezTo>
                  <a:cubicBezTo>
                    <a:pt x="110" y="3"/>
                    <a:pt x="108" y="4"/>
                    <a:pt x="105" y="4"/>
                  </a:cubicBezTo>
                  <a:cubicBezTo>
                    <a:pt x="97" y="6"/>
                    <a:pt x="89" y="9"/>
                    <a:pt x="81" y="9"/>
                  </a:cubicBezTo>
                  <a:cubicBezTo>
                    <a:pt x="79" y="9"/>
                    <a:pt x="77" y="9"/>
                    <a:pt x="76" y="10"/>
                  </a:cubicBezTo>
                  <a:cubicBezTo>
                    <a:pt x="75" y="11"/>
                    <a:pt x="77" y="14"/>
                    <a:pt x="79" y="14"/>
                  </a:cubicBezTo>
                  <a:cubicBezTo>
                    <a:pt x="83" y="17"/>
                    <a:pt x="76" y="16"/>
                    <a:pt x="74" y="17"/>
                  </a:cubicBezTo>
                  <a:cubicBezTo>
                    <a:pt x="72" y="18"/>
                    <a:pt x="75" y="19"/>
                    <a:pt x="75" y="20"/>
                  </a:cubicBezTo>
                  <a:cubicBezTo>
                    <a:pt x="75" y="22"/>
                    <a:pt x="71" y="22"/>
                    <a:pt x="71" y="23"/>
                  </a:cubicBezTo>
                  <a:cubicBezTo>
                    <a:pt x="71" y="26"/>
                    <a:pt x="79" y="25"/>
                    <a:pt x="78" y="29"/>
                  </a:cubicBezTo>
                  <a:cubicBezTo>
                    <a:pt x="77" y="30"/>
                    <a:pt x="76" y="31"/>
                    <a:pt x="74" y="31"/>
                  </a:cubicBezTo>
                  <a:cubicBezTo>
                    <a:pt x="73" y="31"/>
                    <a:pt x="70" y="31"/>
                    <a:pt x="69" y="31"/>
                  </a:cubicBezTo>
                  <a:cubicBezTo>
                    <a:pt x="67" y="32"/>
                    <a:pt x="68" y="33"/>
                    <a:pt x="66" y="32"/>
                  </a:cubicBezTo>
                  <a:cubicBezTo>
                    <a:pt x="64" y="31"/>
                    <a:pt x="62" y="29"/>
                    <a:pt x="60" y="29"/>
                  </a:cubicBezTo>
                  <a:cubicBezTo>
                    <a:pt x="59" y="28"/>
                    <a:pt x="57" y="30"/>
                    <a:pt x="56" y="30"/>
                  </a:cubicBezTo>
                  <a:cubicBezTo>
                    <a:pt x="54" y="29"/>
                    <a:pt x="53" y="29"/>
                    <a:pt x="51" y="30"/>
                  </a:cubicBezTo>
                  <a:cubicBezTo>
                    <a:pt x="50" y="31"/>
                    <a:pt x="49" y="33"/>
                    <a:pt x="48" y="32"/>
                  </a:cubicBezTo>
                  <a:cubicBezTo>
                    <a:pt x="47" y="32"/>
                    <a:pt x="44" y="29"/>
                    <a:pt x="43" y="30"/>
                  </a:cubicBezTo>
                  <a:cubicBezTo>
                    <a:pt x="42" y="30"/>
                    <a:pt x="42" y="33"/>
                    <a:pt x="41" y="31"/>
                  </a:cubicBezTo>
                  <a:cubicBezTo>
                    <a:pt x="40" y="29"/>
                    <a:pt x="39" y="28"/>
                    <a:pt x="37" y="27"/>
                  </a:cubicBezTo>
                  <a:cubicBezTo>
                    <a:pt x="35" y="26"/>
                    <a:pt x="33" y="26"/>
                    <a:pt x="32" y="25"/>
                  </a:cubicBezTo>
                  <a:cubicBezTo>
                    <a:pt x="29" y="24"/>
                    <a:pt x="29" y="26"/>
                    <a:pt x="27" y="26"/>
                  </a:cubicBezTo>
                  <a:cubicBezTo>
                    <a:pt x="25" y="27"/>
                    <a:pt x="24" y="24"/>
                    <a:pt x="22" y="25"/>
                  </a:cubicBezTo>
                  <a:cubicBezTo>
                    <a:pt x="21" y="26"/>
                    <a:pt x="21" y="27"/>
                    <a:pt x="20" y="27"/>
                  </a:cubicBezTo>
                  <a:cubicBezTo>
                    <a:pt x="19" y="28"/>
                    <a:pt x="17" y="28"/>
                    <a:pt x="16" y="28"/>
                  </a:cubicBezTo>
                  <a:cubicBezTo>
                    <a:pt x="15" y="29"/>
                    <a:pt x="13" y="31"/>
                    <a:pt x="13" y="32"/>
                  </a:cubicBezTo>
                  <a:cubicBezTo>
                    <a:pt x="12" y="33"/>
                    <a:pt x="14" y="36"/>
                    <a:pt x="12" y="36"/>
                  </a:cubicBezTo>
                  <a:cubicBezTo>
                    <a:pt x="10" y="37"/>
                    <a:pt x="7" y="31"/>
                    <a:pt x="6" y="34"/>
                  </a:cubicBezTo>
                  <a:cubicBezTo>
                    <a:pt x="5" y="36"/>
                    <a:pt x="4" y="36"/>
                    <a:pt x="3" y="38"/>
                  </a:cubicBezTo>
                  <a:cubicBezTo>
                    <a:pt x="2" y="40"/>
                    <a:pt x="6" y="40"/>
                    <a:pt x="4" y="42"/>
                  </a:cubicBezTo>
                  <a:cubicBezTo>
                    <a:pt x="3" y="43"/>
                    <a:pt x="0" y="45"/>
                    <a:pt x="2" y="46"/>
                  </a:cubicBezTo>
                  <a:cubicBezTo>
                    <a:pt x="3" y="46"/>
                    <a:pt x="4" y="47"/>
                    <a:pt x="4" y="47"/>
                  </a:cubicBezTo>
                  <a:cubicBezTo>
                    <a:pt x="5" y="48"/>
                    <a:pt x="4" y="49"/>
                    <a:pt x="5" y="50"/>
                  </a:cubicBezTo>
                  <a:cubicBezTo>
                    <a:pt x="7" y="51"/>
                    <a:pt x="9" y="49"/>
                    <a:pt x="11" y="51"/>
                  </a:cubicBezTo>
                  <a:cubicBezTo>
                    <a:pt x="12" y="52"/>
                    <a:pt x="14" y="55"/>
                    <a:pt x="14" y="57"/>
                  </a:cubicBezTo>
                  <a:cubicBezTo>
                    <a:pt x="13" y="57"/>
                    <a:pt x="10" y="56"/>
                    <a:pt x="13" y="58"/>
                  </a:cubicBezTo>
                  <a:cubicBezTo>
                    <a:pt x="14" y="59"/>
                    <a:pt x="14" y="60"/>
                    <a:pt x="16" y="58"/>
                  </a:cubicBezTo>
                  <a:cubicBezTo>
                    <a:pt x="16" y="57"/>
                    <a:pt x="16" y="57"/>
                    <a:pt x="17" y="57"/>
                  </a:cubicBezTo>
                  <a:cubicBezTo>
                    <a:pt x="22" y="57"/>
                    <a:pt x="24" y="54"/>
                    <a:pt x="29" y="56"/>
                  </a:cubicBezTo>
                  <a:cubicBezTo>
                    <a:pt x="31" y="57"/>
                    <a:pt x="33" y="54"/>
                    <a:pt x="34" y="56"/>
                  </a:cubicBezTo>
                  <a:cubicBezTo>
                    <a:pt x="35" y="57"/>
                    <a:pt x="37" y="61"/>
                    <a:pt x="36" y="63"/>
                  </a:cubicBezTo>
                  <a:cubicBezTo>
                    <a:pt x="35" y="63"/>
                    <a:pt x="33" y="64"/>
                    <a:pt x="35" y="64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4" y="66"/>
                    <a:pt x="33" y="66"/>
                    <a:pt x="33" y="66"/>
                  </a:cubicBezTo>
                  <a:cubicBezTo>
                    <a:pt x="30" y="66"/>
                    <a:pt x="22" y="64"/>
                    <a:pt x="24" y="69"/>
                  </a:cubicBezTo>
                  <a:cubicBezTo>
                    <a:pt x="25" y="71"/>
                    <a:pt x="24" y="71"/>
                    <a:pt x="22" y="70"/>
                  </a:cubicBezTo>
                  <a:cubicBezTo>
                    <a:pt x="20" y="69"/>
                    <a:pt x="21" y="71"/>
                    <a:pt x="22" y="72"/>
                  </a:cubicBezTo>
                  <a:cubicBezTo>
                    <a:pt x="24" y="72"/>
                    <a:pt x="24" y="75"/>
                    <a:pt x="25" y="76"/>
                  </a:cubicBezTo>
                  <a:cubicBezTo>
                    <a:pt x="27" y="77"/>
                    <a:pt x="24" y="79"/>
                    <a:pt x="27" y="79"/>
                  </a:cubicBezTo>
                  <a:cubicBezTo>
                    <a:pt x="28" y="79"/>
                    <a:pt x="30" y="81"/>
                    <a:pt x="31" y="82"/>
                  </a:cubicBezTo>
                  <a:cubicBezTo>
                    <a:pt x="34" y="82"/>
                    <a:pt x="31" y="85"/>
                    <a:pt x="31" y="87"/>
                  </a:cubicBezTo>
                  <a:cubicBezTo>
                    <a:pt x="34" y="85"/>
                    <a:pt x="38" y="82"/>
                    <a:pt x="42" y="85"/>
                  </a:cubicBezTo>
                  <a:cubicBezTo>
                    <a:pt x="44" y="87"/>
                    <a:pt x="45" y="90"/>
                    <a:pt x="48" y="90"/>
                  </a:cubicBezTo>
                  <a:cubicBezTo>
                    <a:pt x="50" y="90"/>
                    <a:pt x="49" y="88"/>
                    <a:pt x="49" y="87"/>
                  </a:cubicBezTo>
                  <a:cubicBezTo>
                    <a:pt x="49" y="84"/>
                    <a:pt x="49" y="81"/>
                    <a:pt x="49" y="78"/>
                  </a:cubicBezTo>
                  <a:cubicBezTo>
                    <a:pt x="49" y="76"/>
                    <a:pt x="48" y="68"/>
                    <a:pt x="50" y="68"/>
                  </a:cubicBezTo>
                  <a:cubicBezTo>
                    <a:pt x="52" y="67"/>
                    <a:pt x="55" y="66"/>
                    <a:pt x="57" y="65"/>
                  </a:cubicBezTo>
                  <a:cubicBezTo>
                    <a:pt x="59" y="65"/>
                    <a:pt x="61" y="64"/>
                    <a:pt x="62" y="64"/>
                  </a:cubicBezTo>
                  <a:cubicBezTo>
                    <a:pt x="63" y="63"/>
                    <a:pt x="62" y="61"/>
                    <a:pt x="64" y="62"/>
                  </a:cubicBezTo>
                  <a:cubicBezTo>
                    <a:pt x="65" y="62"/>
                    <a:pt x="68" y="64"/>
                    <a:pt x="68" y="62"/>
                  </a:cubicBezTo>
                  <a:cubicBezTo>
                    <a:pt x="68" y="61"/>
                    <a:pt x="70" y="60"/>
                    <a:pt x="71" y="62"/>
                  </a:cubicBezTo>
                  <a:cubicBezTo>
                    <a:pt x="72" y="63"/>
                    <a:pt x="71" y="64"/>
                    <a:pt x="72" y="66"/>
                  </a:cubicBezTo>
                  <a:cubicBezTo>
                    <a:pt x="72" y="67"/>
                    <a:pt x="73" y="69"/>
                    <a:pt x="72" y="70"/>
                  </a:cubicBezTo>
                  <a:cubicBezTo>
                    <a:pt x="73" y="71"/>
                    <a:pt x="74" y="71"/>
                    <a:pt x="75" y="72"/>
                  </a:cubicBezTo>
                  <a:cubicBezTo>
                    <a:pt x="78" y="75"/>
                    <a:pt x="80" y="77"/>
                    <a:pt x="84" y="76"/>
                  </a:cubicBezTo>
                  <a:cubicBezTo>
                    <a:pt x="86" y="76"/>
                    <a:pt x="88" y="77"/>
                    <a:pt x="90" y="77"/>
                  </a:cubicBezTo>
                  <a:cubicBezTo>
                    <a:pt x="92" y="77"/>
                    <a:pt x="93" y="75"/>
                    <a:pt x="95" y="75"/>
                  </a:cubicBezTo>
                  <a:cubicBezTo>
                    <a:pt x="97" y="76"/>
                    <a:pt x="99" y="79"/>
                    <a:pt x="100" y="81"/>
                  </a:cubicBezTo>
                  <a:cubicBezTo>
                    <a:pt x="101" y="82"/>
                    <a:pt x="100" y="83"/>
                    <a:pt x="100" y="85"/>
                  </a:cubicBezTo>
                  <a:cubicBezTo>
                    <a:pt x="100" y="87"/>
                    <a:pt x="103" y="88"/>
                    <a:pt x="103" y="90"/>
                  </a:cubicBezTo>
                  <a:cubicBezTo>
                    <a:pt x="103" y="91"/>
                    <a:pt x="106" y="91"/>
                    <a:pt x="107" y="91"/>
                  </a:cubicBezTo>
                  <a:cubicBezTo>
                    <a:pt x="109" y="91"/>
                    <a:pt x="109" y="91"/>
                    <a:pt x="110" y="93"/>
                  </a:cubicBezTo>
                  <a:cubicBezTo>
                    <a:pt x="112" y="97"/>
                    <a:pt x="114" y="92"/>
                    <a:pt x="116" y="90"/>
                  </a:cubicBezTo>
                  <a:cubicBezTo>
                    <a:pt x="117" y="87"/>
                    <a:pt x="121" y="87"/>
                    <a:pt x="123" y="85"/>
                  </a:cubicBezTo>
                  <a:cubicBezTo>
                    <a:pt x="125" y="85"/>
                    <a:pt x="125" y="85"/>
                    <a:pt x="126" y="84"/>
                  </a:cubicBezTo>
                  <a:cubicBezTo>
                    <a:pt x="127" y="81"/>
                    <a:pt x="128" y="82"/>
                    <a:pt x="130" y="82"/>
                  </a:cubicBezTo>
                  <a:cubicBezTo>
                    <a:pt x="132" y="82"/>
                    <a:pt x="136" y="85"/>
                    <a:pt x="137" y="83"/>
                  </a:cubicBezTo>
                  <a:cubicBezTo>
                    <a:pt x="137" y="81"/>
                    <a:pt x="137" y="80"/>
                    <a:pt x="139" y="79"/>
                  </a:cubicBezTo>
                  <a:cubicBezTo>
                    <a:pt x="141" y="78"/>
                    <a:pt x="143" y="80"/>
                    <a:pt x="145" y="80"/>
                  </a:cubicBezTo>
                  <a:cubicBezTo>
                    <a:pt x="147" y="81"/>
                    <a:pt x="151" y="81"/>
                    <a:pt x="153" y="81"/>
                  </a:cubicBezTo>
                  <a:cubicBezTo>
                    <a:pt x="159" y="81"/>
                    <a:pt x="164" y="83"/>
                    <a:pt x="170" y="84"/>
                  </a:cubicBezTo>
                  <a:cubicBezTo>
                    <a:pt x="169" y="82"/>
                    <a:pt x="171" y="81"/>
                    <a:pt x="173" y="79"/>
                  </a:cubicBezTo>
                  <a:cubicBezTo>
                    <a:pt x="174" y="78"/>
                    <a:pt x="173" y="78"/>
                    <a:pt x="172" y="76"/>
                  </a:cubicBezTo>
                  <a:cubicBezTo>
                    <a:pt x="171" y="75"/>
                    <a:pt x="171" y="73"/>
                    <a:pt x="171" y="71"/>
                  </a:cubicBezTo>
                  <a:cubicBezTo>
                    <a:pt x="170" y="71"/>
                    <a:pt x="170" y="67"/>
                    <a:pt x="169" y="68"/>
                  </a:cubicBezTo>
                  <a:cubicBezTo>
                    <a:pt x="170" y="67"/>
                    <a:pt x="173" y="67"/>
                    <a:pt x="175" y="66"/>
                  </a:cubicBezTo>
                  <a:cubicBezTo>
                    <a:pt x="178" y="66"/>
                    <a:pt x="180" y="68"/>
                    <a:pt x="182" y="66"/>
                  </a:cubicBezTo>
                  <a:cubicBezTo>
                    <a:pt x="183" y="66"/>
                    <a:pt x="181" y="65"/>
                    <a:pt x="181" y="64"/>
                  </a:cubicBezTo>
                  <a:cubicBezTo>
                    <a:pt x="180" y="63"/>
                    <a:pt x="181" y="61"/>
                    <a:pt x="182" y="60"/>
                  </a:cubicBezTo>
                  <a:cubicBezTo>
                    <a:pt x="183" y="59"/>
                    <a:pt x="184" y="53"/>
                    <a:pt x="185" y="54"/>
                  </a:cubicBezTo>
                  <a:cubicBezTo>
                    <a:pt x="187" y="55"/>
                    <a:pt x="188" y="56"/>
                    <a:pt x="190" y="56"/>
                  </a:cubicBezTo>
                  <a:cubicBezTo>
                    <a:pt x="191" y="55"/>
                    <a:pt x="192" y="57"/>
                    <a:pt x="193" y="56"/>
                  </a:cubicBezTo>
                  <a:cubicBezTo>
                    <a:pt x="194" y="56"/>
                    <a:pt x="196" y="55"/>
                    <a:pt x="197" y="54"/>
                  </a:cubicBezTo>
                  <a:cubicBezTo>
                    <a:pt x="198" y="53"/>
                    <a:pt x="196" y="51"/>
                    <a:pt x="196" y="49"/>
                  </a:cubicBezTo>
                  <a:cubicBezTo>
                    <a:pt x="197" y="46"/>
                    <a:pt x="200" y="47"/>
                    <a:pt x="202" y="44"/>
                  </a:cubicBezTo>
                  <a:cubicBezTo>
                    <a:pt x="202" y="43"/>
                    <a:pt x="202" y="43"/>
                    <a:pt x="203" y="42"/>
                  </a:cubicBezTo>
                  <a:cubicBezTo>
                    <a:pt x="203" y="41"/>
                    <a:pt x="202" y="40"/>
                    <a:pt x="201" y="39"/>
                  </a:cubicBezTo>
                  <a:cubicBezTo>
                    <a:pt x="201" y="38"/>
                    <a:pt x="202" y="39"/>
                    <a:pt x="201" y="39"/>
                  </a:cubicBezTo>
                  <a:close/>
                  <a:moveTo>
                    <a:pt x="148" y="58"/>
                  </a:moveTo>
                  <a:cubicBezTo>
                    <a:pt x="146" y="58"/>
                    <a:pt x="143" y="61"/>
                    <a:pt x="142" y="62"/>
                  </a:cubicBezTo>
                  <a:cubicBezTo>
                    <a:pt x="141" y="62"/>
                    <a:pt x="140" y="64"/>
                    <a:pt x="140" y="65"/>
                  </a:cubicBezTo>
                  <a:cubicBezTo>
                    <a:pt x="140" y="66"/>
                    <a:pt x="141" y="67"/>
                    <a:pt x="141" y="67"/>
                  </a:cubicBezTo>
                  <a:cubicBezTo>
                    <a:pt x="140" y="68"/>
                    <a:pt x="138" y="64"/>
                    <a:pt x="138" y="63"/>
                  </a:cubicBezTo>
                  <a:cubicBezTo>
                    <a:pt x="138" y="61"/>
                    <a:pt x="139" y="60"/>
                    <a:pt x="141" y="59"/>
                  </a:cubicBezTo>
                  <a:cubicBezTo>
                    <a:pt x="143" y="58"/>
                    <a:pt x="145" y="57"/>
                    <a:pt x="147" y="57"/>
                  </a:cubicBezTo>
                  <a:cubicBezTo>
                    <a:pt x="147" y="57"/>
                    <a:pt x="152" y="58"/>
                    <a:pt x="152" y="58"/>
                  </a:cubicBezTo>
                  <a:cubicBezTo>
                    <a:pt x="151" y="59"/>
                    <a:pt x="148" y="58"/>
                    <a:pt x="148" y="58"/>
                  </a:cubicBezTo>
                  <a:cubicBezTo>
                    <a:pt x="146" y="58"/>
                    <a:pt x="149" y="58"/>
                    <a:pt x="148" y="58"/>
                  </a:cubicBezTo>
                  <a:close/>
                  <a:moveTo>
                    <a:pt x="165" y="59"/>
                  </a:moveTo>
                  <a:cubicBezTo>
                    <a:pt x="164" y="61"/>
                    <a:pt x="157" y="60"/>
                    <a:pt x="156" y="58"/>
                  </a:cubicBezTo>
                  <a:cubicBezTo>
                    <a:pt x="156" y="58"/>
                    <a:pt x="160" y="58"/>
                    <a:pt x="160" y="58"/>
                  </a:cubicBezTo>
                  <a:cubicBezTo>
                    <a:pt x="162" y="58"/>
                    <a:pt x="163" y="58"/>
                    <a:pt x="165" y="57"/>
                  </a:cubicBezTo>
                  <a:cubicBezTo>
                    <a:pt x="165" y="57"/>
                    <a:pt x="165" y="59"/>
                    <a:pt x="165" y="59"/>
                  </a:cubicBezTo>
                  <a:cubicBezTo>
                    <a:pt x="164" y="60"/>
                    <a:pt x="165" y="58"/>
                    <a:pt x="165" y="5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2004" name="Freeform 701" descr="" title=""/>
            <p:cNvSpPr>
              <a:spLocks/>
            </p:cNvSpPr>
            <p:nvPr/>
          </p:nvSpPr>
          <p:spPr bwMode="auto">
            <a:xfrm>
              <a:off x="15020891" y="7077331"/>
              <a:ext cx="1386618" cy="1478094"/>
            </a:xfrm>
            <a:custGeom>
              <a:avLst/>
              <a:gdLst>
                <a:gd name="T0" fmla="*/ 121 w 140"/>
                <a:gd name="T1" fmla="*/ 66 h 149"/>
                <a:gd name="T2" fmla="*/ 129 w 140"/>
                <a:gd name="T3" fmla="*/ 54 h 149"/>
                <a:gd name="T4" fmla="*/ 137 w 140"/>
                <a:gd name="T5" fmla="*/ 46 h 149"/>
                <a:gd name="T6" fmla="*/ 135 w 140"/>
                <a:gd name="T7" fmla="*/ 41 h 149"/>
                <a:gd name="T8" fmla="*/ 127 w 140"/>
                <a:gd name="T9" fmla="*/ 37 h 149"/>
                <a:gd name="T10" fmla="*/ 119 w 140"/>
                <a:gd name="T11" fmla="*/ 43 h 149"/>
                <a:gd name="T12" fmla="*/ 106 w 140"/>
                <a:gd name="T13" fmla="*/ 51 h 149"/>
                <a:gd name="T14" fmla="*/ 100 w 140"/>
                <a:gd name="T15" fmla="*/ 45 h 149"/>
                <a:gd name="T16" fmla="*/ 92 w 140"/>
                <a:gd name="T17" fmla="*/ 52 h 149"/>
                <a:gd name="T18" fmla="*/ 77 w 140"/>
                <a:gd name="T19" fmla="*/ 47 h 149"/>
                <a:gd name="T20" fmla="*/ 62 w 140"/>
                <a:gd name="T21" fmla="*/ 41 h 149"/>
                <a:gd name="T22" fmla="*/ 63 w 140"/>
                <a:gd name="T23" fmla="*/ 32 h 149"/>
                <a:gd name="T24" fmla="*/ 52 w 140"/>
                <a:gd name="T25" fmla="*/ 22 h 149"/>
                <a:gd name="T26" fmla="*/ 55 w 140"/>
                <a:gd name="T27" fmla="*/ 12 h 149"/>
                <a:gd name="T28" fmla="*/ 50 w 140"/>
                <a:gd name="T29" fmla="*/ 2 h 149"/>
                <a:gd name="T30" fmla="*/ 40 w 140"/>
                <a:gd name="T31" fmla="*/ 8 h 149"/>
                <a:gd name="T32" fmla="*/ 30 w 140"/>
                <a:gd name="T33" fmla="*/ 12 h 149"/>
                <a:gd name="T34" fmla="*/ 33 w 140"/>
                <a:gd name="T35" fmla="*/ 22 h 149"/>
                <a:gd name="T36" fmla="*/ 29 w 140"/>
                <a:gd name="T37" fmla="*/ 33 h 149"/>
                <a:gd name="T38" fmla="*/ 19 w 140"/>
                <a:gd name="T39" fmla="*/ 44 h 149"/>
                <a:gd name="T40" fmla="*/ 7 w 140"/>
                <a:gd name="T41" fmla="*/ 50 h 149"/>
                <a:gd name="T42" fmla="*/ 14 w 140"/>
                <a:gd name="T43" fmla="*/ 64 h 149"/>
                <a:gd name="T44" fmla="*/ 5 w 140"/>
                <a:gd name="T45" fmla="*/ 64 h 149"/>
                <a:gd name="T46" fmla="*/ 11 w 140"/>
                <a:gd name="T47" fmla="*/ 72 h 149"/>
                <a:gd name="T48" fmla="*/ 11 w 140"/>
                <a:gd name="T49" fmla="*/ 82 h 149"/>
                <a:gd name="T50" fmla="*/ 19 w 140"/>
                <a:gd name="T51" fmla="*/ 78 h 149"/>
                <a:gd name="T52" fmla="*/ 23 w 140"/>
                <a:gd name="T53" fmla="*/ 75 h 149"/>
                <a:gd name="T54" fmla="*/ 22 w 140"/>
                <a:gd name="T55" fmla="*/ 78 h 149"/>
                <a:gd name="T56" fmla="*/ 24 w 140"/>
                <a:gd name="T57" fmla="*/ 82 h 149"/>
                <a:gd name="T58" fmla="*/ 24 w 140"/>
                <a:gd name="T59" fmla="*/ 95 h 149"/>
                <a:gd name="T60" fmla="*/ 26 w 140"/>
                <a:gd name="T61" fmla="*/ 107 h 149"/>
                <a:gd name="T62" fmla="*/ 39 w 140"/>
                <a:gd name="T63" fmla="*/ 134 h 149"/>
                <a:gd name="T64" fmla="*/ 50 w 140"/>
                <a:gd name="T65" fmla="*/ 143 h 149"/>
                <a:gd name="T66" fmla="*/ 57 w 140"/>
                <a:gd name="T67" fmla="*/ 132 h 149"/>
                <a:gd name="T68" fmla="*/ 65 w 140"/>
                <a:gd name="T69" fmla="*/ 107 h 149"/>
                <a:gd name="T70" fmla="*/ 81 w 140"/>
                <a:gd name="T71" fmla="*/ 93 h 149"/>
                <a:gd name="T72" fmla="*/ 91 w 140"/>
                <a:gd name="T73" fmla="*/ 84 h 149"/>
                <a:gd name="T74" fmla="*/ 98 w 140"/>
                <a:gd name="T75" fmla="*/ 74 h 149"/>
                <a:gd name="T76" fmla="*/ 101 w 140"/>
                <a:gd name="T77" fmla="*/ 78 h 149"/>
                <a:gd name="T78" fmla="*/ 100 w 140"/>
                <a:gd name="T79" fmla="*/ 58 h 149"/>
                <a:gd name="T80" fmla="*/ 104 w 140"/>
                <a:gd name="T81" fmla="*/ 57 h 149"/>
                <a:gd name="T82" fmla="*/ 114 w 140"/>
                <a:gd name="T83" fmla="*/ 60 h 149"/>
                <a:gd name="T84" fmla="*/ 115 w 140"/>
                <a:gd name="T85" fmla="*/ 6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0" h="149">
                  <a:moveTo>
                    <a:pt x="117" y="76"/>
                  </a:moveTo>
                  <a:cubicBezTo>
                    <a:pt x="121" y="77"/>
                    <a:pt x="119" y="73"/>
                    <a:pt x="120" y="71"/>
                  </a:cubicBezTo>
                  <a:cubicBezTo>
                    <a:pt x="120" y="69"/>
                    <a:pt x="121" y="67"/>
                    <a:pt x="121" y="66"/>
                  </a:cubicBezTo>
                  <a:cubicBezTo>
                    <a:pt x="122" y="65"/>
                    <a:pt x="124" y="67"/>
                    <a:pt x="125" y="65"/>
                  </a:cubicBezTo>
                  <a:cubicBezTo>
                    <a:pt x="126" y="63"/>
                    <a:pt x="126" y="61"/>
                    <a:pt x="126" y="59"/>
                  </a:cubicBezTo>
                  <a:cubicBezTo>
                    <a:pt x="127" y="57"/>
                    <a:pt x="129" y="56"/>
                    <a:pt x="129" y="54"/>
                  </a:cubicBezTo>
                  <a:cubicBezTo>
                    <a:pt x="129" y="52"/>
                    <a:pt x="132" y="50"/>
                    <a:pt x="133" y="49"/>
                  </a:cubicBezTo>
                  <a:cubicBezTo>
                    <a:pt x="136" y="46"/>
                    <a:pt x="135" y="49"/>
                    <a:pt x="137" y="50"/>
                  </a:cubicBezTo>
                  <a:cubicBezTo>
                    <a:pt x="137" y="50"/>
                    <a:pt x="137" y="46"/>
                    <a:pt x="137" y="46"/>
                  </a:cubicBezTo>
                  <a:cubicBezTo>
                    <a:pt x="137" y="45"/>
                    <a:pt x="140" y="45"/>
                    <a:pt x="138" y="43"/>
                  </a:cubicBezTo>
                  <a:cubicBezTo>
                    <a:pt x="137" y="43"/>
                    <a:pt x="135" y="43"/>
                    <a:pt x="134" y="43"/>
                  </a:cubicBezTo>
                  <a:cubicBezTo>
                    <a:pt x="134" y="42"/>
                    <a:pt x="135" y="41"/>
                    <a:pt x="135" y="41"/>
                  </a:cubicBezTo>
                  <a:cubicBezTo>
                    <a:pt x="136" y="40"/>
                    <a:pt x="135" y="39"/>
                    <a:pt x="134" y="38"/>
                  </a:cubicBezTo>
                  <a:cubicBezTo>
                    <a:pt x="133" y="37"/>
                    <a:pt x="133" y="37"/>
                    <a:pt x="132" y="38"/>
                  </a:cubicBezTo>
                  <a:cubicBezTo>
                    <a:pt x="130" y="39"/>
                    <a:pt x="129" y="38"/>
                    <a:pt x="127" y="37"/>
                  </a:cubicBezTo>
                  <a:cubicBezTo>
                    <a:pt x="126" y="37"/>
                    <a:pt x="124" y="39"/>
                    <a:pt x="124" y="40"/>
                  </a:cubicBezTo>
                  <a:cubicBezTo>
                    <a:pt x="123" y="41"/>
                    <a:pt x="122" y="40"/>
                    <a:pt x="121" y="41"/>
                  </a:cubicBezTo>
                  <a:cubicBezTo>
                    <a:pt x="120" y="41"/>
                    <a:pt x="119" y="42"/>
                    <a:pt x="119" y="43"/>
                  </a:cubicBezTo>
                  <a:cubicBezTo>
                    <a:pt x="117" y="45"/>
                    <a:pt x="116" y="46"/>
                    <a:pt x="114" y="45"/>
                  </a:cubicBezTo>
                  <a:cubicBezTo>
                    <a:pt x="113" y="46"/>
                    <a:pt x="114" y="48"/>
                    <a:pt x="115" y="49"/>
                  </a:cubicBezTo>
                  <a:cubicBezTo>
                    <a:pt x="117" y="53"/>
                    <a:pt x="108" y="50"/>
                    <a:pt x="106" y="51"/>
                  </a:cubicBezTo>
                  <a:cubicBezTo>
                    <a:pt x="105" y="52"/>
                    <a:pt x="102" y="51"/>
                    <a:pt x="101" y="50"/>
                  </a:cubicBezTo>
                  <a:cubicBezTo>
                    <a:pt x="100" y="49"/>
                    <a:pt x="101" y="47"/>
                    <a:pt x="101" y="47"/>
                  </a:cubicBezTo>
                  <a:cubicBezTo>
                    <a:pt x="101" y="47"/>
                    <a:pt x="101" y="44"/>
                    <a:pt x="100" y="45"/>
                  </a:cubicBezTo>
                  <a:cubicBezTo>
                    <a:pt x="98" y="45"/>
                    <a:pt x="96" y="45"/>
                    <a:pt x="96" y="48"/>
                  </a:cubicBezTo>
                  <a:cubicBezTo>
                    <a:pt x="97" y="49"/>
                    <a:pt x="98" y="52"/>
                    <a:pt x="97" y="52"/>
                  </a:cubicBezTo>
                  <a:cubicBezTo>
                    <a:pt x="95" y="52"/>
                    <a:pt x="94" y="54"/>
                    <a:pt x="92" y="52"/>
                  </a:cubicBezTo>
                  <a:cubicBezTo>
                    <a:pt x="91" y="50"/>
                    <a:pt x="90" y="53"/>
                    <a:pt x="89" y="52"/>
                  </a:cubicBezTo>
                  <a:cubicBezTo>
                    <a:pt x="86" y="51"/>
                    <a:pt x="85" y="51"/>
                    <a:pt x="82" y="50"/>
                  </a:cubicBezTo>
                  <a:cubicBezTo>
                    <a:pt x="80" y="49"/>
                    <a:pt x="79" y="47"/>
                    <a:pt x="77" y="47"/>
                  </a:cubicBezTo>
                  <a:cubicBezTo>
                    <a:pt x="74" y="48"/>
                    <a:pt x="74" y="47"/>
                    <a:pt x="72" y="46"/>
                  </a:cubicBezTo>
                  <a:cubicBezTo>
                    <a:pt x="70" y="45"/>
                    <a:pt x="68" y="46"/>
                    <a:pt x="67" y="45"/>
                  </a:cubicBezTo>
                  <a:cubicBezTo>
                    <a:pt x="65" y="43"/>
                    <a:pt x="63" y="42"/>
                    <a:pt x="62" y="41"/>
                  </a:cubicBezTo>
                  <a:cubicBezTo>
                    <a:pt x="60" y="40"/>
                    <a:pt x="59" y="40"/>
                    <a:pt x="60" y="38"/>
                  </a:cubicBezTo>
                  <a:cubicBezTo>
                    <a:pt x="61" y="37"/>
                    <a:pt x="60" y="35"/>
                    <a:pt x="62" y="34"/>
                  </a:cubicBezTo>
                  <a:cubicBezTo>
                    <a:pt x="64" y="33"/>
                    <a:pt x="65" y="34"/>
                    <a:pt x="63" y="32"/>
                  </a:cubicBezTo>
                  <a:cubicBezTo>
                    <a:pt x="61" y="31"/>
                    <a:pt x="59" y="29"/>
                    <a:pt x="57" y="28"/>
                  </a:cubicBezTo>
                  <a:cubicBezTo>
                    <a:pt x="56" y="28"/>
                    <a:pt x="55" y="26"/>
                    <a:pt x="53" y="26"/>
                  </a:cubicBezTo>
                  <a:cubicBezTo>
                    <a:pt x="53" y="26"/>
                    <a:pt x="53" y="23"/>
                    <a:pt x="52" y="22"/>
                  </a:cubicBezTo>
                  <a:cubicBezTo>
                    <a:pt x="47" y="17"/>
                    <a:pt x="57" y="23"/>
                    <a:pt x="57" y="19"/>
                  </a:cubicBezTo>
                  <a:cubicBezTo>
                    <a:pt x="57" y="17"/>
                    <a:pt x="56" y="17"/>
                    <a:pt x="54" y="15"/>
                  </a:cubicBezTo>
                  <a:cubicBezTo>
                    <a:pt x="53" y="14"/>
                    <a:pt x="53" y="13"/>
                    <a:pt x="55" y="12"/>
                  </a:cubicBezTo>
                  <a:cubicBezTo>
                    <a:pt x="57" y="12"/>
                    <a:pt x="56" y="9"/>
                    <a:pt x="58" y="8"/>
                  </a:cubicBezTo>
                  <a:cubicBezTo>
                    <a:pt x="59" y="7"/>
                    <a:pt x="61" y="6"/>
                    <a:pt x="60" y="4"/>
                  </a:cubicBezTo>
                  <a:cubicBezTo>
                    <a:pt x="58" y="1"/>
                    <a:pt x="53" y="0"/>
                    <a:pt x="50" y="2"/>
                  </a:cubicBezTo>
                  <a:cubicBezTo>
                    <a:pt x="49" y="3"/>
                    <a:pt x="49" y="3"/>
                    <a:pt x="47" y="4"/>
                  </a:cubicBezTo>
                  <a:cubicBezTo>
                    <a:pt x="46" y="4"/>
                    <a:pt x="46" y="6"/>
                    <a:pt x="45" y="7"/>
                  </a:cubicBezTo>
                  <a:cubicBezTo>
                    <a:pt x="43" y="8"/>
                    <a:pt x="41" y="7"/>
                    <a:pt x="40" y="8"/>
                  </a:cubicBezTo>
                  <a:cubicBezTo>
                    <a:pt x="39" y="9"/>
                    <a:pt x="37" y="9"/>
                    <a:pt x="35" y="8"/>
                  </a:cubicBezTo>
                  <a:cubicBezTo>
                    <a:pt x="33" y="8"/>
                    <a:pt x="32" y="7"/>
                    <a:pt x="30" y="8"/>
                  </a:cubicBezTo>
                  <a:cubicBezTo>
                    <a:pt x="28" y="8"/>
                    <a:pt x="29" y="11"/>
                    <a:pt x="30" y="12"/>
                  </a:cubicBezTo>
                  <a:cubicBezTo>
                    <a:pt x="30" y="14"/>
                    <a:pt x="30" y="16"/>
                    <a:pt x="30" y="17"/>
                  </a:cubicBezTo>
                  <a:cubicBezTo>
                    <a:pt x="31" y="19"/>
                    <a:pt x="33" y="19"/>
                    <a:pt x="35" y="20"/>
                  </a:cubicBezTo>
                  <a:cubicBezTo>
                    <a:pt x="36" y="22"/>
                    <a:pt x="34" y="22"/>
                    <a:pt x="33" y="22"/>
                  </a:cubicBezTo>
                  <a:cubicBezTo>
                    <a:pt x="32" y="24"/>
                    <a:pt x="33" y="26"/>
                    <a:pt x="33" y="28"/>
                  </a:cubicBezTo>
                  <a:cubicBezTo>
                    <a:pt x="33" y="29"/>
                    <a:pt x="31" y="29"/>
                    <a:pt x="31" y="29"/>
                  </a:cubicBezTo>
                  <a:cubicBezTo>
                    <a:pt x="29" y="30"/>
                    <a:pt x="31" y="33"/>
                    <a:pt x="29" y="33"/>
                  </a:cubicBezTo>
                  <a:cubicBezTo>
                    <a:pt x="27" y="34"/>
                    <a:pt x="26" y="35"/>
                    <a:pt x="26" y="36"/>
                  </a:cubicBezTo>
                  <a:cubicBezTo>
                    <a:pt x="25" y="38"/>
                    <a:pt x="24" y="38"/>
                    <a:pt x="22" y="39"/>
                  </a:cubicBezTo>
                  <a:cubicBezTo>
                    <a:pt x="20" y="40"/>
                    <a:pt x="20" y="43"/>
                    <a:pt x="19" y="44"/>
                  </a:cubicBezTo>
                  <a:cubicBezTo>
                    <a:pt x="18" y="46"/>
                    <a:pt x="16" y="45"/>
                    <a:pt x="15" y="47"/>
                  </a:cubicBezTo>
                  <a:cubicBezTo>
                    <a:pt x="13" y="48"/>
                    <a:pt x="12" y="44"/>
                    <a:pt x="11" y="46"/>
                  </a:cubicBezTo>
                  <a:cubicBezTo>
                    <a:pt x="10" y="47"/>
                    <a:pt x="6" y="49"/>
                    <a:pt x="7" y="50"/>
                  </a:cubicBezTo>
                  <a:cubicBezTo>
                    <a:pt x="7" y="52"/>
                    <a:pt x="10" y="52"/>
                    <a:pt x="10" y="54"/>
                  </a:cubicBezTo>
                  <a:cubicBezTo>
                    <a:pt x="9" y="57"/>
                    <a:pt x="11" y="57"/>
                    <a:pt x="13" y="58"/>
                  </a:cubicBezTo>
                  <a:cubicBezTo>
                    <a:pt x="13" y="60"/>
                    <a:pt x="14" y="62"/>
                    <a:pt x="14" y="64"/>
                  </a:cubicBezTo>
                  <a:cubicBezTo>
                    <a:pt x="14" y="64"/>
                    <a:pt x="11" y="64"/>
                    <a:pt x="10" y="64"/>
                  </a:cubicBezTo>
                  <a:cubicBezTo>
                    <a:pt x="9" y="64"/>
                    <a:pt x="8" y="65"/>
                    <a:pt x="7" y="65"/>
                  </a:cubicBezTo>
                  <a:cubicBezTo>
                    <a:pt x="7" y="65"/>
                    <a:pt x="6" y="64"/>
                    <a:pt x="5" y="64"/>
                  </a:cubicBezTo>
                  <a:cubicBezTo>
                    <a:pt x="4" y="64"/>
                    <a:pt x="0" y="66"/>
                    <a:pt x="0" y="67"/>
                  </a:cubicBezTo>
                  <a:cubicBezTo>
                    <a:pt x="2" y="69"/>
                    <a:pt x="3" y="70"/>
                    <a:pt x="5" y="72"/>
                  </a:cubicBezTo>
                  <a:cubicBezTo>
                    <a:pt x="5" y="72"/>
                    <a:pt x="11" y="72"/>
                    <a:pt x="11" y="72"/>
                  </a:cubicBezTo>
                  <a:cubicBezTo>
                    <a:pt x="11" y="73"/>
                    <a:pt x="9" y="74"/>
                    <a:pt x="8" y="74"/>
                  </a:cubicBezTo>
                  <a:cubicBezTo>
                    <a:pt x="7" y="75"/>
                    <a:pt x="4" y="73"/>
                    <a:pt x="4" y="75"/>
                  </a:cubicBezTo>
                  <a:cubicBezTo>
                    <a:pt x="4" y="77"/>
                    <a:pt x="9" y="80"/>
                    <a:pt x="11" y="82"/>
                  </a:cubicBezTo>
                  <a:cubicBezTo>
                    <a:pt x="12" y="83"/>
                    <a:pt x="13" y="83"/>
                    <a:pt x="15" y="83"/>
                  </a:cubicBezTo>
                  <a:cubicBezTo>
                    <a:pt x="17" y="82"/>
                    <a:pt x="20" y="81"/>
                    <a:pt x="21" y="79"/>
                  </a:cubicBezTo>
                  <a:cubicBezTo>
                    <a:pt x="21" y="79"/>
                    <a:pt x="20" y="78"/>
                    <a:pt x="19" y="78"/>
                  </a:cubicBezTo>
                  <a:cubicBezTo>
                    <a:pt x="19" y="77"/>
                    <a:pt x="20" y="77"/>
                    <a:pt x="20" y="77"/>
                  </a:cubicBezTo>
                  <a:cubicBezTo>
                    <a:pt x="21" y="76"/>
                    <a:pt x="20" y="75"/>
                    <a:pt x="21" y="75"/>
                  </a:cubicBezTo>
                  <a:cubicBezTo>
                    <a:pt x="21" y="75"/>
                    <a:pt x="23" y="75"/>
                    <a:pt x="23" y="75"/>
                  </a:cubicBezTo>
                  <a:cubicBezTo>
                    <a:pt x="23" y="76"/>
                    <a:pt x="21" y="76"/>
                    <a:pt x="22" y="77"/>
                  </a:cubicBezTo>
                  <a:cubicBezTo>
                    <a:pt x="22" y="77"/>
                    <a:pt x="23" y="77"/>
                    <a:pt x="23" y="77"/>
                  </a:cubicBezTo>
                  <a:cubicBezTo>
                    <a:pt x="23" y="78"/>
                    <a:pt x="22" y="78"/>
                    <a:pt x="22" y="78"/>
                  </a:cubicBezTo>
                  <a:cubicBezTo>
                    <a:pt x="21" y="78"/>
                    <a:pt x="23" y="78"/>
                    <a:pt x="23" y="78"/>
                  </a:cubicBezTo>
                  <a:cubicBezTo>
                    <a:pt x="23" y="79"/>
                    <a:pt x="22" y="79"/>
                    <a:pt x="22" y="80"/>
                  </a:cubicBezTo>
                  <a:cubicBezTo>
                    <a:pt x="21" y="80"/>
                    <a:pt x="23" y="81"/>
                    <a:pt x="24" y="82"/>
                  </a:cubicBezTo>
                  <a:cubicBezTo>
                    <a:pt x="25" y="83"/>
                    <a:pt x="23" y="85"/>
                    <a:pt x="22" y="87"/>
                  </a:cubicBezTo>
                  <a:cubicBezTo>
                    <a:pt x="22" y="88"/>
                    <a:pt x="23" y="89"/>
                    <a:pt x="24" y="90"/>
                  </a:cubicBezTo>
                  <a:cubicBezTo>
                    <a:pt x="24" y="92"/>
                    <a:pt x="24" y="93"/>
                    <a:pt x="24" y="95"/>
                  </a:cubicBezTo>
                  <a:cubicBezTo>
                    <a:pt x="24" y="97"/>
                    <a:pt x="23" y="100"/>
                    <a:pt x="23" y="101"/>
                  </a:cubicBezTo>
                  <a:cubicBezTo>
                    <a:pt x="23" y="101"/>
                    <a:pt x="24" y="99"/>
                    <a:pt x="24" y="99"/>
                  </a:cubicBezTo>
                  <a:cubicBezTo>
                    <a:pt x="25" y="100"/>
                    <a:pt x="26" y="106"/>
                    <a:pt x="26" y="107"/>
                  </a:cubicBezTo>
                  <a:cubicBezTo>
                    <a:pt x="27" y="109"/>
                    <a:pt x="29" y="112"/>
                    <a:pt x="30" y="115"/>
                  </a:cubicBezTo>
                  <a:cubicBezTo>
                    <a:pt x="31" y="118"/>
                    <a:pt x="31" y="121"/>
                    <a:pt x="32" y="124"/>
                  </a:cubicBezTo>
                  <a:cubicBezTo>
                    <a:pt x="34" y="128"/>
                    <a:pt x="37" y="131"/>
                    <a:pt x="39" y="134"/>
                  </a:cubicBezTo>
                  <a:cubicBezTo>
                    <a:pt x="40" y="137"/>
                    <a:pt x="40" y="140"/>
                    <a:pt x="41" y="143"/>
                  </a:cubicBezTo>
                  <a:cubicBezTo>
                    <a:pt x="43" y="146"/>
                    <a:pt x="45" y="149"/>
                    <a:pt x="48" y="146"/>
                  </a:cubicBezTo>
                  <a:cubicBezTo>
                    <a:pt x="50" y="145"/>
                    <a:pt x="50" y="144"/>
                    <a:pt x="50" y="143"/>
                  </a:cubicBezTo>
                  <a:cubicBezTo>
                    <a:pt x="50" y="141"/>
                    <a:pt x="52" y="140"/>
                    <a:pt x="53" y="139"/>
                  </a:cubicBezTo>
                  <a:cubicBezTo>
                    <a:pt x="54" y="138"/>
                    <a:pt x="56" y="138"/>
                    <a:pt x="57" y="137"/>
                  </a:cubicBezTo>
                  <a:cubicBezTo>
                    <a:pt x="58" y="136"/>
                    <a:pt x="57" y="133"/>
                    <a:pt x="57" y="132"/>
                  </a:cubicBezTo>
                  <a:cubicBezTo>
                    <a:pt x="56" y="128"/>
                    <a:pt x="61" y="125"/>
                    <a:pt x="60" y="122"/>
                  </a:cubicBezTo>
                  <a:cubicBezTo>
                    <a:pt x="59" y="119"/>
                    <a:pt x="58" y="116"/>
                    <a:pt x="58" y="113"/>
                  </a:cubicBezTo>
                  <a:cubicBezTo>
                    <a:pt x="58" y="109"/>
                    <a:pt x="62" y="108"/>
                    <a:pt x="65" y="107"/>
                  </a:cubicBezTo>
                  <a:cubicBezTo>
                    <a:pt x="66" y="106"/>
                    <a:pt x="69" y="106"/>
                    <a:pt x="69" y="105"/>
                  </a:cubicBezTo>
                  <a:cubicBezTo>
                    <a:pt x="70" y="103"/>
                    <a:pt x="71" y="102"/>
                    <a:pt x="72" y="101"/>
                  </a:cubicBezTo>
                  <a:cubicBezTo>
                    <a:pt x="75" y="98"/>
                    <a:pt x="78" y="95"/>
                    <a:pt x="81" y="93"/>
                  </a:cubicBezTo>
                  <a:cubicBezTo>
                    <a:pt x="82" y="92"/>
                    <a:pt x="83" y="90"/>
                    <a:pt x="84" y="89"/>
                  </a:cubicBezTo>
                  <a:cubicBezTo>
                    <a:pt x="85" y="88"/>
                    <a:pt x="87" y="88"/>
                    <a:pt x="88" y="87"/>
                  </a:cubicBezTo>
                  <a:cubicBezTo>
                    <a:pt x="89" y="86"/>
                    <a:pt x="90" y="85"/>
                    <a:pt x="91" y="84"/>
                  </a:cubicBezTo>
                  <a:cubicBezTo>
                    <a:pt x="92" y="83"/>
                    <a:pt x="90" y="82"/>
                    <a:pt x="90" y="81"/>
                  </a:cubicBezTo>
                  <a:cubicBezTo>
                    <a:pt x="91" y="79"/>
                    <a:pt x="94" y="79"/>
                    <a:pt x="95" y="78"/>
                  </a:cubicBezTo>
                  <a:cubicBezTo>
                    <a:pt x="96" y="78"/>
                    <a:pt x="98" y="75"/>
                    <a:pt x="98" y="74"/>
                  </a:cubicBezTo>
                  <a:cubicBezTo>
                    <a:pt x="98" y="76"/>
                    <a:pt x="96" y="76"/>
                    <a:pt x="97" y="78"/>
                  </a:cubicBezTo>
                  <a:cubicBezTo>
                    <a:pt x="99" y="79"/>
                    <a:pt x="100" y="76"/>
                    <a:pt x="100" y="76"/>
                  </a:cubicBezTo>
                  <a:cubicBezTo>
                    <a:pt x="101" y="77"/>
                    <a:pt x="100" y="78"/>
                    <a:pt x="101" y="78"/>
                  </a:cubicBezTo>
                  <a:cubicBezTo>
                    <a:pt x="102" y="75"/>
                    <a:pt x="101" y="72"/>
                    <a:pt x="99" y="69"/>
                  </a:cubicBezTo>
                  <a:cubicBezTo>
                    <a:pt x="98" y="67"/>
                    <a:pt x="96" y="65"/>
                    <a:pt x="97" y="62"/>
                  </a:cubicBezTo>
                  <a:cubicBezTo>
                    <a:pt x="98" y="59"/>
                    <a:pt x="103" y="61"/>
                    <a:pt x="100" y="58"/>
                  </a:cubicBezTo>
                  <a:cubicBezTo>
                    <a:pt x="99" y="57"/>
                    <a:pt x="97" y="56"/>
                    <a:pt x="98" y="54"/>
                  </a:cubicBezTo>
                  <a:cubicBezTo>
                    <a:pt x="99" y="53"/>
                    <a:pt x="100" y="54"/>
                    <a:pt x="102" y="55"/>
                  </a:cubicBezTo>
                  <a:cubicBezTo>
                    <a:pt x="103" y="56"/>
                    <a:pt x="104" y="55"/>
                    <a:pt x="104" y="57"/>
                  </a:cubicBezTo>
                  <a:cubicBezTo>
                    <a:pt x="104" y="58"/>
                    <a:pt x="104" y="59"/>
                    <a:pt x="106" y="60"/>
                  </a:cubicBezTo>
                  <a:cubicBezTo>
                    <a:pt x="107" y="60"/>
                    <a:pt x="109" y="60"/>
                    <a:pt x="110" y="60"/>
                  </a:cubicBezTo>
                  <a:cubicBezTo>
                    <a:pt x="111" y="60"/>
                    <a:pt x="113" y="61"/>
                    <a:pt x="114" y="60"/>
                  </a:cubicBezTo>
                  <a:cubicBezTo>
                    <a:pt x="119" y="59"/>
                    <a:pt x="115" y="65"/>
                    <a:pt x="113" y="66"/>
                  </a:cubicBezTo>
                  <a:cubicBezTo>
                    <a:pt x="110" y="66"/>
                    <a:pt x="112" y="70"/>
                    <a:pt x="112" y="71"/>
                  </a:cubicBezTo>
                  <a:cubicBezTo>
                    <a:pt x="113" y="71"/>
                    <a:pt x="115" y="67"/>
                    <a:pt x="115" y="68"/>
                  </a:cubicBezTo>
                  <a:cubicBezTo>
                    <a:pt x="115" y="71"/>
                    <a:pt x="117" y="74"/>
                    <a:pt x="117" y="7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2005" name="Freeform 702" descr="" title=""/>
            <p:cNvSpPr>
              <a:spLocks/>
            </p:cNvSpPr>
            <p:nvPr/>
          </p:nvSpPr>
          <p:spPr bwMode="auto">
            <a:xfrm>
              <a:off x="16161223" y="7485663"/>
              <a:ext cx="404851" cy="971899"/>
            </a:xfrm>
            <a:custGeom>
              <a:avLst/>
              <a:gdLst>
                <a:gd name="T0" fmla="*/ 37 w 41"/>
                <a:gd name="T1" fmla="*/ 37 h 98"/>
                <a:gd name="T2" fmla="*/ 34 w 41"/>
                <a:gd name="T3" fmla="*/ 35 h 98"/>
                <a:gd name="T4" fmla="*/ 31 w 41"/>
                <a:gd name="T5" fmla="*/ 29 h 98"/>
                <a:gd name="T6" fmla="*/ 32 w 41"/>
                <a:gd name="T7" fmla="*/ 25 h 98"/>
                <a:gd name="T8" fmla="*/ 25 w 41"/>
                <a:gd name="T9" fmla="*/ 22 h 98"/>
                <a:gd name="T10" fmla="*/ 30 w 41"/>
                <a:gd name="T11" fmla="*/ 10 h 98"/>
                <a:gd name="T12" fmla="*/ 28 w 41"/>
                <a:gd name="T13" fmla="*/ 6 h 98"/>
                <a:gd name="T14" fmla="*/ 23 w 41"/>
                <a:gd name="T15" fmla="*/ 2 h 98"/>
                <a:gd name="T16" fmla="*/ 22 w 41"/>
                <a:gd name="T17" fmla="*/ 9 h 98"/>
                <a:gd name="T18" fmla="*/ 18 w 41"/>
                <a:gd name="T19" fmla="*/ 9 h 98"/>
                <a:gd name="T20" fmla="*/ 13 w 41"/>
                <a:gd name="T21" fmla="*/ 15 h 98"/>
                <a:gd name="T22" fmla="*/ 11 w 41"/>
                <a:gd name="T23" fmla="*/ 21 h 98"/>
                <a:gd name="T24" fmla="*/ 6 w 41"/>
                <a:gd name="T25" fmla="*/ 25 h 98"/>
                <a:gd name="T26" fmla="*/ 2 w 41"/>
                <a:gd name="T27" fmla="*/ 35 h 98"/>
                <a:gd name="T28" fmla="*/ 0 w 41"/>
                <a:gd name="T29" fmla="*/ 40 h 98"/>
                <a:gd name="T30" fmla="*/ 4 w 41"/>
                <a:gd name="T31" fmla="*/ 44 h 98"/>
                <a:gd name="T32" fmla="*/ 7 w 41"/>
                <a:gd name="T33" fmla="*/ 52 h 98"/>
                <a:gd name="T34" fmla="*/ 11 w 41"/>
                <a:gd name="T35" fmla="*/ 58 h 98"/>
                <a:gd name="T36" fmla="*/ 11 w 41"/>
                <a:gd name="T37" fmla="*/ 64 h 98"/>
                <a:gd name="T38" fmla="*/ 12 w 41"/>
                <a:gd name="T39" fmla="*/ 66 h 98"/>
                <a:gd name="T40" fmla="*/ 14 w 41"/>
                <a:gd name="T41" fmla="*/ 66 h 98"/>
                <a:gd name="T42" fmla="*/ 17 w 41"/>
                <a:gd name="T43" fmla="*/ 65 h 98"/>
                <a:gd name="T44" fmla="*/ 22 w 41"/>
                <a:gd name="T45" fmla="*/ 64 h 98"/>
                <a:gd name="T46" fmla="*/ 25 w 41"/>
                <a:gd name="T47" fmla="*/ 72 h 98"/>
                <a:gd name="T48" fmla="*/ 29 w 41"/>
                <a:gd name="T49" fmla="*/ 80 h 98"/>
                <a:gd name="T50" fmla="*/ 30 w 41"/>
                <a:gd name="T51" fmla="*/ 85 h 98"/>
                <a:gd name="T52" fmla="*/ 29 w 41"/>
                <a:gd name="T53" fmla="*/ 88 h 98"/>
                <a:gd name="T54" fmla="*/ 29 w 41"/>
                <a:gd name="T55" fmla="*/ 98 h 98"/>
                <a:gd name="T56" fmla="*/ 34 w 41"/>
                <a:gd name="T57" fmla="*/ 85 h 98"/>
                <a:gd name="T58" fmla="*/ 28 w 41"/>
                <a:gd name="T59" fmla="*/ 71 h 98"/>
                <a:gd name="T60" fmla="*/ 30 w 41"/>
                <a:gd name="T61" fmla="*/ 65 h 98"/>
                <a:gd name="T62" fmla="*/ 26 w 41"/>
                <a:gd name="T63" fmla="*/ 49 h 98"/>
                <a:gd name="T64" fmla="*/ 34 w 41"/>
                <a:gd name="T65" fmla="*/ 44 h 98"/>
                <a:gd name="T66" fmla="*/ 41 w 41"/>
                <a:gd name="T67" fmla="*/ 3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" h="98">
                  <a:moveTo>
                    <a:pt x="39" y="38"/>
                  </a:moveTo>
                  <a:cubicBezTo>
                    <a:pt x="38" y="38"/>
                    <a:pt x="37" y="39"/>
                    <a:pt x="37" y="37"/>
                  </a:cubicBezTo>
                  <a:cubicBezTo>
                    <a:pt x="37" y="37"/>
                    <a:pt x="37" y="36"/>
                    <a:pt x="37" y="36"/>
                  </a:cubicBezTo>
                  <a:cubicBezTo>
                    <a:pt x="37" y="35"/>
                    <a:pt x="34" y="35"/>
                    <a:pt x="34" y="35"/>
                  </a:cubicBezTo>
                  <a:cubicBezTo>
                    <a:pt x="33" y="34"/>
                    <a:pt x="34" y="32"/>
                    <a:pt x="34" y="31"/>
                  </a:cubicBezTo>
                  <a:cubicBezTo>
                    <a:pt x="35" y="29"/>
                    <a:pt x="32" y="30"/>
                    <a:pt x="31" y="29"/>
                  </a:cubicBezTo>
                  <a:cubicBezTo>
                    <a:pt x="31" y="28"/>
                    <a:pt x="30" y="28"/>
                    <a:pt x="30" y="27"/>
                  </a:cubicBezTo>
                  <a:cubicBezTo>
                    <a:pt x="30" y="26"/>
                    <a:pt x="32" y="25"/>
                    <a:pt x="32" y="25"/>
                  </a:cubicBezTo>
                  <a:cubicBezTo>
                    <a:pt x="31" y="23"/>
                    <a:pt x="25" y="26"/>
                    <a:pt x="24" y="25"/>
                  </a:cubicBezTo>
                  <a:cubicBezTo>
                    <a:pt x="24" y="25"/>
                    <a:pt x="25" y="23"/>
                    <a:pt x="25" y="22"/>
                  </a:cubicBezTo>
                  <a:cubicBezTo>
                    <a:pt x="24" y="21"/>
                    <a:pt x="27" y="19"/>
                    <a:pt x="27" y="18"/>
                  </a:cubicBezTo>
                  <a:cubicBezTo>
                    <a:pt x="29" y="15"/>
                    <a:pt x="31" y="13"/>
                    <a:pt x="30" y="10"/>
                  </a:cubicBezTo>
                  <a:cubicBezTo>
                    <a:pt x="30" y="9"/>
                    <a:pt x="31" y="8"/>
                    <a:pt x="31" y="7"/>
                  </a:cubicBezTo>
                  <a:cubicBezTo>
                    <a:pt x="31" y="5"/>
                    <a:pt x="29" y="7"/>
                    <a:pt x="28" y="6"/>
                  </a:cubicBezTo>
                  <a:cubicBezTo>
                    <a:pt x="28" y="4"/>
                    <a:pt x="27" y="3"/>
                    <a:pt x="27" y="2"/>
                  </a:cubicBezTo>
                  <a:cubicBezTo>
                    <a:pt x="25" y="0"/>
                    <a:pt x="25" y="3"/>
                    <a:pt x="23" y="2"/>
                  </a:cubicBezTo>
                  <a:cubicBezTo>
                    <a:pt x="24" y="4"/>
                    <a:pt x="22" y="4"/>
                    <a:pt x="22" y="5"/>
                  </a:cubicBezTo>
                  <a:cubicBezTo>
                    <a:pt x="22" y="5"/>
                    <a:pt x="22" y="9"/>
                    <a:pt x="22" y="9"/>
                  </a:cubicBezTo>
                  <a:cubicBezTo>
                    <a:pt x="21" y="9"/>
                    <a:pt x="21" y="7"/>
                    <a:pt x="21" y="7"/>
                  </a:cubicBezTo>
                  <a:cubicBezTo>
                    <a:pt x="19" y="7"/>
                    <a:pt x="18" y="8"/>
                    <a:pt x="18" y="9"/>
                  </a:cubicBezTo>
                  <a:cubicBezTo>
                    <a:pt x="17" y="10"/>
                    <a:pt x="15" y="10"/>
                    <a:pt x="14" y="11"/>
                  </a:cubicBezTo>
                  <a:cubicBezTo>
                    <a:pt x="13" y="12"/>
                    <a:pt x="14" y="14"/>
                    <a:pt x="13" y="15"/>
                  </a:cubicBezTo>
                  <a:cubicBezTo>
                    <a:pt x="13" y="16"/>
                    <a:pt x="12" y="17"/>
                    <a:pt x="11" y="18"/>
                  </a:cubicBezTo>
                  <a:cubicBezTo>
                    <a:pt x="11" y="19"/>
                    <a:pt x="11" y="20"/>
                    <a:pt x="11" y="21"/>
                  </a:cubicBezTo>
                  <a:cubicBezTo>
                    <a:pt x="11" y="23"/>
                    <a:pt x="10" y="25"/>
                    <a:pt x="9" y="25"/>
                  </a:cubicBezTo>
                  <a:cubicBezTo>
                    <a:pt x="8" y="25"/>
                    <a:pt x="7" y="25"/>
                    <a:pt x="6" y="25"/>
                  </a:cubicBezTo>
                  <a:cubicBezTo>
                    <a:pt x="5" y="27"/>
                    <a:pt x="6" y="35"/>
                    <a:pt x="4" y="35"/>
                  </a:cubicBezTo>
                  <a:cubicBezTo>
                    <a:pt x="4" y="35"/>
                    <a:pt x="2" y="35"/>
                    <a:pt x="2" y="35"/>
                  </a:cubicBezTo>
                  <a:cubicBezTo>
                    <a:pt x="2" y="36"/>
                    <a:pt x="2" y="37"/>
                    <a:pt x="2" y="37"/>
                  </a:cubicBezTo>
                  <a:cubicBezTo>
                    <a:pt x="2" y="38"/>
                    <a:pt x="1" y="39"/>
                    <a:pt x="0" y="40"/>
                  </a:cubicBezTo>
                  <a:cubicBezTo>
                    <a:pt x="0" y="41"/>
                    <a:pt x="4" y="46"/>
                    <a:pt x="5" y="47"/>
                  </a:cubicBezTo>
                  <a:cubicBezTo>
                    <a:pt x="5" y="47"/>
                    <a:pt x="4" y="44"/>
                    <a:pt x="4" y="44"/>
                  </a:cubicBezTo>
                  <a:cubicBezTo>
                    <a:pt x="4" y="44"/>
                    <a:pt x="7" y="48"/>
                    <a:pt x="7" y="48"/>
                  </a:cubicBezTo>
                  <a:cubicBezTo>
                    <a:pt x="8" y="50"/>
                    <a:pt x="6" y="50"/>
                    <a:pt x="7" y="52"/>
                  </a:cubicBezTo>
                  <a:cubicBezTo>
                    <a:pt x="6" y="51"/>
                    <a:pt x="8" y="51"/>
                    <a:pt x="9" y="52"/>
                  </a:cubicBezTo>
                  <a:cubicBezTo>
                    <a:pt x="10" y="54"/>
                    <a:pt x="11" y="56"/>
                    <a:pt x="11" y="58"/>
                  </a:cubicBezTo>
                  <a:cubicBezTo>
                    <a:pt x="11" y="58"/>
                    <a:pt x="10" y="67"/>
                    <a:pt x="10" y="67"/>
                  </a:cubicBezTo>
                  <a:cubicBezTo>
                    <a:pt x="11" y="67"/>
                    <a:pt x="11" y="64"/>
                    <a:pt x="11" y="64"/>
                  </a:cubicBezTo>
                  <a:cubicBezTo>
                    <a:pt x="11" y="64"/>
                    <a:pt x="11" y="67"/>
                    <a:pt x="11" y="67"/>
                  </a:cubicBezTo>
                  <a:cubicBezTo>
                    <a:pt x="11" y="67"/>
                    <a:pt x="12" y="66"/>
                    <a:pt x="12" y="66"/>
                  </a:cubicBezTo>
                  <a:cubicBezTo>
                    <a:pt x="12" y="66"/>
                    <a:pt x="12" y="68"/>
                    <a:pt x="12" y="68"/>
                  </a:cubicBezTo>
                  <a:cubicBezTo>
                    <a:pt x="13" y="68"/>
                    <a:pt x="13" y="66"/>
                    <a:pt x="14" y="66"/>
                  </a:cubicBezTo>
                  <a:cubicBezTo>
                    <a:pt x="14" y="66"/>
                    <a:pt x="14" y="67"/>
                    <a:pt x="14" y="67"/>
                  </a:cubicBezTo>
                  <a:cubicBezTo>
                    <a:pt x="14" y="67"/>
                    <a:pt x="17" y="66"/>
                    <a:pt x="17" y="65"/>
                  </a:cubicBezTo>
                  <a:cubicBezTo>
                    <a:pt x="18" y="65"/>
                    <a:pt x="23" y="62"/>
                    <a:pt x="21" y="61"/>
                  </a:cubicBezTo>
                  <a:cubicBezTo>
                    <a:pt x="22" y="61"/>
                    <a:pt x="21" y="63"/>
                    <a:pt x="22" y="64"/>
                  </a:cubicBezTo>
                  <a:cubicBezTo>
                    <a:pt x="23" y="64"/>
                    <a:pt x="24" y="64"/>
                    <a:pt x="24" y="65"/>
                  </a:cubicBezTo>
                  <a:cubicBezTo>
                    <a:pt x="25" y="67"/>
                    <a:pt x="25" y="70"/>
                    <a:pt x="25" y="72"/>
                  </a:cubicBezTo>
                  <a:cubicBezTo>
                    <a:pt x="26" y="75"/>
                    <a:pt x="26" y="77"/>
                    <a:pt x="28" y="79"/>
                  </a:cubicBezTo>
                  <a:cubicBezTo>
                    <a:pt x="28" y="79"/>
                    <a:pt x="29" y="80"/>
                    <a:pt x="29" y="80"/>
                  </a:cubicBezTo>
                  <a:cubicBezTo>
                    <a:pt x="29" y="82"/>
                    <a:pt x="30" y="82"/>
                    <a:pt x="30" y="82"/>
                  </a:cubicBezTo>
                  <a:cubicBezTo>
                    <a:pt x="31" y="83"/>
                    <a:pt x="29" y="85"/>
                    <a:pt x="30" y="85"/>
                  </a:cubicBezTo>
                  <a:cubicBezTo>
                    <a:pt x="30" y="85"/>
                    <a:pt x="30" y="85"/>
                    <a:pt x="31" y="85"/>
                  </a:cubicBezTo>
                  <a:cubicBezTo>
                    <a:pt x="31" y="86"/>
                    <a:pt x="29" y="87"/>
                    <a:pt x="29" y="88"/>
                  </a:cubicBezTo>
                  <a:cubicBezTo>
                    <a:pt x="29" y="90"/>
                    <a:pt x="30" y="88"/>
                    <a:pt x="31" y="89"/>
                  </a:cubicBezTo>
                  <a:cubicBezTo>
                    <a:pt x="31" y="89"/>
                    <a:pt x="29" y="97"/>
                    <a:pt x="29" y="98"/>
                  </a:cubicBezTo>
                  <a:cubicBezTo>
                    <a:pt x="31" y="96"/>
                    <a:pt x="32" y="92"/>
                    <a:pt x="33" y="90"/>
                  </a:cubicBezTo>
                  <a:cubicBezTo>
                    <a:pt x="34" y="88"/>
                    <a:pt x="35" y="87"/>
                    <a:pt x="34" y="85"/>
                  </a:cubicBezTo>
                  <a:cubicBezTo>
                    <a:pt x="33" y="83"/>
                    <a:pt x="33" y="82"/>
                    <a:pt x="33" y="80"/>
                  </a:cubicBezTo>
                  <a:cubicBezTo>
                    <a:pt x="32" y="78"/>
                    <a:pt x="27" y="74"/>
                    <a:pt x="28" y="71"/>
                  </a:cubicBezTo>
                  <a:cubicBezTo>
                    <a:pt x="28" y="71"/>
                    <a:pt x="30" y="70"/>
                    <a:pt x="30" y="69"/>
                  </a:cubicBezTo>
                  <a:cubicBezTo>
                    <a:pt x="29" y="67"/>
                    <a:pt x="30" y="67"/>
                    <a:pt x="30" y="65"/>
                  </a:cubicBezTo>
                  <a:cubicBezTo>
                    <a:pt x="31" y="62"/>
                    <a:pt x="27" y="60"/>
                    <a:pt x="26" y="58"/>
                  </a:cubicBezTo>
                  <a:cubicBezTo>
                    <a:pt x="23" y="56"/>
                    <a:pt x="25" y="52"/>
                    <a:pt x="26" y="49"/>
                  </a:cubicBezTo>
                  <a:cubicBezTo>
                    <a:pt x="26" y="47"/>
                    <a:pt x="27" y="47"/>
                    <a:pt x="29" y="47"/>
                  </a:cubicBezTo>
                  <a:cubicBezTo>
                    <a:pt x="31" y="47"/>
                    <a:pt x="33" y="45"/>
                    <a:pt x="34" y="44"/>
                  </a:cubicBezTo>
                  <a:cubicBezTo>
                    <a:pt x="36" y="43"/>
                    <a:pt x="37" y="44"/>
                    <a:pt x="39" y="42"/>
                  </a:cubicBezTo>
                  <a:cubicBezTo>
                    <a:pt x="40" y="40"/>
                    <a:pt x="41" y="39"/>
                    <a:pt x="41" y="38"/>
                  </a:cubicBezTo>
                  <a:cubicBezTo>
                    <a:pt x="41" y="38"/>
                    <a:pt x="40" y="38"/>
                    <a:pt x="39" y="3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2006" name="Freeform 703" descr="" title=""/>
            <p:cNvSpPr>
              <a:spLocks/>
            </p:cNvSpPr>
            <p:nvPr/>
          </p:nvSpPr>
          <p:spPr bwMode="auto">
            <a:xfrm>
              <a:off x="15972293" y="7603774"/>
              <a:ext cx="226046" cy="276721"/>
            </a:xfrm>
            <a:custGeom>
              <a:avLst/>
              <a:gdLst>
                <a:gd name="T0" fmla="*/ 21 w 23"/>
                <a:gd name="T1" fmla="*/ 26 h 28"/>
                <a:gd name="T2" fmla="*/ 20 w 23"/>
                <a:gd name="T3" fmla="*/ 17 h 28"/>
                <a:gd name="T4" fmla="*/ 18 w 23"/>
                <a:gd name="T5" fmla="*/ 16 h 28"/>
                <a:gd name="T6" fmla="*/ 16 w 23"/>
                <a:gd name="T7" fmla="*/ 18 h 28"/>
                <a:gd name="T8" fmla="*/ 17 w 23"/>
                <a:gd name="T9" fmla="*/ 13 h 28"/>
                <a:gd name="T10" fmla="*/ 18 w 23"/>
                <a:gd name="T11" fmla="*/ 7 h 28"/>
                <a:gd name="T12" fmla="*/ 14 w 23"/>
                <a:gd name="T13" fmla="*/ 7 h 28"/>
                <a:gd name="T14" fmla="*/ 10 w 23"/>
                <a:gd name="T15" fmla="*/ 7 h 28"/>
                <a:gd name="T16" fmla="*/ 8 w 23"/>
                <a:gd name="T17" fmla="*/ 4 h 28"/>
                <a:gd name="T18" fmla="*/ 6 w 23"/>
                <a:gd name="T19" fmla="*/ 2 h 28"/>
                <a:gd name="T20" fmla="*/ 2 w 23"/>
                <a:gd name="T21" fmla="*/ 1 h 28"/>
                <a:gd name="T22" fmla="*/ 4 w 23"/>
                <a:gd name="T23" fmla="*/ 5 h 28"/>
                <a:gd name="T24" fmla="*/ 1 w 23"/>
                <a:gd name="T25" fmla="*/ 9 h 28"/>
                <a:gd name="T26" fmla="*/ 3 w 23"/>
                <a:gd name="T27" fmla="*/ 16 h 28"/>
                <a:gd name="T28" fmla="*/ 5 w 23"/>
                <a:gd name="T29" fmla="*/ 25 h 28"/>
                <a:gd name="T30" fmla="*/ 6 w 23"/>
                <a:gd name="T31" fmla="*/ 22 h 28"/>
                <a:gd name="T32" fmla="*/ 7 w 23"/>
                <a:gd name="T33" fmla="*/ 24 h 28"/>
                <a:gd name="T34" fmla="*/ 7 w 23"/>
                <a:gd name="T35" fmla="*/ 23 h 28"/>
                <a:gd name="T36" fmla="*/ 8 w 23"/>
                <a:gd name="T37" fmla="*/ 21 h 28"/>
                <a:gd name="T38" fmla="*/ 13 w 23"/>
                <a:gd name="T39" fmla="*/ 22 h 28"/>
                <a:gd name="T40" fmla="*/ 11 w 23"/>
                <a:gd name="T41" fmla="*/ 16 h 28"/>
                <a:gd name="T42" fmla="*/ 13 w 23"/>
                <a:gd name="T43" fmla="*/ 19 h 28"/>
                <a:gd name="T44" fmla="*/ 17 w 23"/>
                <a:gd name="T45" fmla="*/ 20 h 28"/>
                <a:gd name="T46" fmla="*/ 18 w 23"/>
                <a:gd name="T47" fmla="*/ 22 h 28"/>
                <a:gd name="T48" fmla="*/ 19 w 23"/>
                <a:gd name="T49" fmla="*/ 28 h 28"/>
                <a:gd name="T50" fmla="*/ 21 w 23"/>
                <a:gd name="T51" fmla="*/ 26 h 28"/>
                <a:gd name="T52" fmla="*/ 21 w 23"/>
                <a:gd name="T53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" h="28">
                  <a:moveTo>
                    <a:pt x="21" y="26"/>
                  </a:moveTo>
                  <a:cubicBezTo>
                    <a:pt x="22" y="24"/>
                    <a:pt x="20" y="19"/>
                    <a:pt x="20" y="17"/>
                  </a:cubicBezTo>
                  <a:cubicBezTo>
                    <a:pt x="20" y="17"/>
                    <a:pt x="19" y="13"/>
                    <a:pt x="18" y="16"/>
                  </a:cubicBezTo>
                  <a:cubicBezTo>
                    <a:pt x="18" y="16"/>
                    <a:pt x="17" y="17"/>
                    <a:pt x="16" y="18"/>
                  </a:cubicBezTo>
                  <a:cubicBezTo>
                    <a:pt x="16" y="17"/>
                    <a:pt x="14" y="13"/>
                    <a:pt x="17" y="13"/>
                  </a:cubicBezTo>
                  <a:cubicBezTo>
                    <a:pt x="19" y="12"/>
                    <a:pt x="23" y="6"/>
                    <a:pt x="18" y="7"/>
                  </a:cubicBezTo>
                  <a:cubicBezTo>
                    <a:pt x="17" y="8"/>
                    <a:pt x="15" y="7"/>
                    <a:pt x="14" y="7"/>
                  </a:cubicBezTo>
                  <a:cubicBezTo>
                    <a:pt x="13" y="7"/>
                    <a:pt x="11" y="7"/>
                    <a:pt x="10" y="7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8" y="2"/>
                    <a:pt x="7" y="3"/>
                    <a:pt x="6" y="2"/>
                  </a:cubicBezTo>
                  <a:cubicBezTo>
                    <a:pt x="4" y="1"/>
                    <a:pt x="3" y="0"/>
                    <a:pt x="2" y="1"/>
                  </a:cubicBezTo>
                  <a:cubicBezTo>
                    <a:pt x="1" y="3"/>
                    <a:pt x="3" y="4"/>
                    <a:pt x="4" y="5"/>
                  </a:cubicBezTo>
                  <a:cubicBezTo>
                    <a:pt x="7" y="8"/>
                    <a:pt x="2" y="6"/>
                    <a:pt x="1" y="9"/>
                  </a:cubicBezTo>
                  <a:cubicBezTo>
                    <a:pt x="0" y="12"/>
                    <a:pt x="2" y="14"/>
                    <a:pt x="3" y="16"/>
                  </a:cubicBezTo>
                  <a:cubicBezTo>
                    <a:pt x="5" y="19"/>
                    <a:pt x="6" y="22"/>
                    <a:pt x="5" y="25"/>
                  </a:cubicBezTo>
                  <a:cubicBezTo>
                    <a:pt x="6" y="26"/>
                    <a:pt x="6" y="23"/>
                    <a:pt x="6" y="22"/>
                  </a:cubicBezTo>
                  <a:cubicBezTo>
                    <a:pt x="6" y="23"/>
                    <a:pt x="6" y="24"/>
                    <a:pt x="7" y="24"/>
                  </a:cubicBezTo>
                  <a:cubicBezTo>
                    <a:pt x="7" y="24"/>
                    <a:pt x="7" y="23"/>
                    <a:pt x="7" y="23"/>
                  </a:cubicBezTo>
                  <a:cubicBezTo>
                    <a:pt x="8" y="26"/>
                    <a:pt x="8" y="23"/>
                    <a:pt x="8" y="21"/>
                  </a:cubicBezTo>
                  <a:cubicBezTo>
                    <a:pt x="8" y="22"/>
                    <a:pt x="12" y="25"/>
                    <a:pt x="13" y="22"/>
                  </a:cubicBezTo>
                  <a:cubicBezTo>
                    <a:pt x="13" y="21"/>
                    <a:pt x="12" y="16"/>
                    <a:pt x="11" y="16"/>
                  </a:cubicBezTo>
                  <a:cubicBezTo>
                    <a:pt x="12" y="16"/>
                    <a:pt x="13" y="18"/>
                    <a:pt x="13" y="19"/>
                  </a:cubicBezTo>
                  <a:cubicBezTo>
                    <a:pt x="14" y="20"/>
                    <a:pt x="17" y="18"/>
                    <a:pt x="17" y="20"/>
                  </a:cubicBezTo>
                  <a:cubicBezTo>
                    <a:pt x="17" y="21"/>
                    <a:pt x="18" y="20"/>
                    <a:pt x="18" y="22"/>
                  </a:cubicBezTo>
                  <a:cubicBezTo>
                    <a:pt x="18" y="24"/>
                    <a:pt x="18" y="26"/>
                    <a:pt x="19" y="28"/>
                  </a:cubicBezTo>
                  <a:cubicBezTo>
                    <a:pt x="20" y="27"/>
                    <a:pt x="20" y="27"/>
                    <a:pt x="21" y="26"/>
                  </a:cubicBezTo>
                  <a:cubicBezTo>
                    <a:pt x="22" y="25"/>
                    <a:pt x="20" y="27"/>
                    <a:pt x="21" y="2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2007" name="Freeform 704" descr="" title=""/>
            <p:cNvSpPr>
              <a:spLocks/>
            </p:cNvSpPr>
            <p:nvPr/>
          </p:nvSpPr>
          <p:spPr bwMode="auto">
            <a:xfrm>
              <a:off x="16397386" y="7910867"/>
              <a:ext cx="414974" cy="762670"/>
            </a:xfrm>
            <a:custGeom>
              <a:avLst/>
              <a:gdLst>
                <a:gd name="T0" fmla="*/ 40 w 42"/>
                <a:gd name="T1" fmla="*/ 30 h 77"/>
                <a:gd name="T2" fmla="*/ 41 w 42"/>
                <a:gd name="T3" fmla="*/ 27 h 77"/>
                <a:gd name="T4" fmla="*/ 39 w 42"/>
                <a:gd name="T5" fmla="*/ 24 h 77"/>
                <a:gd name="T6" fmla="*/ 36 w 42"/>
                <a:gd name="T7" fmla="*/ 20 h 77"/>
                <a:gd name="T8" fmla="*/ 35 w 42"/>
                <a:gd name="T9" fmla="*/ 15 h 77"/>
                <a:gd name="T10" fmla="*/ 30 w 42"/>
                <a:gd name="T11" fmla="*/ 12 h 77"/>
                <a:gd name="T12" fmla="*/ 25 w 42"/>
                <a:gd name="T13" fmla="*/ 14 h 77"/>
                <a:gd name="T14" fmla="*/ 21 w 42"/>
                <a:gd name="T15" fmla="*/ 14 h 77"/>
                <a:gd name="T16" fmla="*/ 17 w 42"/>
                <a:gd name="T17" fmla="*/ 16 h 77"/>
                <a:gd name="T18" fmla="*/ 19 w 42"/>
                <a:gd name="T19" fmla="*/ 12 h 77"/>
                <a:gd name="T20" fmla="*/ 19 w 42"/>
                <a:gd name="T21" fmla="*/ 9 h 77"/>
                <a:gd name="T22" fmla="*/ 18 w 42"/>
                <a:gd name="T23" fmla="*/ 5 h 77"/>
                <a:gd name="T24" fmla="*/ 15 w 42"/>
                <a:gd name="T25" fmla="*/ 4 h 77"/>
                <a:gd name="T26" fmla="*/ 9 w 42"/>
                <a:gd name="T27" fmla="*/ 1 h 77"/>
                <a:gd name="T28" fmla="*/ 4 w 42"/>
                <a:gd name="T29" fmla="*/ 4 h 77"/>
                <a:gd name="T30" fmla="*/ 1 w 42"/>
                <a:gd name="T31" fmla="*/ 8 h 77"/>
                <a:gd name="T32" fmla="*/ 0 w 42"/>
                <a:gd name="T33" fmla="*/ 13 h 77"/>
                <a:gd name="T34" fmla="*/ 3 w 42"/>
                <a:gd name="T35" fmla="*/ 16 h 77"/>
                <a:gd name="T36" fmla="*/ 6 w 42"/>
                <a:gd name="T37" fmla="*/ 20 h 77"/>
                <a:gd name="T38" fmla="*/ 5 w 42"/>
                <a:gd name="T39" fmla="*/ 24 h 77"/>
                <a:gd name="T40" fmla="*/ 5 w 42"/>
                <a:gd name="T41" fmla="*/ 27 h 77"/>
                <a:gd name="T42" fmla="*/ 4 w 42"/>
                <a:gd name="T43" fmla="*/ 28 h 77"/>
                <a:gd name="T44" fmla="*/ 6 w 42"/>
                <a:gd name="T45" fmla="*/ 33 h 77"/>
                <a:gd name="T46" fmla="*/ 9 w 42"/>
                <a:gd name="T47" fmla="*/ 37 h 77"/>
                <a:gd name="T48" fmla="*/ 10 w 42"/>
                <a:gd name="T49" fmla="*/ 42 h 77"/>
                <a:gd name="T50" fmla="*/ 6 w 42"/>
                <a:gd name="T51" fmla="*/ 52 h 77"/>
                <a:gd name="T52" fmla="*/ 5 w 42"/>
                <a:gd name="T53" fmla="*/ 55 h 77"/>
                <a:gd name="T54" fmla="*/ 4 w 42"/>
                <a:gd name="T55" fmla="*/ 58 h 77"/>
                <a:gd name="T56" fmla="*/ 5 w 42"/>
                <a:gd name="T57" fmla="*/ 62 h 77"/>
                <a:gd name="T58" fmla="*/ 11 w 42"/>
                <a:gd name="T59" fmla="*/ 69 h 77"/>
                <a:gd name="T60" fmla="*/ 13 w 42"/>
                <a:gd name="T61" fmla="*/ 72 h 77"/>
                <a:gd name="T62" fmla="*/ 16 w 42"/>
                <a:gd name="T63" fmla="*/ 72 h 77"/>
                <a:gd name="T64" fmla="*/ 18 w 42"/>
                <a:gd name="T65" fmla="*/ 74 h 77"/>
                <a:gd name="T66" fmla="*/ 19 w 42"/>
                <a:gd name="T67" fmla="*/ 76 h 77"/>
                <a:gd name="T68" fmla="*/ 21 w 42"/>
                <a:gd name="T69" fmla="*/ 76 h 77"/>
                <a:gd name="T70" fmla="*/ 23 w 42"/>
                <a:gd name="T71" fmla="*/ 74 h 77"/>
                <a:gd name="T72" fmla="*/ 16 w 42"/>
                <a:gd name="T73" fmla="*/ 69 h 77"/>
                <a:gd name="T74" fmla="*/ 13 w 42"/>
                <a:gd name="T75" fmla="*/ 67 h 77"/>
                <a:gd name="T76" fmla="*/ 15 w 42"/>
                <a:gd name="T77" fmla="*/ 67 h 77"/>
                <a:gd name="T78" fmla="*/ 12 w 42"/>
                <a:gd name="T79" fmla="*/ 60 h 77"/>
                <a:gd name="T80" fmla="*/ 11 w 42"/>
                <a:gd name="T81" fmla="*/ 58 h 77"/>
                <a:gd name="T82" fmla="*/ 9 w 42"/>
                <a:gd name="T83" fmla="*/ 56 h 77"/>
                <a:gd name="T84" fmla="*/ 11 w 42"/>
                <a:gd name="T85" fmla="*/ 48 h 77"/>
                <a:gd name="T86" fmla="*/ 13 w 42"/>
                <a:gd name="T87" fmla="*/ 43 h 77"/>
                <a:gd name="T88" fmla="*/ 14 w 42"/>
                <a:gd name="T89" fmla="*/ 36 h 77"/>
                <a:gd name="T90" fmla="*/ 17 w 42"/>
                <a:gd name="T91" fmla="*/ 40 h 77"/>
                <a:gd name="T92" fmla="*/ 22 w 42"/>
                <a:gd name="T93" fmla="*/ 41 h 77"/>
                <a:gd name="T94" fmla="*/ 27 w 42"/>
                <a:gd name="T95" fmla="*/ 44 h 77"/>
                <a:gd name="T96" fmla="*/ 24 w 42"/>
                <a:gd name="T97" fmla="*/ 38 h 77"/>
                <a:gd name="T98" fmla="*/ 28 w 42"/>
                <a:gd name="T99" fmla="*/ 33 h 77"/>
                <a:gd name="T100" fmla="*/ 34 w 42"/>
                <a:gd name="T101" fmla="*/ 32 h 77"/>
                <a:gd name="T102" fmla="*/ 38 w 42"/>
                <a:gd name="T103" fmla="*/ 33 h 77"/>
                <a:gd name="T104" fmla="*/ 40 w 42"/>
                <a:gd name="T105" fmla="*/ 30 h 77"/>
                <a:gd name="T106" fmla="*/ 40 w 42"/>
                <a:gd name="T107" fmla="*/ 3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2" h="77">
                  <a:moveTo>
                    <a:pt x="40" y="30"/>
                  </a:moveTo>
                  <a:cubicBezTo>
                    <a:pt x="41" y="30"/>
                    <a:pt x="40" y="28"/>
                    <a:pt x="41" y="27"/>
                  </a:cubicBezTo>
                  <a:cubicBezTo>
                    <a:pt x="42" y="26"/>
                    <a:pt x="40" y="24"/>
                    <a:pt x="39" y="24"/>
                  </a:cubicBezTo>
                  <a:cubicBezTo>
                    <a:pt x="38" y="23"/>
                    <a:pt x="36" y="22"/>
                    <a:pt x="36" y="20"/>
                  </a:cubicBezTo>
                  <a:cubicBezTo>
                    <a:pt x="36" y="18"/>
                    <a:pt x="37" y="17"/>
                    <a:pt x="35" y="15"/>
                  </a:cubicBezTo>
                  <a:cubicBezTo>
                    <a:pt x="34" y="14"/>
                    <a:pt x="32" y="12"/>
                    <a:pt x="30" y="12"/>
                  </a:cubicBezTo>
                  <a:cubicBezTo>
                    <a:pt x="28" y="12"/>
                    <a:pt x="27" y="14"/>
                    <a:pt x="25" y="14"/>
                  </a:cubicBezTo>
                  <a:cubicBezTo>
                    <a:pt x="23" y="13"/>
                    <a:pt x="23" y="13"/>
                    <a:pt x="21" y="14"/>
                  </a:cubicBezTo>
                  <a:cubicBezTo>
                    <a:pt x="21" y="14"/>
                    <a:pt x="18" y="17"/>
                    <a:pt x="17" y="16"/>
                  </a:cubicBezTo>
                  <a:cubicBezTo>
                    <a:pt x="17" y="15"/>
                    <a:pt x="20" y="13"/>
                    <a:pt x="19" y="12"/>
                  </a:cubicBezTo>
                  <a:cubicBezTo>
                    <a:pt x="17" y="11"/>
                    <a:pt x="19" y="10"/>
                    <a:pt x="19" y="9"/>
                  </a:cubicBezTo>
                  <a:cubicBezTo>
                    <a:pt x="19" y="8"/>
                    <a:pt x="19" y="5"/>
                    <a:pt x="18" y="5"/>
                  </a:cubicBezTo>
                  <a:cubicBezTo>
                    <a:pt x="16" y="6"/>
                    <a:pt x="14" y="6"/>
                    <a:pt x="15" y="4"/>
                  </a:cubicBezTo>
                  <a:cubicBezTo>
                    <a:pt x="16" y="0"/>
                    <a:pt x="11" y="0"/>
                    <a:pt x="9" y="1"/>
                  </a:cubicBezTo>
                  <a:cubicBezTo>
                    <a:pt x="8" y="3"/>
                    <a:pt x="6" y="4"/>
                    <a:pt x="4" y="4"/>
                  </a:cubicBezTo>
                  <a:cubicBezTo>
                    <a:pt x="2" y="4"/>
                    <a:pt x="1" y="7"/>
                    <a:pt x="1" y="8"/>
                  </a:cubicBezTo>
                  <a:cubicBezTo>
                    <a:pt x="1" y="10"/>
                    <a:pt x="0" y="11"/>
                    <a:pt x="0" y="13"/>
                  </a:cubicBezTo>
                  <a:cubicBezTo>
                    <a:pt x="0" y="15"/>
                    <a:pt x="1" y="15"/>
                    <a:pt x="3" y="16"/>
                  </a:cubicBezTo>
                  <a:cubicBezTo>
                    <a:pt x="4" y="18"/>
                    <a:pt x="5" y="19"/>
                    <a:pt x="6" y="20"/>
                  </a:cubicBezTo>
                  <a:cubicBezTo>
                    <a:pt x="7" y="22"/>
                    <a:pt x="5" y="23"/>
                    <a:pt x="5" y="24"/>
                  </a:cubicBezTo>
                  <a:cubicBezTo>
                    <a:pt x="5" y="25"/>
                    <a:pt x="6" y="26"/>
                    <a:pt x="5" y="27"/>
                  </a:cubicBezTo>
                  <a:cubicBezTo>
                    <a:pt x="5" y="27"/>
                    <a:pt x="4" y="27"/>
                    <a:pt x="4" y="28"/>
                  </a:cubicBezTo>
                  <a:cubicBezTo>
                    <a:pt x="3" y="29"/>
                    <a:pt x="5" y="32"/>
                    <a:pt x="6" y="33"/>
                  </a:cubicBezTo>
                  <a:cubicBezTo>
                    <a:pt x="7" y="34"/>
                    <a:pt x="8" y="35"/>
                    <a:pt x="9" y="37"/>
                  </a:cubicBezTo>
                  <a:cubicBezTo>
                    <a:pt x="9" y="39"/>
                    <a:pt x="9" y="40"/>
                    <a:pt x="10" y="42"/>
                  </a:cubicBezTo>
                  <a:cubicBezTo>
                    <a:pt x="11" y="46"/>
                    <a:pt x="8" y="49"/>
                    <a:pt x="6" y="52"/>
                  </a:cubicBezTo>
                  <a:cubicBezTo>
                    <a:pt x="6" y="53"/>
                    <a:pt x="5" y="54"/>
                    <a:pt x="5" y="55"/>
                  </a:cubicBezTo>
                  <a:cubicBezTo>
                    <a:pt x="4" y="56"/>
                    <a:pt x="4" y="57"/>
                    <a:pt x="4" y="58"/>
                  </a:cubicBezTo>
                  <a:cubicBezTo>
                    <a:pt x="4" y="59"/>
                    <a:pt x="3" y="62"/>
                    <a:pt x="5" y="62"/>
                  </a:cubicBezTo>
                  <a:cubicBezTo>
                    <a:pt x="8" y="64"/>
                    <a:pt x="9" y="67"/>
                    <a:pt x="11" y="69"/>
                  </a:cubicBezTo>
                  <a:cubicBezTo>
                    <a:pt x="12" y="70"/>
                    <a:pt x="12" y="71"/>
                    <a:pt x="13" y="72"/>
                  </a:cubicBezTo>
                  <a:cubicBezTo>
                    <a:pt x="14" y="72"/>
                    <a:pt x="15" y="72"/>
                    <a:pt x="16" y="72"/>
                  </a:cubicBezTo>
                  <a:cubicBezTo>
                    <a:pt x="17" y="73"/>
                    <a:pt x="18" y="73"/>
                    <a:pt x="18" y="74"/>
                  </a:cubicBezTo>
                  <a:cubicBezTo>
                    <a:pt x="18" y="75"/>
                    <a:pt x="18" y="76"/>
                    <a:pt x="19" y="76"/>
                  </a:cubicBezTo>
                  <a:cubicBezTo>
                    <a:pt x="19" y="77"/>
                    <a:pt x="20" y="76"/>
                    <a:pt x="21" y="76"/>
                  </a:cubicBezTo>
                  <a:cubicBezTo>
                    <a:pt x="22" y="76"/>
                    <a:pt x="23" y="74"/>
                    <a:pt x="23" y="74"/>
                  </a:cubicBezTo>
                  <a:cubicBezTo>
                    <a:pt x="21" y="71"/>
                    <a:pt x="20" y="70"/>
                    <a:pt x="16" y="69"/>
                  </a:cubicBezTo>
                  <a:cubicBezTo>
                    <a:pt x="15" y="69"/>
                    <a:pt x="14" y="68"/>
                    <a:pt x="13" y="67"/>
                  </a:cubicBezTo>
                  <a:cubicBezTo>
                    <a:pt x="13" y="65"/>
                    <a:pt x="14" y="67"/>
                    <a:pt x="15" y="67"/>
                  </a:cubicBezTo>
                  <a:cubicBezTo>
                    <a:pt x="14" y="67"/>
                    <a:pt x="12" y="61"/>
                    <a:pt x="12" y="60"/>
                  </a:cubicBezTo>
                  <a:cubicBezTo>
                    <a:pt x="12" y="59"/>
                    <a:pt x="12" y="59"/>
                    <a:pt x="11" y="58"/>
                  </a:cubicBezTo>
                  <a:cubicBezTo>
                    <a:pt x="10" y="58"/>
                    <a:pt x="9" y="57"/>
                    <a:pt x="9" y="56"/>
                  </a:cubicBezTo>
                  <a:cubicBezTo>
                    <a:pt x="8" y="53"/>
                    <a:pt x="10" y="50"/>
                    <a:pt x="11" y="48"/>
                  </a:cubicBezTo>
                  <a:cubicBezTo>
                    <a:pt x="11" y="46"/>
                    <a:pt x="13" y="44"/>
                    <a:pt x="13" y="43"/>
                  </a:cubicBezTo>
                  <a:cubicBezTo>
                    <a:pt x="13" y="41"/>
                    <a:pt x="12" y="37"/>
                    <a:pt x="14" y="36"/>
                  </a:cubicBezTo>
                  <a:cubicBezTo>
                    <a:pt x="17" y="36"/>
                    <a:pt x="17" y="37"/>
                    <a:pt x="17" y="40"/>
                  </a:cubicBezTo>
                  <a:cubicBezTo>
                    <a:pt x="16" y="42"/>
                    <a:pt x="20" y="41"/>
                    <a:pt x="22" y="41"/>
                  </a:cubicBezTo>
                  <a:cubicBezTo>
                    <a:pt x="23" y="41"/>
                    <a:pt x="26" y="43"/>
                    <a:pt x="27" y="44"/>
                  </a:cubicBezTo>
                  <a:cubicBezTo>
                    <a:pt x="27" y="42"/>
                    <a:pt x="25" y="41"/>
                    <a:pt x="24" y="38"/>
                  </a:cubicBezTo>
                  <a:cubicBezTo>
                    <a:pt x="24" y="36"/>
                    <a:pt x="26" y="35"/>
                    <a:pt x="28" y="33"/>
                  </a:cubicBezTo>
                  <a:cubicBezTo>
                    <a:pt x="29" y="32"/>
                    <a:pt x="32" y="32"/>
                    <a:pt x="34" y="32"/>
                  </a:cubicBezTo>
                  <a:cubicBezTo>
                    <a:pt x="36" y="32"/>
                    <a:pt x="37" y="32"/>
                    <a:pt x="38" y="33"/>
                  </a:cubicBezTo>
                  <a:cubicBezTo>
                    <a:pt x="40" y="33"/>
                    <a:pt x="39" y="32"/>
                    <a:pt x="40" y="30"/>
                  </a:cubicBezTo>
                  <a:cubicBezTo>
                    <a:pt x="41" y="30"/>
                    <a:pt x="40" y="31"/>
                    <a:pt x="40" y="3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2008" name="Freeform 705" descr="" title=""/>
            <p:cNvSpPr>
              <a:spLocks/>
            </p:cNvSpPr>
            <p:nvPr/>
          </p:nvSpPr>
          <p:spPr bwMode="auto">
            <a:xfrm>
              <a:off x="16623429" y="7752259"/>
              <a:ext cx="377862" cy="772796"/>
            </a:xfrm>
            <a:custGeom>
              <a:avLst/>
              <a:gdLst>
                <a:gd name="T0" fmla="*/ 37 w 38"/>
                <a:gd name="T1" fmla="*/ 55 h 78"/>
                <a:gd name="T2" fmla="*/ 36 w 38"/>
                <a:gd name="T3" fmla="*/ 49 h 78"/>
                <a:gd name="T4" fmla="*/ 32 w 38"/>
                <a:gd name="T5" fmla="*/ 41 h 78"/>
                <a:gd name="T6" fmla="*/ 28 w 38"/>
                <a:gd name="T7" fmla="*/ 37 h 78"/>
                <a:gd name="T8" fmla="*/ 22 w 38"/>
                <a:gd name="T9" fmla="*/ 31 h 78"/>
                <a:gd name="T10" fmla="*/ 18 w 38"/>
                <a:gd name="T11" fmla="*/ 26 h 78"/>
                <a:gd name="T12" fmla="*/ 19 w 38"/>
                <a:gd name="T13" fmla="*/ 20 h 78"/>
                <a:gd name="T14" fmla="*/ 23 w 38"/>
                <a:gd name="T15" fmla="*/ 15 h 78"/>
                <a:gd name="T16" fmla="*/ 29 w 38"/>
                <a:gd name="T17" fmla="*/ 11 h 78"/>
                <a:gd name="T18" fmla="*/ 23 w 38"/>
                <a:gd name="T19" fmla="*/ 7 h 78"/>
                <a:gd name="T20" fmla="*/ 24 w 38"/>
                <a:gd name="T21" fmla="*/ 4 h 78"/>
                <a:gd name="T22" fmla="*/ 19 w 38"/>
                <a:gd name="T23" fmla="*/ 3 h 78"/>
                <a:gd name="T24" fmla="*/ 14 w 38"/>
                <a:gd name="T25" fmla="*/ 3 h 78"/>
                <a:gd name="T26" fmla="*/ 11 w 38"/>
                <a:gd name="T27" fmla="*/ 5 h 78"/>
                <a:gd name="T28" fmla="*/ 8 w 38"/>
                <a:gd name="T29" fmla="*/ 5 h 78"/>
                <a:gd name="T30" fmla="*/ 5 w 38"/>
                <a:gd name="T31" fmla="*/ 5 h 78"/>
                <a:gd name="T32" fmla="*/ 3 w 38"/>
                <a:gd name="T33" fmla="*/ 5 h 78"/>
                <a:gd name="T34" fmla="*/ 0 w 38"/>
                <a:gd name="T35" fmla="*/ 6 h 78"/>
                <a:gd name="T36" fmla="*/ 4 w 38"/>
                <a:gd name="T37" fmla="*/ 9 h 78"/>
                <a:gd name="T38" fmla="*/ 5 w 38"/>
                <a:gd name="T39" fmla="*/ 13 h 78"/>
                <a:gd name="T40" fmla="*/ 9 w 38"/>
                <a:gd name="T41" fmla="*/ 14 h 78"/>
                <a:gd name="T42" fmla="*/ 12 w 38"/>
                <a:gd name="T43" fmla="*/ 17 h 78"/>
                <a:gd name="T44" fmla="*/ 13 w 38"/>
                <a:gd name="T45" fmla="*/ 21 h 78"/>
                <a:gd name="T46" fmla="*/ 10 w 38"/>
                <a:gd name="T47" fmla="*/ 22 h 78"/>
                <a:gd name="T48" fmla="*/ 14 w 38"/>
                <a:gd name="T49" fmla="*/ 25 h 78"/>
                <a:gd name="T50" fmla="*/ 19 w 38"/>
                <a:gd name="T51" fmla="*/ 31 h 78"/>
                <a:gd name="T52" fmla="*/ 23 w 38"/>
                <a:gd name="T53" fmla="*/ 35 h 78"/>
                <a:gd name="T54" fmla="*/ 26 w 38"/>
                <a:gd name="T55" fmla="*/ 39 h 78"/>
                <a:gd name="T56" fmla="*/ 28 w 38"/>
                <a:gd name="T57" fmla="*/ 43 h 78"/>
                <a:gd name="T58" fmla="*/ 27 w 38"/>
                <a:gd name="T59" fmla="*/ 48 h 78"/>
                <a:gd name="T60" fmla="*/ 28 w 38"/>
                <a:gd name="T61" fmla="*/ 52 h 78"/>
                <a:gd name="T62" fmla="*/ 28 w 38"/>
                <a:gd name="T63" fmla="*/ 57 h 78"/>
                <a:gd name="T64" fmla="*/ 23 w 38"/>
                <a:gd name="T65" fmla="*/ 60 h 78"/>
                <a:gd name="T66" fmla="*/ 20 w 38"/>
                <a:gd name="T67" fmla="*/ 62 h 78"/>
                <a:gd name="T68" fmla="*/ 20 w 38"/>
                <a:gd name="T69" fmla="*/ 65 h 78"/>
                <a:gd name="T70" fmla="*/ 18 w 38"/>
                <a:gd name="T71" fmla="*/ 66 h 78"/>
                <a:gd name="T72" fmla="*/ 14 w 38"/>
                <a:gd name="T73" fmla="*/ 67 h 78"/>
                <a:gd name="T74" fmla="*/ 15 w 38"/>
                <a:gd name="T75" fmla="*/ 70 h 78"/>
                <a:gd name="T76" fmla="*/ 14 w 38"/>
                <a:gd name="T77" fmla="*/ 74 h 78"/>
                <a:gd name="T78" fmla="*/ 14 w 38"/>
                <a:gd name="T79" fmla="*/ 77 h 78"/>
                <a:gd name="T80" fmla="*/ 18 w 38"/>
                <a:gd name="T81" fmla="*/ 75 h 78"/>
                <a:gd name="T82" fmla="*/ 19 w 38"/>
                <a:gd name="T83" fmla="*/ 71 h 78"/>
                <a:gd name="T84" fmla="*/ 22 w 38"/>
                <a:gd name="T85" fmla="*/ 72 h 78"/>
                <a:gd name="T86" fmla="*/ 21 w 38"/>
                <a:gd name="T87" fmla="*/ 70 h 78"/>
                <a:gd name="T88" fmla="*/ 23 w 38"/>
                <a:gd name="T89" fmla="*/ 71 h 78"/>
                <a:gd name="T90" fmla="*/ 24 w 38"/>
                <a:gd name="T91" fmla="*/ 67 h 78"/>
                <a:gd name="T92" fmla="*/ 26 w 38"/>
                <a:gd name="T93" fmla="*/ 68 h 78"/>
                <a:gd name="T94" fmla="*/ 30 w 38"/>
                <a:gd name="T95" fmla="*/ 66 h 78"/>
                <a:gd name="T96" fmla="*/ 36 w 38"/>
                <a:gd name="T97" fmla="*/ 61 h 78"/>
                <a:gd name="T98" fmla="*/ 36 w 38"/>
                <a:gd name="T99" fmla="*/ 57 h 78"/>
                <a:gd name="T100" fmla="*/ 37 w 38"/>
                <a:gd name="T101" fmla="*/ 55 h 78"/>
                <a:gd name="T102" fmla="*/ 37 w 38"/>
                <a:gd name="T103" fmla="*/ 5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8" h="78">
                  <a:moveTo>
                    <a:pt x="37" y="55"/>
                  </a:moveTo>
                  <a:cubicBezTo>
                    <a:pt x="36" y="54"/>
                    <a:pt x="36" y="52"/>
                    <a:pt x="36" y="49"/>
                  </a:cubicBezTo>
                  <a:cubicBezTo>
                    <a:pt x="35" y="46"/>
                    <a:pt x="34" y="44"/>
                    <a:pt x="32" y="41"/>
                  </a:cubicBezTo>
                  <a:cubicBezTo>
                    <a:pt x="31" y="39"/>
                    <a:pt x="30" y="38"/>
                    <a:pt x="28" y="37"/>
                  </a:cubicBezTo>
                  <a:cubicBezTo>
                    <a:pt x="26" y="35"/>
                    <a:pt x="23" y="34"/>
                    <a:pt x="22" y="31"/>
                  </a:cubicBezTo>
                  <a:cubicBezTo>
                    <a:pt x="22" y="29"/>
                    <a:pt x="20" y="28"/>
                    <a:pt x="18" y="26"/>
                  </a:cubicBezTo>
                  <a:cubicBezTo>
                    <a:pt x="17" y="25"/>
                    <a:pt x="18" y="21"/>
                    <a:pt x="19" y="20"/>
                  </a:cubicBezTo>
                  <a:cubicBezTo>
                    <a:pt x="21" y="19"/>
                    <a:pt x="23" y="17"/>
                    <a:pt x="23" y="15"/>
                  </a:cubicBezTo>
                  <a:cubicBezTo>
                    <a:pt x="24" y="14"/>
                    <a:pt x="28" y="12"/>
                    <a:pt x="29" y="11"/>
                  </a:cubicBezTo>
                  <a:cubicBezTo>
                    <a:pt x="27" y="10"/>
                    <a:pt x="25" y="9"/>
                    <a:pt x="23" y="7"/>
                  </a:cubicBezTo>
                  <a:cubicBezTo>
                    <a:pt x="21" y="6"/>
                    <a:pt x="24" y="6"/>
                    <a:pt x="24" y="4"/>
                  </a:cubicBezTo>
                  <a:cubicBezTo>
                    <a:pt x="24" y="4"/>
                    <a:pt x="19" y="3"/>
                    <a:pt x="19" y="3"/>
                  </a:cubicBezTo>
                  <a:cubicBezTo>
                    <a:pt x="17" y="2"/>
                    <a:pt x="15" y="0"/>
                    <a:pt x="14" y="3"/>
                  </a:cubicBezTo>
                  <a:cubicBezTo>
                    <a:pt x="13" y="4"/>
                    <a:pt x="12" y="4"/>
                    <a:pt x="11" y="5"/>
                  </a:cubicBezTo>
                  <a:cubicBezTo>
                    <a:pt x="9" y="8"/>
                    <a:pt x="9" y="4"/>
                    <a:pt x="8" y="5"/>
                  </a:cubicBezTo>
                  <a:cubicBezTo>
                    <a:pt x="6" y="6"/>
                    <a:pt x="6" y="5"/>
                    <a:pt x="5" y="5"/>
                  </a:cubicBezTo>
                  <a:cubicBezTo>
                    <a:pt x="4" y="6"/>
                    <a:pt x="3" y="6"/>
                    <a:pt x="3" y="5"/>
                  </a:cubicBezTo>
                  <a:cubicBezTo>
                    <a:pt x="3" y="4"/>
                    <a:pt x="1" y="6"/>
                    <a:pt x="0" y="6"/>
                  </a:cubicBezTo>
                  <a:cubicBezTo>
                    <a:pt x="0" y="7"/>
                    <a:pt x="3" y="9"/>
                    <a:pt x="4" y="9"/>
                  </a:cubicBezTo>
                  <a:cubicBezTo>
                    <a:pt x="5" y="11"/>
                    <a:pt x="4" y="12"/>
                    <a:pt x="5" y="13"/>
                  </a:cubicBezTo>
                  <a:cubicBezTo>
                    <a:pt x="5" y="15"/>
                    <a:pt x="8" y="15"/>
                    <a:pt x="9" y="14"/>
                  </a:cubicBezTo>
                  <a:cubicBezTo>
                    <a:pt x="11" y="13"/>
                    <a:pt x="12" y="16"/>
                    <a:pt x="12" y="17"/>
                  </a:cubicBezTo>
                  <a:cubicBezTo>
                    <a:pt x="13" y="19"/>
                    <a:pt x="15" y="19"/>
                    <a:pt x="13" y="21"/>
                  </a:cubicBezTo>
                  <a:cubicBezTo>
                    <a:pt x="11" y="22"/>
                    <a:pt x="10" y="19"/>
                    <a:pt x="10" y="22"/>
                  </a:cubicBezTo>
                  <a:cubicBezTo>
                    <a:pt x="10" y="24"/>
                    <a:pt x="13" y="24"/>
                    <a:pt x="14" y="25"/>
                  </a:cubicBezTo>
                  <a:cubicBezTo>
                    <a:pt x="16" y="27"/>
                    <a:pt x="17" y="29"/>
                    <a:pt x="19" y="31"/>
                  </a:cubicBezTo>
                  <a:cubicBezTo>
                    <a:pt x="20" y="33"/>
                    <a:pt x="22" y="33"/>
                    <a:pt x="23" y="35"/>
                  </a:cubicBezTo>
                  <a:cubicBezTo>
                    <a:pt x="24" y="37"/>
                    <a:pt x="24" y="38"/>
                    <a:pt x="26" y="39"/>
                  </a:cubicBezTo>
                  <a:cubicBezTo>
                    <a:pt x="27" y="40"/>
                    <a:pt x="26" y="42"/>
                    <a:pt x="28" y="43"/>
                  </a:cubicBezTo>
                  <a:cubicBezTo>
                    <a:pt x="29" y="44"/>
                    <a:pt x="28" y="47"/>
                    <a:pt x="27" y="48"/>
                  </a:cubicBezTo>
                  <a:cubicBezTo>
                    <a:pt x="26" y="49"/>
                    <a:pt x="27" y="51"/>
                    <a:pt x="28" y="52"/>
                  </a:cubicBezTo>
                  <a:cubicBezTo>
                    <a:pt x="28" y="54"/>
                    <a:pt x="28" y="55"/>
                    <a:pt x="28" y="57"/>
                  </a:cubicBezTo>
                  <a:cubicBezTo>
                    <a:pt x="26" y="59"/>
                    <a:pt x="26" y="59"/>
                    <a:pt x="23" y="60"/>
                  </a:cubicBezTo>
                  <a:cubicBezTo>
                    <a:pt x="21" y="60"/>
                    <a:pt x="24" y="63"/>
                    <a:pt x="20" y="62"/>
                  </a:cubicBezTo>
                  <a:cubicBezTo>
                    <a:pt x="18" y="62"/>
                    <a:pt x="20" y="64"/>
                    <a:pt x="20" y="65"/>
                  </a:cubicBezTo>
                  <a:cubicBezTo>
                    <a:pt x="21" y="67"/>
                    <a:pt x="19" y="66"/>
                    <a:pt x="18" y="66"/>
                  </a:cubicBezTo>
                  <a:cubicBezTo>
                    <a:pt x="16" y="66"/>
                    <a:pt x="15" y="66"/>
                    <a:pt x="14" y="67"/>
                  </a:cubicBezTo>
                  <a:cubicBezTo>
                    <a:pt x="11" y="69"/>
                    <a:pt x="13" y="69"/>
                    <a:pt x="15" y="70"/>
                  </a:cubicBezTo>
                  <a:cubicBezTo>
                    <a:pt x="16" y="70"/>
                    <a:pt x="14" y="73"/>
                    <a:pt x="14" y="74"/>
                  </a:cubicBezTo>
                  <a:cubicBezTo>
                    <a:pt x="13" y="74"/>
                    <a:pt x="13" y="78"/>
                    <a:pt x="14" y="77"/>
                  </a:cubicBezTo>
                  <a:cubicBezTo>
                    <a:pt x="16" y="76"/>
                    <a:pt x="17" y="75"/>
                    <a:pt x="18" y="75"/>
                  </a:cubicBezTo>
                  <a:cubicBezTo>
                    <a:pt x="22" y="74"/>
                    <a:pt x="20" y="73"/>
                    <a:pt x="19" y="71"/>
                  </a:cubicBezTo>
                  <a:cubicBezTo>
                    <a:pt x="20" y="71"/>
                    <a:pt x="21" y="73"/>
                    <a:pt x="22" y="72"/>
                  </a:cubicBezTo>
                  <a:cubicBezTo>
                    <a:pt x="23" y="71"/>
                    <a:pt x="21" y="70"/>
                    <a:pt x="21" y="70"/>
                  </a:cubicBezTo>
                  <a:cubicBezTo>
                    <a:pt x="21" y="69"/>
                    <a:pt x="23" y="71"/>
                    <a:pt x="23" y="71"/>
                  </a:cubicBezTo>
                  <a:cubicBezTo>
                    <a:pt x="22" y="71"/>
                    <a:pt x="23" y="67"/>
                    <a:pt x="24" y="67"/>
                  </a:cubicBezTo>
                  <a:cubicBezTo>
                    <a:pt x="24" y="66"/>
                    <a:pt x="26" y="68"/>
                    <a:pt x="26" y="68"/>
                  </a:cubicBezTo>
                  <a:cubicBezTo>
                    <a:pt x="28" y="68"/>
                    <a:pt x="29" y="67"/>
                    <a:pt x="30" y="66"/>
                  </a:cubicBezTo>
                  <a:cubicBezTo>
                    <a:pt x="31" y="65"/>
                    <a:pt x="36" y="63"/>
                    <a:pt x="36" y="61"/>
                  </a:cubicBezTo>
                  <a:cubicBezTo>
                    <a:pt x="36" y="60"/>
                    <a:pt x="35" y="59"/>
                    <a:pt x="36" y="57"/>
                  </a:cubicBezTo>
                  <a:cubicBezTo>
                    <a:pt x="36" y="56"/>
                    <a:pt x="38" y="57"/>
                    <a:pt x="37" y="55"/>
                  </a:cubicBezTo>
                  <a:cubicBezTo>
                    <a:pt x="36" y="54"/>
                    <a:pt x="38" y="56"/>
                    <a:pt x="37" y="5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2009" name="Freeform 706" descr="" title=""/>
            <p:cNvSpPr>
              <a:spLocks/>
            </p:cNvSpPr>
            <p:nvPr/>
          </p:nvSpPr>
          <p:spPr bwMode="auto">
            <a:xfrm>
              <a:off x="16535712" y="7813004"/>
              <a:ext cx="364368" cy="445453"/>
            </a:xfrm>
            <a:custGeom>
              <a:avLst/>
              <a:gdLst>
                <a:gd name="T0" fmla="*/ 37 w 37"/>
                <a:gd name="T1" fmla="*/ 38 h 45"/>
                <a:gd name="T2" fmla="*/ 35 w 37"/>
                <a:gd name="T3" fmla="*/ 35 h 45"/>
                <a:gd name="T4" fmla="*/ 33 w 37"/>
                <a:gd name="T5" fmla="*/ 32 h 45"/>
                <a:gd name="T6" fmla="*/ 30 w 37"/>
                <a:gd name="T7" fmla="*/ 28 h 45"/>
                <a:gd name="T8" fmla="*/ 26 w 37"/>
                <a:gd name="T9" fmla="*/ 22 h 45"/>
                <a:gd name="T10" fmla="*/ 22 w 37"/>
                <a:gd name="T11" fmla="*/ 18 h 45"/>
                <a:gd name="T12" fmla="*/ 19 w 37"/>
                <a:gd name="T13" fmla="*/ 15 h 45"/>
                <a:gd name="T14" fmla="*/ 22 w 37"/>
                <a:gd name="T15" fmla="*/ 14 h 45"/>
                <a:gd name="T16" fmla="*/ 21 w 37"/>
                <a:gd name="T17" fmla="*/ 10 h 45"/>
                <a:gd name="T18" fmla="*/ 14 w 37"/>
                <a:gd name="T19" fmla="*/ 8 h 45"/>
                <a:gd name="T20" fmla="*/ 13 w 37"/>
                <a:gd name="T21" fmla="*/ 4 h 45"/>
                <a:gd name="T22" fmla="*/ 9 w 37"/>
                <a:gd name="T23" fmla="*/ 0 h 45"/>
                <a:gd name="T24" fmla="*/ 7 w 37"/>
                <a:gd name="T25" fmla="*/ 0 h 45"/>
                <a:gd name="T26" fmla="*/ 8 w 37"/>
                <a:gd name="T27" fmla="*/ 4 h 45"/>
                <a:gd name="T28" fmla="*/ 8 w 37"/>
                <a:gd name="T29" fmla="*/ 7 h 45"/>
                <a:gd name="T30" fmla="*/ 4 w 37"/>
                <a:gd name="T31" fmla="*/ 5 h 45"/>
                <a:gd name="T32" fmla="*/ 0 w 37"/>
                <a:gd name="T33" fmla="*/ 10 h 45"/>
                <a:gd name="T34" fmla="*/ 4 w 37"/>
                <a:gd name="T35" fmla="*/ 15 h 45"/>
                <a:gd name="T36" fmla="*/ 4 w 37"/>
                <a:gd name="T37" fmla="*/ 22 h 45"/>
                <a:gd name="T38" fmla="*/ 3 w 37"/>
                <a:gd name="T39" fmla="*/ 26 h 45"/>
                <a:gd name="T40" fmla="*/ 7 w 37"/>
                <a:gd name="T41" fmla="*/ 25 h 45"/>
                <a:gd name="T42" fmla="*/ 10 w 37"/>
                <a:gd name="T43" fmla="*/ 23 h 45"/>
                <a:gd name="T44" fmla="*/ 15 w 37"/>
                <a:gd name="T45" fmla="*/ 22 h 45"/>
                <a:gd name="T46" fmla="*/ 23 w 37"/>
                <a:gd name="T47" fmla="*/ 28 h 45"/>
                <a:gd name="T48" fmla="*/ 27 w 37"/>
                <a:gd name="T49" fmla="*/ 36 h 45"/>
                <a:gd name="T50" fmla="*/ 27 w 37"/>
                <a:gd name="T51" fmla="*/ 39 h 45"/>
                <a:gd name="T52" fmla="*/ 25 w 37"/>
                <a:gd name="T53" fmla="*/ 43 h 45"/>
                <a:gd name="T54" fmla="*/ 29 w 37"/>
                <a:gd name="T55" fmla="*/ 43 h 45"/>
                <a:gd name="T56" fmla="*/ 32 w 37"/>
                <a:gd name="T57" fmla="*/ 42 h 45"/>
                <a:gd name="T58" fmla="*/ 35 w 37"/>
                <a:gd name="T59" fmla="*/ 42 h 45"/>
                <a:gd name="T60" fmla="*/ 37 w 37"/>
                <a:gd name="T61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7" h="45">
                  <a:moveTo>
                    <a:pt x="37" y="38"/>
                  </a:moveTo>
                  <a:cubicBezTo>
                    <a:pt x="37" y="37"/>
                    <a:pt x="36" y="37"/>
                    <a:pt x="35" y="35"/>
                  </a:cubicBezTo>
                  <a:cubicBezTo>
                    <a:pt x="35" y="33"/>
                    <a:pt x="34" y="34"/>
                    <a:pt x="33" y="32"/>
                  </a:cubicBezTo>
                  <a:cubicBezTo>
                    <a:pt x="32" y="30"/>
                    <a:pt x="32" y="29"/>
                    <a:pt x="30" y="28"/>
                  </a:cubicBezTo>
                  <a:cubicBezTo>
                    <a:pt x="28" y="26"/>
                    <a:pt x="27" y="24"/>
                    <a:pt x="26" y="22"/>
                  </a:cubicBezTo>
                  <a:cubicBezTo>
                    <a:pt x="25" y="21"/>
                    <a:pt x="23" y="19"/>
                    <a:pt x="22" y="18"/>
                  </a:cubicBezTo>
                  <a:cubicBezTo>
                    <a:pt x="20" y="17"/>
                    <a:pt x="19" y="18"/>
                    <a:pt x="19" y="15"/>
                  </a:cubicBezTo>
                  <a:cubicBezTo>
                    <a:pt x="19" y="14"/>
                    <a:pt x="21" y="16"/>
                    <a:pt x="22" y="14"/>
                  </a:cubicBezTo>
                  <a:cubicBezTo>
                    <a:pt x="24" y="13"/>
                    <a:pt x="22" y="12"/>
                    <a:pt x="21" y="10"/>
                  </a:cubicBezTo>
                  <a:cubicBezTo>
                    <a:pt x="19" y="5"/>
                    <a:pt x="16" y="11"/>
                    <a:pt x="14" y="8"/>
                  </a:cubicBezTo>
                  <a:cubicBezTo>
                    <a:pt x="13" y="7"/>
                    <a:pt x="14" y="5"/>
                    <a:pt x="13" y="4"/>
                  </a:cubicBezTo>
                  <a:cubicBezTo>
                    <a:pt x="12" y="3"/>
                    <a:pt x="10" y="2"/>
                    <a:pt x="9" y="0"/>
                  </a:cubicBezTo>
                  <a:cubicBezTo>
                    <a:pt x="9" y="0"/>
                    <a:pt x="7" y="0"/>
                    <a:pt x="7" y="0"/>
                  </a:cubicBezTo>
                  <a:cubicBezTo>
                    <a:pt x="6" y="1"/>
                    <a:pt x="8" y="3"/>
                    <a:pt x="8" y="4"/>
                  </a:cubicBezTo>
                  <a:cubicBezTo>
                    <a:pt x="8" y="5"/>
                    <a:pt x="9" y="7"/>
                    <a:pt x="8" y="7"/>
                  </a:cubicBezTo>
                  <a:cubicBezTo>
                    <a:pt x="6" y="7"/>
                    <a:pt x="6" y="5"/>
                    <a:pt x="4" y="5"/>
                  </a:cubicBezTo>
                  <a:cubicBezTo>
                    <a:pt x="3" y="4"/>
                    <a:pt x="0" y="10"/>
                    <a:pt x="0" y="10"/>
                  </a:cubicBezTo>
                  <a:cubicBezTo>
                    <a:pt x="1" y="13"/>
                    <a:pt x="0" y="17"/>
                    <a:pt x="4" y="15"/>
                  </a:cubicBezTo>
                  <a:cubicBezTo>
                    <a:pt x="6" y="14"/>
                    <a:pt x="4" y="22"/>
                    <a:pt x="4" y="22"/>
                  </a:cubicBezTo>
                  <a:cubicBezTo>
                    <a:pt x="6" y="23"/>
                    <a:pt x="4" y="24"/>
                    <a:pt x="3" y="26"/>
                  </a:cubicBezTo>
                  <a:cubicBezTo>
                    <a:pt x="3" y="27"/>
                    <a:pt x="6" y="25"/>
                    <a:pt x="7" y="25"/>
                  </a:cubicBezTo>
                  <a:cubicBezTo>
                    <a:pt x="7" y="24"/>
                    <a:pt x="9" y="23"/>
                    <a:pt x="10" y="23"/>
                  </a:cubicBezTo>
                  <a:cubicBezTo>
                    <a:pt x="12" y="24"/>
                    <a:pt x="13" y="24"/>
                    <a:pt x="15" y="22"/>
                  </a:cubicBezTo>
                  <a:cubicBezTo>
                    <a:pt x="17" y="21"/>
                    <a:pt x="24" y="25"/>
                    <a:pt x="23" y="28"/>
                  </a:cubicBezTo>
                  <a:cubicBezTo>
                    <a:pt x="21" y="32"/>
                    <a:pt x="25" y="33"/>
                    <a:pt x="27" y="36"/>
                  </a:cubicBezTo>
                  <a:cubicBezTo>
                    <a:pt x="27" y="37"/>
                    <a:pt x="27" y="38"/>
                    <a:pt x="27" y="39"/>
                  </a:cubicBezTo>
                  <a:cubicBezTo>
                    <a:pt x="27" y="40"/>
                    <a:pt x="26" y="42"/>
                    <a:pt x="25" y="43"/>
                  </a:cubicBezTo>
                  <a:cubicBezTo>
                    <a:pt x="26" y="43"/>
                    <a:pt x="29" y="45"/>
                    <a:pt x="29" y="43"/>
                  </a:cubicBezTo>
                  <a:cubicBezTo>
                    <a:pt x="29" y="42"/>
                    <a:pt x="31" y="41"/>
                    <a:pt x="32" y="42"/>
                  </a:cubicBezTo>
                  <a:cubicBezTo>
                    <a:pt x="33" y="43"/>
                    <a:pt x="34" y="43"/>
                    <a:pt x="35" y="42"/>
                  </a:cubicBezTo>
                  <a:cubicBezTo>
                    <a:pt x="37" y="42"/>
                    <a:pt x="37" y="40"/>
                    <a:pt x="37" y="3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2010" name="Freeform 707" descr="" title=""/>
            <p:cNvSpPr>
              <a:spLocks/>
            </p:cNvSpPr>
            <p:nvPr/>
          </p:nvSpPr>
          <p:spPr bwMode="auto">
            <a:xfrm>
              <a:off x="18097764" y="9021124"/>
              <a:ext cx="445338" cy="377961"/>
            </a:xfrm>
            <a:custGeom>
              <a:avLst/>
              <a:gdLst>
                <a:gd name="T0" fmla="*/ 45 w 45"/>
                <a:gd name="T1" fmla="*/ 29 h 38"/>
                <a:gd name="T2" fmla="*/ 45 w 45"/>
                <a:gd name="T3" fmla="*/ 26 h 38"/>
                <a:gd name="T4" fmla="*/ 45 w 45"/>
                <a:gd name="T5" fmla="*/ 24 h 38"/>
                <a:gd name="T6" fmla="*/ 45 w 45"/>
                <a:gd name="T7" fmla="*/ 15 h 38"/>
                <a:gd name="T8" fmla="*/ 45 w 45"/>
                <a:gd name="T9" fmla="*/ 6 h 38"/>
                <a:gd name="T10" fmla="*/ 35 w 45"/>
                <a:gd name="T11" fmla="*/ 3 h 38"/>
                <a:gd name="T12" fmla="*/ 30 w 45"/>
                <a:gd name="T13" fmla="*/ 0 h 38"/>
                <a:gd name="T14" fmla="*/ 26 w 45"/>
                <a:gd name="T15" fmla="*/ 3 h 38"/>
                <a:gd name="T16" fmla="*/ 22 w 45"/>
                <a:gd name="T17" fmla="*/ 5 h 38"/>
                <a:gd name="T18" fmla="*/ 18 w 45"/>
                <a:gd name="T19" fmla="*/ 10 h 38"/>
                <a:gd name="T20" fmla="*/ 14 w 45"/>
                <a:gd name="T21" fmla="*/ 8 h 38"/>
                <a:gd name="T22" fmla="*/ 11 w 45"/>
                <a:gd name="T23" fmla="*/ 5 h 38"/>
                <a:gd name="T24" fmla="*/ 9 w 45"/>
                <a:gd name="T25" fmla="*/ 6 h 38"/>
                <a:gd name="T26" fmla="*/ 7 w 45"/>
                <a:gd name="T27" fmla="*/ 5 h 38"/>
                <a:gd name="T28" fmla="*/ 4 w 45"/>
                <a:gd name="T29" fmla="*/ 6 h 38"/>
                <a:gd name="T30" fmla="*/ 0 w 45"/>
                <a:gd name="T31" fmla="*/ 7 h 38"/>
                <a:gd name="T32" fmla="*/ 3 w 45"/>
                <a:gd name="T33" fmla="*/ 8 h 38"/>
                <a:gd name="T34" fmla="*/ 4 w 45"/>
                <a:gd name="T35" fmla="*/ 11 h 38"/>
                <a:gd name="T36" fmla="*/ 7 w 45"/>
                <a:gd name="T37" fmla="*/ 14 h 38"/>
                <a:gd name="T38" fmla="*/ 9 w 45"/>
                <a:gd name="T39" fmla="*/ 8 h 38"/>
                <a:gd name="T40" fmla="*/ 10 w 45"/>
                <a:gd name="T41" fmla="*/ 12 h 38"/>
                <a:gd name="T42" fmla="*/ 15 w 45"/>
                <a:gd name="T43" fmla="*/ 12 h 38"/>
                <a:gd name="T44" fmla="*/ 18 w 45"/>
                <a:gd name="T45" fmla="*/ 15 h 38"/>
                <a:gd name="T46" fmla="*/ 27 w 45"/>
                <a:gd name="T47" fmla="*/ 19 h 38"/>
                <a:gd name="T48" fmla="*/ 32 w 45"/>
                <a:gd name="T49" fmla="*/ 22 h 38"/>
                <a:gd name="T50" fmla="*/ 34 w 45"/>
                <a:gd name="T51" fmla="*/ 26 h 38"/>
                <a:gd name="T52" fmla="*/ 36 w 45"/>
                <a:gd name="T53" fmla="*/ 27 h 38"/>
                <a:gd name="T54" fmla="*/ 34 w 45"/>
                <a:gd name="T55" fmla="*/ 28 h 38"/>
                <a:gd name="T56" fmla="*/ 36 w 45"/>
                <a:gd name="T57" fmla="*/ 29 h 38"/>
                <a:gd name="T58" fmla="*/ 35 w 45"/>
                <a:gd name="T59" fmla="*/ 30 h 38"/>
                <a:gd name="T60" fmla="*/ 32 w 45"/>
                <a:gd name="T61" fmla="*/ 31 h 38"/>
                <a:gd name="T62" fmla="*/ 29 w 45"/>
                <a:gd name="T63" fmla="*/ 34 h 38"/>
                <a:gd name="T64" fmla="*/ 34 w 45"/>
                <a:gd name="T65" fmla="*/ 35 h 38"/>
                <a:gd name="T66" fmla="*/ 36 w 45"/>
                <a:gd name="T67" fmla="*/ 31 h 38"/>
                <a:gd name="T68" fmla="*/ 36 w 45"/>
                <a:gd name="T69" fmla="*/ 33 h 38"/>
                <a:gd name="T70" fmla="*/ 40 w 45"/>
                <a:gd name="T71" fmla="*/ 32 h 38"/>
                <a:gd name="T72" fmla="*/ 45 w 45"/>
                <a:gd name="T73" fmla="*/ 38 h 38"/>
                <a:gd name="T74" fmla="*/ 45 w 45"/>
                <a:gd name="T75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5" h="38">
                  <a:moveTo>
                    <a:pt x="45" y="29"/>
                  </a:moveTo>
                  <a:cubicBezTo>
                    <a:pt x="45" y="28"/>
                    <a:pt x="44" y="27"/>
                    <a:pt x="45" y="26"/>
                  </a:cubicBezTo>
                  <a:cubicBezTo>
                    <a:pt x="45" y="25"/>
                    <a:pt x="45" y="25"/>
                    <a:pt x="45" y="24"/>
                  </a:cubicBezTo>
                  <a:cubicBezTo>
                    <a:pt x="45" y="21"/>
                    <a:pt x="45" y="18"/>
                    <a:pt x="45" y="15"/>
                  </a:cubicBezTo>
                  <a:cubicBezTo>
                    <a:pt x="45" y="12"/>
                    <a:pt x="45" y="9"/>
                    <a:pt x="45" y="6"/>
                  </a:cubicBezTo>
                  <a:cubicBezTo>
                    <a:pt x="45" y="6"/>
                    <a:pt x="36" y="3"/>
                    <a:pt x="35" y="3"/>
                  </a:cubicBezTo>
                  <a:cubicBezTo>
                    <a:pt x="33" y="2"/>
                    <a:pt x="32" y="1"/>
                    <a:pt x="30" y="0"/>
                  </a:cubicBezTo>
                  <a:cubicBezTo>
                    <a:pt x="27" y="0"/>
                    <a:pt x="27" y="2"/>
                    <a:pt x="26" y="3"/>
                  </a:cubicBezTo>
                  <a:cubicBezTo>
                    <a:pt x="26" y="4"/>
                    <a:pt x="23" y="4"/>
                    <a:pt x="22" y="5"/>
                  </a:cubicBezTo>
                  <a:cubicBezTo>
                    <a:pt x="21" y="7"/>
                    <a:pt x="20" y="9"/>
                    <a:pt x="18" y="10"/>
                  </a:cubicBezTo>
                  <a:cubicBezTo>
                    <a:pt x="16" y="11"/>
                    <a:pt x="14" y="10"/>
                    <a:pt x="14" y="8"/>
                  </a:cubicBezTo>
                  <a:cubicBezTo>
                    <a:pt x="13" y="6"/>
                    <a:pt x="12" y="6"/>
                    <a:pt x="11" y="5"/>
                  </a:cubicBezTo>
                  <a:cubicBezTo>
                    <a:pt x="11" y="3"/>
                    <a:pt x="10" y="5"/>
                    <a:pt x="9" y="6"/>
                  </a:cubicBezTo>
                  <a:cubicBezTo>
                    <a:pt x="8" y="6"/>
                    <a:pt x="7" y="5"/>
                    <a:pt x="7" y="5"/>
                  </a:cubicBezTo>
                  <a:cubicBezTo>
                    <a:pt x="6" y="5"/>
                    <a:pt x="5" y="6"/>
                    <a:pt x="4" y="6"/>
                  </a:cubicBezTo>
                  <a:cubicBezTo>
                    <a:pt x="4" y="7"/>
                    <a:pt x="0" y="6"/>
                    <a:pt x="0" y="7"/>
                  </a:cubicBezTo>
                  <a:cubicBezTo>
                    <a:pt x="0" y="8"/>
                    <a:pt x="2" y="8"/>
                    <a:pt x="3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3"/>
                    <a:pt x="7" y="13"/>
                    <a:pt x="7" y="14"/>
                  </a:cubicBezTo>
                  <a:cubicBezTo>
                    <a:pt x="7" y="12"/>
                    <a:pt x="7" y="9"/>
                    <a:pt x="9" y="8"/>
                  </a:cubicBezTo>
                  <a:cubicBezTo>
                    <a:pt x="7" y="9"/>
                    <a:pt x="8" y="11"/>
                    <a:pt x="10" y="12"/>
                  </a:cubicBezTo>
                  <a:cubicBezTo>
                    <a:pt x="12" y="13"/>
                    <a:pt x="13" y="13"/>
                    <a:pt x="15" y="12"/>
                  </a:cubicBezTo>
                  <a:cubicBezTo>
                    <a:pt x="12" y="13"/>
                    <a:pt x="17" y="15"/>
                    <a:pt x="18" y="15"/>
                  </a:cubicBezTo>
                  <a:cubicBezTo>
                    <a:pt x="21" y="16"/>
                    <a:pt x="24" y="18"/>
                    <a:pt x="27" y="19"/>
                  </a:cubicBezTo>
                  <a:cubicBezTo>
                    <a:pt x="29" y="20"/>
                    <a:pt x="31" y="21"/>
                    <a:pt x="32" y="22"/>
                  </a:cubicBezTo>
                  <a:cubicBezTo>
                    <a:pt x="32" y="24"/>
                    <a:pt x="33" y="25"/>
                    <a:pt x="34" y="26"/>
                  </a:cubicBezTo>
                  <a:cubicBezTo>
                    <a:pt x="34" y="26"/>
                    <a:pt x="36" y="27"/>
                    <a:pt x="36" y="27"/>
                  </a:cubicBezTo>
                  <a:cubicBezTo>
                    <a:pt x="36" y="27"/>
                    <a:pt x="34" y="28"/>
                    <a:pt x="34" y="28"/>
                  </a:cubicBezTo>
                  <a:cubicBezTo>
                    <a:pt x="34" y="28"/>
                    <a:pt x="36" y="28"/>
                    <a:pt x="36" y="29"/>
                  </a:cubicBezTo>
                  <a:cubicBezTo>
                    <a:pt x="36" y="28"/>
                    <a:pt x="35" y="29"/>
                    <a:pt x="35" y="30"/>
                  </a:cubicBezTo>
                  <a:cubicBezTo>
                    <a:pt x="34" y="31"/>
                    <a:pt x="33" y="30"/>
                    <a:pt x="32" y="31"/>
                  </a:cubicBezTo>
                  <a:cubicBezTo>
                    <a:pt x="31" y="31"/>
                    <a:pt x="28" y="34"/>
                    <a:pt x="29" y="34"/>
                  </a:cubicBezTo>
                  <a:cubicBezTo>
                    <a:pt x="30" y="35"/>
                    <a:pt x="32" y="35"/>
                    <a:pt x="34" y="35"/>
                  </a:cubicBezTo>
                  <a:cubicBezTo>
                    <a:pt x="34" y="34"/>
                    <a:pt x="35" y="30"/>
                    <a:pt x="36" y="31"/>
                  </a:cubicBezTo>
                  <a:cubicBezTo>
                    <a:pt x="36" y="32"/>
                    <a:pt x="33" y="33"/>
                    <a:pt x="36" y="33"/>
                  </a:cubicBezTo>
                  <a:cubicBezTo>
                    <a:pt x="38" y="34"/>
                    <a:pt x="39" y="34"/>
                    <a:pt x="40" y="32"/>
                  </a:cubicBezTo>
                  <a:cubicBezTo>
                    <a:pt x="39" y="34"/>
                    <a:pt x="44" y="37"/>
                    <a:pt x="45" y="38"/>
                  </a:cubicBezTo>
                  <a:cubicBezTo>
                    <a:pt x="45" y="35"/>
                    <a:pt x="45" y="32"/>
                    <a:pt x="45" y="2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2011" name="Freeform 708" descr="" title=""/>
            <p:cNvSpPr>
              <a:spLocks/>
            </p:cNvSpPr>
            <p:nvPr/>
          </p:nvSpPr>
          <p:spPr bwMode="auto">
            <a:xfrm>
              <a:off x="18532981" y="9081872"/>
              <a:ext cx="506066" cy="404957"/>
            </a:xfrm>
            <a:custGeom>
              <a:avLst/>
              <a:gdLst>
                <a:gd name="T0" fmla="*/ 50 w 51"/>
                <a:gd name="T1" fmla="*/ 39 h 41"/>
                <a:gd name="T2" fmla="*/ 45 w 51"/>
                <a:gd name="T3" fmla="*/ 37 h 41"/>
                <a:gd name="T4" fmla="*/ 47 w 51"/>
                <a:gd name="T5" fmla="*/ 36 h 41"/>
                <a:gd name="T6" fmla="*/ 42 w 51"/>
                <a:gd name="T7" fmla="*/ 34 h 41"/>
                <a:gd name="T8" fmla="*/ 38 w 51"/>
                <a:gd name="T9" fmla="*/ 30 h 41"/>
                <a:gd name="T10" fmla="*/ 37 w 51"/>
                <a:gd name="T11" fmla="*/ 28 h 41"/>
                <a:gd name="T12" fmla="*/ 34 w 51"/>
                <a:gd name="T13" fmla="*/ 26 h 41"/>
                <a:gd name="T14" fmla="*/ 29 w 51"/>
                <a:gd name="T15" fmla="*/ 21 h 41"/>
                <a:gd name="T16" fmla="*/ 34 w 51"/>
                <a:gd name="T17" fmla="*/ 21 h 41"/>
                <a:gd name="T18" fmla="*/ 34 w 51"/>
                <a:gd name="T19" fmla="*/ 18 h 41"/>
                <a:gd name="T20" fmla="*/ 31 w 51"/>
                <a:gd name="T21" fmla="*/ 17 h 41"/>
                <a:gd name="T22" fmla="*/ 25 w 51"/>
                <a:gd name="T23" fmla="*/ 12 h 41"/>
                <a:gd name="T24" fmla="*/ 19 w 51"/>
                <a:gd name="T25" fmla="*/ 7 h 41"/>
                <a:gd name="T26" fmla="*/ 16 w 51"/>
                <a:gd name="T27" fmla="*/ 6 h 41"/>
                <a:gd name="T28" fmla="*/ 13 w 51"/>
                <a:gd name="T29" fmla="*/ 4 h 41"/>
                <a:gd name="T30" fmla="*/ 8 w 51"/>
                <a:gd name="T31" fmla="*/ 2 h 41"/>
                <a:gd name="T32" fmla="*/ 1 w 51"/>
                <a:gd name="T33" fmla="*/ 0 h 41"/>
                <a:gd name="T34" fmla="*/ 1 w 51"/>
                <a:gd name="T35" fmla="*/ 10 h 41"/>
                <a:gd name="T36" fmla="*/ 1 w 51"/>
                <a:gd name="T37" fmla="*/ 20 h 41"/>
                <a:gd name="T38" fmla="*/ 1 w 51"/>
                <a:gd name="T39" fmla="*/ 25 h 41"/>
                <a:gd name="T40" fmla="*/ 1 w 51"/>
                <a:gd name="T41" fmla="*/ 30 h 41"/>
                <a:gd name="T42" fmla="*/ 4 w 51"/>
                <a:gd name="T43" fmla="*/ 33 h 41"/>
                <a:gd name="T44" fmla="*/ 13 w 51"/>
                <a:gd name="T45" fmla="*/ 31 h 41"/>
                <a:gd name="T46" fmla="*/ 9 w 51"/>
                <a:gd name="T47" fmla="*/ 28 h 41"/>
                <a:gd name="T48" fmla="*/ 14 w 51"/>
                <a:gd name="T49" fmla="*/ 30 h 41"/>
                <a:gd name="T50" fmla="*/ 13 w 51"/>
                <a:gd name="T51" fmla="*/ 26 h 41"/>
                <a:gd name="T52" fmla="*/ 15 w 51"/>
                <a:gd name="T53" fmla="*/ 27 h 41"/>
                <a:gd name="T54" fmla="*/ 18 w 51"/>
                <a:gd name="T55" fmla="*/ 25 h 41"/>
                <a:gd name="T56" fmla="*/ 26 w 51"/>
                <a:gd name="T57" fmla="*/ 27 h 41"/>
                <a:gd name="T58" fmla="*/ 31 w 51"/>
                <a:gd name="T59" fmla="*/ 33 h 41"/>
                <a:gd name="T60" fmla="*/ 36 w 51"/>
                <a:gd name="T61" fmla="*/ 38 h 41"/>
                <a:gd name="T62" fmla="*/ 45 w 51"/>
                <a:gd name="T63" fmla="*/ 40 h 41"/>
                <a:gd name="T64" fmla="*/ 48 w 51"/>
                <a:gd name="T65" fmla="*/ 40 h 41"/>
                <a:gd name="T66" fmla="*/ 50 w 51"/>
                <a:gd name="T67" fmla="*/ 39 h 41"/>
                <a:gd name="T68" fmla="*/ 50 w 51"/>
                <a:gd name="T6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1" h="41">
                  <a:moveTo>
                    <a:pt x="50" y="39"/>
                  </a:moveTo>
                  <a:cubicBezTo>
                    <a:pt x="48" y="38"/>
                    <a:pt x="46" y="38"/>
                    <a:pt x="45" y="37"/>
                  </a:cubicBezTo>
                  <a:cubicBezTo>
                    <a:pt x="44" y="36"/>
                    <a:pt x="46" y="35"/>
                    <a:pt x="47" y="36"/>
                  </a:cubicBezTo>
                  <a:cubicBezTo>
                    <a:pt x="45" y="35"/>
                    <a:pt x="42" y="36"/>
                    <a:pt x="42" y="34"/>
                  </a:cubicBezTo>
                  <a:cubicBezTo>
                    <a:pt x="42" y="32"/>
                    <a:pt x="39" y="32"/>
                    <a:pt x="38" y="30"/>
                  </a:cubicBezTo>
                  <a:cubicBezTo>
                    <a:pt x="37" y="29"/>
                    <a:pt x="38" y="29"/>
                    <a:pt x="37" y="28"/>
                  </a:cubicBezTo>
                  <a:cubicBezTo>
                    <a:pt x="36" y="27"/>
                    <a:pt x="35" y="27"/>
                    <a:pt x="34" y="26"/>
                  </a:cubicBezTo>
                  <a:cubicBezTo>
                    <a:pt x="34" y="26"/>
                    <a:pt x="30" y="21"/>
                    <a:pt x="29" y="21"/>
                  </a:cubicBezTo>
                  <a:cubicBezTo>
                    <a:pt x="30" y="20"/>
                    <a:pt x="33" y="21"/>
                    <a:pt x="34" y="21"/>
                  </a:cubicBezTo>
                  <a:cubicBezTo>
                    <a:pt x="36" y="21"/>
                    <a:pt x="35" y="20"/>
                    <a:pt x="34" y="18"/>
                  </a:cubicBezTo>
                  <a:cubicBezTo>
                    <a:pt x="34" y="17"/>
                    <a:pt x="32" y="17"/>
                    <a:pt x="31" y="17"/>
                  </a:cubicBezTo>
                  <a:cubicBezTo>
                    <a:pt x="28" y="15"/>
                    <a:pt x="26" y="14"/>
                    <a:pt x="25" y="12"/>
                  </a:cubicBezTo>
                  <a:cubicBezTo>
                    <a:pt x="24" y="10"/>
                    <a:pt x="21" y="8"/>
                    <a:pt x="19" y="7"/>
                  </a:cubicBezTo>
                  <a:cubicBezTo>
                    <a:pt x="18" y="6"/>
                    <a:pt x="17" y="6"/>
                    <a:pt x="16" y="6"/>
                  </a:cubicBezTo>
                  <a:cubicBezTo>
                    <a:pt x="15" y="6"/>
                    <a:pt x="14" y="4"/>
                    <a:pt x="13" y="4"/>
                  </a:cubicBezTo>
                  <a:cubicBezTo>
                    <a:pt x="12" y="3"/>
                    <a:pt x="10" y="3"/>
                    <a:pt x="8" y="2"/>
                  </a:cubicBezTo>
                  <a:cubicBezTo>
                    <a:pt x="6" y="2"/>
                    <a:pt x="4" y="0"/>
                    <a:pt x="1" y="0"/>
                  </a:cubicBezTo>
                  <a:cubicBezTo>
                    <a:pt x="1" y="3"/>
                    <a:pt x="1" y="7"/>
                    <a:pt x="1" y="10"/>
                  </a:cubicBezTo>
                  <a:cubicBezTo>
                    <a:pt x="1" y="13"/>
                    <a:pt x="2" y="17"/>
                    <a:pt x="1" y="20"/>
                  </a:cubicBezTo>
                  <a:cubicBezTo>
                    <a:pt x="0" y="21"/>
                    <a:pt x="1" y="23"/>
                    <a:pt x="1" y="25"/>
                  </a:cubicBezTo>
                  <a:cubicBezTo>
                    <a:pt x="1" y="27"/>
                    <a:pt x="1" y="28"/>
                    <a:pt x="1" y="30"/>
                  </a:cubicBezTo>
                  <a:cubicBezTo>
                    <a:pt x="1" y="33"/>
                    <a:pt x="2" y="33"/>
                    <a:pt x="4" y="33"/>
                  </a:cubicBezTo>
                  <a:cubicBezTo>
                    <a:pt x="7" y="33"/>
                    <a:pt x="10" y="33"/>
                    <a:pt x="13" y="31"/>
                  </a:cubicBezTo>
                  <a:cubicBezTo>
                    <a:pt x="14" y="31"/>
                    <a:pt x="9" y="28"/>
                    <a:pt x="9" y="28"/>
                  </a:cubicBezTo>
                  <a:cubicBezTo>
                    <a:pt x="10" y="28"/>
                    <a:pt x="14" y="31"/>
                    <a:pt x="14" y="30"/>
                  </a:cubicBezTo>
                  <a:cubicBezTo>
                    <a:pt x="14" y="29"/>
                    <a:pt x="13" y="28"/>
                    <a:pt x="13" y="26"/>
                  </a:cubicBezTo>
                  <a:cubicBezTo>
                    <a:pt x="13" y="26"/>
                    <a:pt x="16" y="28"/>
                    <a:pt x="15" y="27"/>
                  </a:cubicBezTo>
                  <a:cubicBezTo>
                    <a:pt x="15" y="25"/>
                    <a:pt x="17" y="25"/>
                    <a:pt x="18" y="25"/>
                  </a:cubicBezTo>
                  <a:cubicBezTo>
                    <a:pt x="19" y="25"/>
                    <a:pt x="26" y="28"/>
                    <a:pt x="26" y="27"/>
                  </a:cubicBezTo>
                  <a:cubicBezTo>
                    <a:pt x="26" y="29"/>
                    <a:pt x="30" y="31"/>
                    <a:pt x="31" y="33"/>
                  </a:cubicBezTo>
                  <a:cubicBezTo>
                    <a:pt x="32" y="35"/>
                    <a:pt x="34" y="38"/>
                    <a:pt x="36" y="38"/>
                  </a:cubicBezTo>
                  <a:cubicBezTo>
                    <a:pt x="39" y="38"/>
                    <a:pt x="42" y="39"/>
                    <a:pt x="45" y="40"/>
                  </a:cubicBezTo>
                  <a:cubicBezTo>
                    <a:pt x="46" y="40"/>
                    <a:pt x="48" y="41"/>
                    <a:pt x="48" y="40"/>
                  </a:cubicBezTo>
                  <a:cubicBezTo>
                    <a:pt x="48" y="39"/>
                    <a:pt x="51" y="39"/>
                    <a:pt x="50" y="39"/>
                  </a:cubicBezTo>
                  <a:cubicBezTo>
                    <a:pt x="49" y="38"/>
                    <a:pt x="51" y="39"/>
                    <a:pt x="50" y="3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2012" name="Freeform 709" descr="" title=""/>
            <p:cNvSpPr>
              <a:spLocks/>
            </p:cNvSpPr>
            <p:nvPr/>
          </p:nvSpPr>
          <p:spPr bwMode="auto">
            <a:xfrm>
              <a:off x="16960806" y="8714036"/>
              <a:ext cx="506066" cy="445453"/>
            </a:xfrm>
            <a:custGeom>
              <a:avLst/>
              <a:gdLst>
                <a:gd name="T0" fmla="*/ 33 w 51"/>
                <a:gd name="T1" fmla="*/ 5 h 45"/>
                <a:gd name="T2" fmla="*/ 29 w 51"/>
                <a:gd name="T3" fmla="*/ 13 h 45"/>
                <a:gd name="T4" fmla="*/ 20 w 51"/>
                <a:gd name="T5" fmla="*/ 16 h 45"/>
                <a:gd name="T6" fmla="*/ 15 w 51"/>
                <a:gd name="T7" fmla="*/ 18 h 45"/>
                <a:gd name="T8" fmla="*/ 10 w 51"/>
                <a:gd name="T9" fmla="*/ 19 h 45"/>
                <a:gd name="T10" fmla="*/ 7 w 51"/>
                <a:gd name="T11" fmla="*/ 18 h 45"/>
                <a:gd name="T12" fmla="*/ 3 w 51"/>
                <a:gd name="T13" fmla="*/ 14 h 45"/>
                <a:gd name="T14" fmla="*/ 0 w 51"/>
                <a:gd name="T15" fmla="*/ 20 h 45"/>
                <a:gd name="T16" fmla="*/ 4 w 51"/>
                <a:gd name="T17" fmla="*/ 29 h 45"/>
                <a:gd name="T18" fmla="*/ 8 w 51"/>
                <a:gd name="T19" fmla="*/ 37 h 45"/>
                <a:gd name="T20" fmla="*/ 13 w 51"/>
                <a:gd name="T21" fmla="*/ 39 h 45"/>
                <a:gd name="T22" fmla="*/ 14 w 51"/>
                <a:gd name="T23" fmla="*/ 41 h 45"/>
                <a:gd name="T24" fmla="*/ 19 w 51"/>
                <a:gd name="T25" fmla="*/ 41 h 45"/>
                <a:gd name="T26" fmla="*/ 21 w 51"/>
                <a:gd name="T27" fmla="*/ 39 h 45"/>
                <a:gd name="T28" fmla="*/ 25 w 51"/>
                <a:gd name="T29" fmla="*/ 40 h 45"/>
                <a:gd name="T30" fmla="*/ 28 w 51"/>
                <a:gd name="T31" fmla="*/ 40 h 45"/>
                <a:gd name="T32" fmla="*/ 31 w 51"/>
                <a:gd name="T33" fmla="*/ 43 h 45"/>
                <a:gd name="T34" fmla="*/ 34 w 51"/>
                <a:gd name="T35" fmla="*/ 42 h 45"/>
                <a:gd name="T36" fmla="*/ 36 w 51"/>
                <a:gd name="T37" fmla="*/ 43 h 45"/>
                <a:gd name="T38" fmla="*/ 37 w 51"/>
                <a:gd name="T39" fmla="*/ 37 h 45"/>
                <a:gd name="T40" fmla="*/ 37 w 51"/>
                <a:gd name="T41" fmla="*/ 33 h 45"/>
                <a:gd name="T42" fmla="*/ 39 w 51"/>
                <a:gd name="T43" fmla="*/ 30 h 45"/>
                <a:gd name="T44" fmla="*/ 42 w 51"/>
                <a:gd name="T45" fmla="*/ 24 h 45"/>
                <a:gd name="T46" fmla="*/ 47 w 51"/>
                <a:gd name="T47" fmla="*/ 19 h 45"/>
                <a:gd name="T48" fmla="*/ 49 w 51"/>
                <a:gd name="T49" fmla="*/ 18 h 45"/>
                <a:gd name="T50" fmla="*/ 45 w 51"/>
                <a:gd name="T51" fmla="*/ 13 h 45"/>
                <a:gd name="T52" fmla="*/ 42 w 51"/>
                <a:gd name="T53" fmla="*/ 7 h 45"/>
                <a:gd name="T54" fmla="*/ 44 w 51"/>
                <a:gd name="T55" fmla="*/ 6 h 45"/>
                <a:gd name="T56" fmla="*/ 44 w 51"/>
                <a:gd name="T57" fmla="*/ 3 h 45"/>
                <a:gd name="T58" fmla="*/ 33 w 51"/>
                <a:gd name="T59" fmla="*/ 5 h 45"/>
                <a:gd name="T60" fmla="*/ 33 w 51"/>
                <a:gd name="T61" fmla="*/ 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1" h="45">
                  <a:moveTo>
                    <a:pt x="33" y="5"/>
                  </a:moveTo>
                  <a:cubicBezTo>
                    <a:pt x="32" y="8"/>
                    <a:pt x="31" y="10"/>
                    <a:pt x="29" y="13"/>
                  </a:cubicBezTo>
                  <a:cubicBezTo>
                    <a:pt x="28" y="17"/>
                    <a:pt x="23" y="17"/>
                    <a:pt x="20" y="16"/>
                  </a:cubicBezTo>
                  <a:cubicBezTo>
                    <a:pt x="18" y="15"/>
                    <a:pt x="16" y="17"/>
                    <a:pt x="15" y="18"/>
                  </a:cubicBezTo>
                  <a:cubicBezTo>
                    <a:pt x="14" y="19"/>
                    <a:pt x="11" y="18"/>
                    <a:pt x="10" y="19"/>
                  </a:cubicBezTo>
                  <a:cubicBezTo>
                    <a:pt x="8" y="20"/>
                    <a:pt x="8" y="20"/>
                    <a:pt x="7" y="18"/>
                  </a:cubicBezTo>
                  <a:cubicBezTo>
                    <a:pt x="5" y="17"/>
                    <a:pt x="4" y="16"/>
                    <a:pt x="3" y="14"/>
                  </a:cubicBezTo>
                  <a:cubicBezTo>
                    <a:pt x="2" y="13"/>
                    <a:pt x="0" y="19"/>
                    <a:pt x="0" y="20"/>
                  </a:cubicBezTo>
                  <a:cubicBezTo>
                    <a:pt x="0" y="23"/>
                    <a:pt x="3" y="26"/>
                    <a:pt x="4" y="29"/>
                  </a:cubicBezTo>
                  <a:cubicBezTo>
                    <a:pt x="6" y="32"/>
                    <a:pt x="5" y="35"/>
                    <a:pt x="8" y="37"/>
                  </a:cubicBezTo>
                  <a:cubicBezTo>
                    <a:pt x="10" y="38"/>
                    <a:pt x="12" y="39"/>
                    <a:pt x="13" y="39"/>
                  </a:cubicBezTo>
                  <a:cubicBezTo>
                    <a:pt x="16" y="38"/>
                    <a:pt x="13" y="40"/>
                    <a:pt x="14" y="41"/>
                  </a:cubicBezTo>
                  <a:cubicBezTo>
                    <a:pt x="15" y="41"/>
                    <a:pt x="18" y="41"/>
                    <a:pt x="19" y="41"/>
                  </a:cubicBezTo>
                  <a:cubicBezTo>
                    <a:pt x="20" y="40"/>
                    <a:pt x="20" y="38"/>
                    <a:pt x="21" y="39"/>
                  </a:cubicBezTo>
                  <a:cubicBezTo>
                    <a:pt x="22" y="40"/>
                    <a:pt x="24" y="41"/>
                    <a:pt x="25" y="40"/>
                  </a:cubicBezTo>
                  <a:cubicBezTo>
                    <a:pt x="26" y="40"/>
                    <a:pt x="28" y="39"/>
                    <a:pt x="28" y="40"/>
                  </a:cubicBezTo>
                  <a:cubicBezTo>
                    <a:pt x="29" y="43"/>
                    <a:pt x="27" y="45"/>
                    <a:pt x="31" y="43"/>
                  </a:cubicBezTo>
                  <a:cubicBezTo>
                    <a:pt x="32" y="43"/>
                    <a:pt x="33" y="42"/>
                    <a:pt x="34" y="42"/>
                  </a:cubicBezTo>
                  <a:cubicBezTo>
                    <a:pt x="35" y="42"/>
                    <a:pt x="36" y="43"/>
                    <a:pt x="36" y="43"/>
                  </a:cubicBezTo>
                  <a:cubicBezTo>
                    <a:pt x="37" y="41"/>
                    <a:pt x="35" y="39"/>
                    <a:pt x="37" y="37"/>
                  </a:cubicBezTo>
                  <a:cubicBezTo>
                    <a:pt x="38" y="36"/>
                    <a:pt x="37" y="35"/>
                    <a:pt x="37" y="33"/>
                  </a:cubicBezTo>
                  <a:cubicBezTo>
                    <a:pt x="37" y="32"/>
                    <a:pt x="38" y="31"/>
                    <a:pt x="39" y="30"/>
                  </a:cubicBezTo>
                  <a:cubicBezTo>
                    <a:pt x="41" y="28"/>
                    <a:pt x="43" y="27"/>
                    <a:pt x="42" y="24"/>
                  </a:cubicBezTo>
                  <a:cubicBezTo>
                    <a:pt x="42" y="22"/>
                    <a:pt x="45" y="18"/>
                    <a:pt x="47" y="19"/>
                  </a:cubicBezTo>
                  <a:cubicBezTo>
                    <a:pt x="48" y="20"/>
                    <a:pt x="51" y="19"/>
                    <a:pt x="49" y="18"/>
                  </a:cubicBezTo>
                  <a:cubicBezTo>
                    <a:pt x="48" y="16"/>
                    <a:pt x="45" y="15"/>
                    <a:pt x="45" y="13"/>
                  </a:cubicBezTo>
                  <a:cubicBezTo>
                    <a:pt x="45" y="11"/>
                    <a:pt x="43" y="9"/>
                    <a:pt x="42" y="7"/>
                  </a:cubicBezTo>
                  <a:cubicBezTo>
                    <a:pt x="41" y="4"/>
                    <a:pt x="44" y="7"/>
                    <a:pt x="44" y="6"/>
                  </a:cubicBezTo>
                  <a:cubicBezTo>
                    <a:pt x="45" y="5"/>
                    <a:pt x="41" y="4"/>
                    <a:pt x="44" y="3"/>
                  </a:cubicBezTo>
                  <a:cubicBezTo>
                    <a:pt x="40" y="2"/>
                    <a:pt x="34" y="0"/>
                    <a:pt x="33" y="5"/>
                  </a:cubicBezTo>
                  <a:cubicBezTo>
                    <a:pt x="32" y="7"/>
                    <a:pt x="34" y="3"/>
                    <a:pt x="3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2013" name="Freeform 710" descr="" title=""/>
            <p:cNvSpPr>
              <a:spLocks/>
            </p:cNvSpPr>
            <p:nvPr/>
          </p:nvSpPr>
          <p:spPr bwMode="auto">
            <a:xfrm>
              <a:off x="16991168" y="8595919"/>
              <a:ext cx="485823" cy="317218"/>
            </a:xfrm>
            <a:custGeom>
              <a:avLst/>
              <a:gdLst>
                <a:gd name="T0" fmla="*/ 45 w 49"/>
                <a:gd name="T1" fmla="*/ 10 h 32"/>
                <a:gd name="T2" fmla="*/ 47 w 49"/>
                <a:gd name="T3" fmla="*/ 8 h 32"/>
                <a:gd name="T4" fmla="*/ 43 w 49"/>
                <a:gd name="T5" fmla="*/ 7 h 32"/>
                <a:gd name="T6" fmla="*/ 42 w 49"/>
                <a:gd name="T7" fmla="*/ 6 h 32"/>
                <a:gd name="T8" fmla="*/ 41 w 49"/>
                <a:gd name="T9" fmla="*/ 6 h 32"/>
                <a:gd name="T10" fmla="*/ 41 w 49"/>
                <a:gd name="T11" fmla="*/ 4 h 32"/>
                <a:gd name="T12" fmla="*/ 39 w 49"/>
                <a:gd name="T13" fmla="*/ 2 h 32"/>
                <a:gd name="T14" fmla="*/ 37 w 49"/>
                <a:gd name="T15" fmla="*/ 2 h 32"/>
                <a:gd name="T16" fmla="*/ 36 w 49"/>
                <a:gd name="T17" fmla="*/ 1 h 32"/>
                <a:gd name="T18" fmla="*/ 32 w 49"/>
                <a:gd name="T19" fmla="*/ 6 h 32"/>
                <a:gd name="T20" fmla="*/ 30 w 49"/>
                <a:gd name="T21" fmla="*/ 8 h 32"/>
                <a:gd name="T22" fmla="*/ 29 w 49"/>
                <a:gd name="T23" fmla="*/ 9 h 32"/>
                <a:gd name="T24" fmla="*/ 29 w 49"/>
                <a:gd name="T25" fmla="*/ 10 h 32"/>
                <a:gd name="T26" fmla="*/ 25 w 49"/>
                <a:gd name="T27" fmla="*/ 12 h 32"/>
                <a:gd name="T28" fmla="*/ 25 w 49"/>
                <a:gd name="T29" fmla="*/ 15 h 32"/>
                <a:gd name="T30" fmla="*/ 27 w 49"/>
                <a:gd name="T31" fmla="*/ 14 h 32"/>
                <a:gd name="T32" fmla="*/ 29 w 49"/>
                <a:gd name="T33" fmla="*/ 13 h 32"/>
                <a:gd name="T34" fmla="*/ 28 w 49"/>
                <a:gd name="T35" fmla="*/ 11 h 32"/>
                <a:gd name="T36" fmla="*/ 29 w 49"/>
                <a:gd name="T37" fmla="*/ 13 h 32"/>
                <a:gd name="T38" fmla="*/ 26 w 49"/>
                <a:gd name="T39" fmla="*/ 14 h 32"/>
                <a:gd name="T40" fmla="*/ 23 w 49"/>
                <a:gd name="T41" fmla="*/ 13 h 32"/>
                <a:gd name="T42" fmla="*/ 14 w 49"/>
                <a:gd name="T43" fmla="*/ 20 h 32"/>
                <a:gd name="T44" fmla="*/ 9 w 49"/>
                <a:gd name="T45" fmla="*/ 23 h 32"/>
                <a:gd name="T46" fmla="*/ 7 w 49"/>
                <a:gd name="T47" fmla="*/ 26 h 32"/>
                <a:gd name="T48" fmla="*/ 9 w 49"/>
                <a:gd name="T49" fmla="*/ 28 h 32"/>
                <a:gd name="T50" fmla="*/ 0 w 49"/>
                <a:gd name="T51" fmla="*/ 26 h 32"/>
                <a:gd name="T52" fmla="*/ 5 w 49"/>
                <a:gd name="T53" fmla="*/ 32 h 32"/>
                <a:gd name="T54" fmla="*/ 7 w 49"/>
                <a:gd name="T55" fmla="*/ 31 h 32"/>
                <a:gd name="T56" fmla="*/ 12 w 49"/>
                <a:gd name="T57" fmla="*/ 30 h 32"/>
                <a:gd name="T58" fmla="*/ 20 w 49"/>
                <a:gd name="T59" fmla="*/ 29 h 32"/>
                <a:gd name="T60" fmla="*/ 27 w 49"/>
                <a:gd name="T61" fmla="*/ 24 h 32"/>
                <a:gd name="T62" fmla="*/ 30 w 49"/>
                <a:gd name="T63" fmla="*/ 18 h 32"/>
                <a:gd name="T64" fmla="*/ 34 w 49"/>
                <a:gd name="T65" fmla="*/ 14 h 32"/>
                <a:gd name="T66" fmla="*/ 43 w 49"/>
                <a:gd name="T67" fmla="*/ 14 h 32"/>
                <a:gd name="T68" fmla="*/ 45 w 49"/>
                <a:gd name="T69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" h="32">
                  <a:moveTo>
                    <a:pt x="45" y="10"/>
                  </a:moveTo>
                  <a:cubicBezTo>
                    <a:pt x="48" y="10"/>
                    <a:pt x="49" y="9"/>
                    <a:pt x="47" y="8"/>
                  </a:cubicBezTo>
                  <a:cubicBezTo>
                    <a:pt x="45" y="7"/>
                    <a:pt x="45" y="6"/>
                    <a:pt x="43" y="7"/>
                  </a:cubicBezTo>
                  <a:cubicBezTo>
                    <a:pt x="42" y="8"/>
                    <a:pt x="43" y="7"/>
                    <a:pt x="42" y="6"/>
                  </a:cubicBezTo>
                  <a:cubicBezTo>
                    <a:pt x="42" y="6"/>
                    <a:pt x="41" y="6"/>
                    <a:pt x="41" y="6"/>
                  </a:cubicBezTo>
                  <a:cubicBezTo>
                    <a:pt x="41" y="6"/>
                    <a:pt x="41" y="4"/>
                    <a:pt x="41" y="4"/>
                  </a:cubicBezTo>
                  <a:cubicBezTo>
                    <a:pt x="40" y="3"/>
                    <a:pt x="39" y="2"/>
                    <a:pt x="39" y="2"/>
                  </a:cubicBezTo>
                  <a:cubicBezTo>
                    <a:pt x="37" y="0"/>
                    <a:pt x="38" y="1"/>
                    <a:pt x="37" y="2"/>
                  </a:cubicBezTo>
                  <a:cubicBezTo>
                    <a:pt x="36" y="3"/>
                    <a:pt x="36" y="1"/>
                    <a:pt x="36" y="1"/>
                  </a:cubicBezTo>
                  <a:cubicBezTo>
                    <a:pt x="35" y="1"/>
                    <a:pt x="32" y="5"/>
                    <a:pt x="32" y="6"/>
                  </a:cubicBezTo>
                  <a:cubicBezTo>
                    <a:pt x="31" y="6"/>
                    <a:pt x="30" y="7"/>
                    <a:pt x="30" y="8"/>
                  </a:cubicBezTo>
                  <a:cubicBezTo>
                    <a:pt x="29" y="8"/>
                    <a:pt x="29" y="9"/>
                    <a:pt x="29" y="9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1"/>
                    <a:pt x="26" y="11"/>
                    <a:pt x="25" y="12"/>
                  </a:cubicBezTo>
                  <a:cubicBezTo>
                    <a:pt x="22" y="12"/>
                    <a:pt x="23" y="14"/>
                    <a:pt x="25" y="15"/>
                  </a:cubicBezTo>
                  <a:cubicBezTo>
                    <a:pt x="27" y="17"/>
                    <a:pt x="26" y="15"/>
                    <a:pt x="27" y="14"/>
                  </a:cubicBezTo>
                  <a:cubicBezTo>
                    <a:pt x="27" y="13"/>
                    <a:pt x="29" y="13"/>
                    <a:pt x="29" y="13"/>
                  </a:cubicBezTo>
                  <a:cubicBezTo>
                    <a:pt x="29" y="13"/>
                    <a:pt x="28" y="12"/>
                    <a:pt x="28" y="11"/>
                  </a:cubicBezTo>
                  <a:cubicBezTo>
                    <a:pt x="28" y="12"/>
                    <a:pt x="29" y="13"/>
                    <a:pt x="29" y="13"/>
                  </a:cubicBezTo>
                  <a:cubicBezTo>
                    <a:pt x="29" y="13"/>
                    <a:pt x="27" y="13"/>
                    <a:pt x="26" y="14"/>
                  </a:cubicBezTo>
                  <a:cubicBezTo>
                    <a:pt x="26" y="17"/>
                    <a:pt x="24" y="14"/>
                    <a:pt x="23" y="13"/>
                  </a:cubicBezTo>
                  <a:cubicBezTo>
                    <a:pt x="20" y="16"/>
                    <a:pt x="18" y="19"/>
                    <a:pt x="14" y="20"/>
                  </a:cubicBezTo>
                  <a:cubicBezTo>
                    <a:pt x="12" y="21"/>
                    <a:pt x="10" y="21"/>
                    <a:pt x="9" y="23"/>
                  </a:cubicBezTo>
                  <a:cubicBezTo>
                    <a:pt x="8" y="24"/>
                    <a:pt x="8" y="25"/>
                    <a:pt x="7" y="26"/>
                  </a:cubicBezTo>
                  <a:cubicBezTo>
                    <a:pt x="7" y="27"/>
                    <a:pt x="9" y="28"/>
                    <a:pt x="9" y="28"/>
                  </a:cubicBezTo>
                  <a:cubicBezTo>
                    <a:pt x="8" y="29"/>
                    <a:pt x="1" y="26"/>
                    <a:pt x="0" y="26"/>
                  </a:cubicBezTo>
                  <a:cubicBezTo>
                    <a:pt x="1" y="28"/>
                    <a:pt x="3" y="31"/>
                    <a:pt x="5" y="32"/>
                  </a:cubicBezTo>
                  <a:cubicBezTo>
                    <a:pt x="6" y="32"/>
                    <a:pt x="7" y="31"/>
                    <a:pt x="7" y="31"/>
                  </a:cubicBezTo>
                  <a:cubicBezTo>
                    <a:pt x="9" y="30"/>
                    <a:pt x="12" y="31"/>
                    <a:pt x="12" y="30"/>
                  </a:cubicBezTo>
                  <a:cubicBezTo>
                    <a:pt x="15" y="27"/>
                    <a:pt x="17" y="28"/>
                    <a:pt x="20" y="29"/>
                  </a:cubicBezTo>
                  <a:cubicBezTo>
                    <a:pt x="23" y="29"/>
                    <a:pt x="26" y="27"/>
                    <a:pt x="27" y="24"/>
                  </a:cubicBezTo>
                  <a:cubicBezTo>
                    <a:pt x="28" y="22"/>
                    <a:pt x="29" y="20"/>
                    <a:pt x="30" y="18"/>
                  </a:cubicBezTo>
                  <a:cubicBezTo>
                    <a:pt x="30" y="15"/>
                    <a:pt x="31" y="14"/>
                    <a:pt x="34" y="14"/>
                  </a:cubicBezTo>
                  <a:cubicBezTo>
                    <a:pt x="37" y="14"/>
                    <a:pt x="40" y="15"/>
                    <a:pt x="43" y="14"/>
                  </a:cubicBezTo>
                  <a:cubicBezTo>
                    <a:pt x="47" y="13"/>
                    <a:pt x="40" y="10"/>
                    <a:pt x="45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2014" name="Freeform 711" descr="" title=""/>
            <p:cNvSpPr>
              <a:spLocks/>
            </p:cNvSpPr>
            <p:nvPr/>
          </p:nvSpPr>
          <p:spPr bwMode="auto">
            <a:xfrm>
              <a:off x="16002658" y="7495787"/>
              <a:ext cx="168688" cy="97864"/>
            </a:xfrm>
            <a:custGeom>
              <a:avLst/>
              <a:gdLst>
                <a:gd name="T0" fmla="*/ 2 w 17"/>
                <a:gd name="T1" fmla="*/ 8 h 10"/>
                <a:gd name="T2" fmla="*/ 7 w 17"/>
                <a:gd name="T3" fmla="*/ 9 h 10"/>
                <a:gd name="T4" fmla="*/ 12 w 17"/>
                <a:gd name="T5" fmla="*/ 9 h 10"/>
                <a:gd name="T6" fmla="*/ 16 w 17"/>
                <a:gd name="T7" fmla="*/ 8 h 10"/>
                <a:gd name="T8" fmla="*/ 15 w 17"/>
                <a:gd name="T9" fmla="*/ 3 h 10"/>
                <a:gd name="T10" fmla="*/ 10 w 17"/>
                <a:gd name="T11" fmla="*/ 3 h 10"/>
                <a:gd name="T12" fmla="*/ 6 w 17"/>
                <a:gd name="T13" fmla="*/ 1 h 10"/>
                <a:gd name="T14" fmla="*/ 2 w 17"/>
                <a:gd name="T15" fmla="*/ 8 h 10"/>
                <a:gd name="T16" fmla="*/ 2 w 17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2" y="8"/>
                  </a:moveTo>
                  <a:cubicBezTo>
                    <a:pt x="3" y="9"/>
                    <a:pt x="6" y="10"/>
                    <a:pt x="7" y="9"/>
                  </a:cubicBezTo>
                  <a:cubicBezTo>
                    <a:pt x="9" y="8"/>
                    <a:pt x="10" y="10"/>
                    <a:pt x="12" y="9"/>
                  </a:cubicBezTo>
                  <a:cubicBezTo>
                    <a:pt x="13" y="9"/>
                    <a:pt x="17" y="9"/>
                    <a:pt x="16" y="8"/>
                  </a:cubicBezTo>
                  <a:cubicBezTo>
                    <a:pt x="15" y="6"/>
                    <a:pt x="14" y="5"/>
                    <a:pt x="15" y="3"/>
                  </a:cubicBezTo>
                  <a:cubicBezTo>
                    <a:pt x="13" y="2"/>
                    <a:pt x="11" y="4"/>
                    <a:pt x="10" y="3"/>
                  </a:cubicBezTo>
                  <a:cubicBezTo>
                    <a:pt x="9" y="2"/>
                    <a:pt x="7" y="0"/>
                    <a:pt x="6" y="1"/>
                  </a:cubicBezTo>
                  <a:cubicBezTo>
                    <a:pt x="4" y="3"/>
                    <a:pt x="0" y="6"/>
                    <a:pt x="2" y="8"/>
                  </a:cubicBezTo>
                  <a:cubicBezTo>
                    <a:pt x="3" y="9"/>
                    <a:pt x="1" y="7"/>
                    <a:pt x="2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2015" name="Freeform 712" descr="" title=""/>
            <p:cNvSpPr>
              <a:spLocks/>
            </p:cNvSpPr>
            <p:nvPr/>
          </p:nvSpPr>
          <p:spPr bwMode="auto">
            <a:xfrm>
              <a:off x="15614674" y="7384425"/>
              <a:ext cx="367738" cy="229473"/>
            </a:xfrm>
            <a:custGeom>
              <a:avLst/>
              <a:gdLst>
                <a:gd name="T0" fmla="*/ 1 w 37"/>
                <a:gd name="T1" fmla="*/ 3 h 23"/>
                <a:gd name="T2" fmla="*/ 0 w 37"/>
                <a:gd name="T3" fmla="*/ 9 h 23"/>
                <a:gd name="T4" fmla="*/ 5 w 37"/>
                <a:gd name="T5" fmla="*/ 13 h 23"/>
                <a:gd name="T6" fmla="*/ 7 w 37"/>
                <a:gd name="T7" fmla="*/ 14 h 23"/>
                <a:gd name="T8" fmla="*/ 12 w 37"/>
                <a:gd name="T9" fmla="*/ 15 h 23"/>
                <a:gd name="T10" fmla="*/ 15 w 37"/>
                <a:gd name="T11" fmla="*/ 16 h 23"/>
                <a:gd name="T12" fmla="*/ 19 w 37"/>
                <a:gd name="T13" fmla="*/ 16 h 23"/>
                <a:gd name="T14" fmla="*/ 22 w 37"/>
                <a:gd name="T15" fmla="*/ 19 h 23"/>
                <a:gd name="T16" fmla="*/ 26 w 37"/>
                <a:gd name="T17" fmla="*/ 20 h 23"/>
                <a:gd name="T18" fmla="*/ 29 w 37"/>
                <a:gd name="T19" fmla="*/ 22 h 23"/>
                <a:gd name="T20" fmla="*/ 32 w 37"/>
                <a:gd name="T21" fmla="*/ 20 h 23"/>
                <a:gd name="T22" fmla="*/ 35 w 37"/>
                <a:gd name="T23" fmla="*/ 22 h 23"/>
                <a:gd name="T24" fmla="*/ 37 w 37"/>
                <a:gd name="T25" fmla="*/ 21 h 23"/>
                <a:gd name="T26" fmla="*/ 37 w 37"/>
                <a:gd name="T27" fmla="*/ 18 h 23"/>
                <a:gd name="T28" fmla="*/ 37 w 37"/>
                <a:gd name="T29" fmla="*/ 14 h 23"/>
                <a:gd name="T30" fmla="*/ 32 w 37"/>
                <a:gd name="T31" fmla="*/ 14 h 23"/>
                <a:gd name="T32" fmla="*/ 31 w 37"/>
                <a:gd name="T33" fmla="*/ 13 h 23"/>
                <a:gd name="T34" fmla="*/ 28 w 37"/>
                <a:gd name="T35" fmla="*/ 13 h 23"/>
                <a:gd name="T36" fmla="*/ 26 w 37"/>
                <a:gd name="T37" fmla="*/ 12 h 23"/>
                <a:gd name="T38" fmla="*/ 24 w 37"/>
                <a:gd name="T39" fmla="*/ 12 h 23"/>
                <a:gd name="T40" fmla="*/ 20 w 37"/>
                <a:gd name="T41" fmla="*/ 10 h 23"/>
                <a:gd name="T42" fmla="*/ 18 w 37"/>
                <a:gd name="T43" fmla="*/ 8 h 23"/>
                <a:gd name="T44" fmla="*/ 16 w 37"/>
                <a:gd name="T45" fmla="*/ 7 h 23"/>
                <a:gd name="T46" fmla="*/ 10 w 37"/>
                <a:gd name="T47" fmla="*/ 2 h 23"/>
                <a:gd name="T48" fmla="*/ 8 w 37"/>
                <a:gd name="T49" fmla="*/ 0 h 23"/>
                <a:gd name="T50" fmla="*/ 5 w 37"/>
                <a:gd name="T51" fmla="*/ 2 h 23"/>
                <a:gd name="T52" fmla="*/ 4 w 37"/>
                <a:gd name="T53" fmla="*/ 2 h 23"/>
                <a:gd name="T54" fmla="*/ 1 w 37"/>
                <a:gd name="T55" fmla="*/ 3 h 23"/>
                <a:gd name="T56" fmla="*/ 1 w 37"/>
                <a:gd name="T57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" h="23">
                  <a:moveTo>
                    <a:pt x="1" y="3"/>
                  </a:moveTo>
                  <a:cubicBezTo>
                    <a:pt x="0" y="4"/>
                    <a:pt x="0" y="8"/>
                    <a:pt x="0" y="9"/>
                  </a:cubicBezTo>
                  <a:cubicBezTo>
                    <a:pt x="1" y="10"/>
                    <a:pt x="4" y="11"/>
                    <a:pt x="5" y="13"/>
                  </a:cubicBezTo>
                  <a:cubicBezTo>
                    <a:pt x="6" y="13"/>
                    <a:pt x="7" y="14"/>
                    <a:pt x="7" y="14"/>
                  </a:cubicBezTo>
                  <a:cubicBezTo>
                    <a:pt x="9" y="15"/>
                    <a:pt x="10" y="14"/>
                    <a:pt x="12" y="15"/>
                  </a:cubicBezTo>
                  <a:cubicBezTo>
                    <a:pt x="13" y="15"/>
                    <a:pt x="14" y="16"/>
                    <a:pt x="15" y="16"/>
                  </a:cubicBezTo>
                  <a:cubicBezTo>
                    <a:pt x="16" y="16"/>
                    <a:pt x="18" y="16"/>
                    <a:pt x="19" y="16"/>
                  </a:cubicBezTo>
                  <a:cubicBezTo>
                    <a:pt x="20" y="17"/>
                    <a:pt x="21" y="18"/>
                    <a:pt x="22" y="19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0"/>
                    <a:pt x="28" y="22"/>
                    <a:pt x="29" y="22"/>
                  </a:cubicBezTo>
                  <a:cubicBezTo>
                    <a:pt x="30" y="22"/>
                    <a:pt x="31" y="20"/>
                    <a:pt x="32" y="20"/>
                  </a:cubicBezTo>
                  <a:cubicBezTo>
                    <a:pt x="33" y="21"/>
                    <a:pt x="33" y="23"/>
                    <a:pt x="35" y="22"/>
                  </a:cubicBezTo>
                  <a:cubicBezTo>
                    <a:pt x="35" y="22"/>
                    <a:pt x="37" y="21"/>
                    <a:pt x="37" y="21"/>
                  </a:cubicBezTo>
                  <a:cubicBezTo>
                    <a:pt x="37" y="20"/>
                    <a:pt x="37" y="19"/>
                    <a:pt x="37" y="18"/>
                  </a:cubicBezTo>
                  <a:cubicBezTo>
                    <a:pt x="36" y="17"/>
                    <a:pt x="37" y="16"/>
                    <a:pt x="37" y="14"/>
                  </a:cubicBezTo>
                  <a:cubicBezTo>
                    <a:pt x="35" y="14"/>
                    <a:pt x="34" y="15"/>
                    <a:pt x="32" y="14"/>
                  </a:cubicBezTo>
                  <a:cubicBezTo>
                    <a:pt x="32" y="14"/>
                    <a:pt x="31" y="13"/>
                    <a:pt x="31" y="13"/>
                  </a:cubicBezTo>
                  <a:cubicBezTo>
                    <a:pt x="30" y="13"/>
                    <a:pt x="29" y="14"/>
                    <a:pt x="28" y="13"/>
                  </a:cubicBezTo>
                  <a:cubicBezTo>
                    <a:pt x="28" y="13"/>
                    <a:pt x="27" y="12"/>
                    <a:pt x="26" y="12"/>
                  </a:cubicBezTo>
                  <a:cubicBezTo>
                    <a:pt x="25" y="12"/>
                    <a:pt x="24" y="14"/>
                    <a:pt x="24" y="12"/>
                  </a:cubicBezTo>
                  <a:cubicBezTo>
                    <a:pt x="22" y="10"/>
                    <a:pt x="21" y="11"/>
                    <a:pt x="20" y="10"/>
                  </a:cubicBezTo>
                  <a:cubicBezTo>
                    <a:pt x="19" y="9"/>
                    <a:pt x="19" y="8"/>
                    <a:pt x="18" y="8"/>
                  </a:cubicBezTo>
                  <a:cubicBezTo>
                    <a:pt x="17" y="7"/>
                    <a:pt x="16" y="7"/>
                    <a:pt x="16" y="7"/>
                  </a:cubicBezTo>
                  <a:cubicBezTo>
                    <a:pt x="14" y="6"/>
                    <a:pt x="11" y="4"/>
                    <a:pt x="10" y="2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6" y="0"/>
                    <a:pt x="6" y="1"/>
                    <a:pt x="5" y="2"/>
                  </a:cubicBezTo>
                  <a:cubicBezTo>
                    <a:pt x="5" y="3"/>
                    <a:pt x="4" y="2"/>
                    <a:pt x="4" y="2"/>
                  </a:cubicBezTo>
                  <a:cubicBezTo>
                    <a:pt x="3" y="3"/>
                    <a:pt x="2" y="3"/>
                    <a:pt x="1" y="3"/>
                  </a:cubicBezTo>
                  <a:cubicBezTo>
                    <a:pt x="0" y="4"/>
                    <a:pt x="2" y="3"/>
                    <a:pt x="1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2016" name="Freeform 713" descr="" title=""/>
            <p:cNvSpPr>
              <a:spLocks/>
            </p:cNvSpPr>
            <p:nvPr/>
          </p:nvSpPr>
          <p:spPr bwMode="auto">
            <a:xfrm>
              <a:off x="16633550" y="8217961"/>
              <a:ext cx="276647" cy="229473"/>
            </a:xfrm>
            <a:custGeom>
              <a:avLst/>
              <a:gdLst>
                <a:gd name="T0" fmla="*/ 14 w 28"/>
                <a:gd name="T1" fmla="*/ 19 h 23"/>
                <a:gd name="T2" fmla="*/ 19 w 28"/>
                <a:gd name="T3" fmla="*/ 18 h 23"/>
                <a:gd name="T4" fmla="*/ 19 w 28"/>
                <a:gd name="T5" fmla="*/ 15 h 23"/>
                <a:gd name="T6" fmla="*/ 21 w 28"/>
                <a:gd name="T7" fmla="*/ 14 h 23"/>
                <a:gd name="T8" fmla="*/ 24 w 28"/>
                <a:gd name="T9" fmla="*/ 12 h 23"/>
                <a:gd name="T10" fmla="*/ 27 w 28"/>
                <a:gd name="T11" fmla="*/ 9 h 23"/>
                <a:gd name="T12" fmla="*/ 26 w 28"/>
                <a:gd name="T13" fmla="*/ 1 h 23"/>
                <a:gd name="T14" fmla="*/ 22 w 28"/>
                <a:gd name="T15" fmla="*/ 1 h 23"/>
                <a:gd name="T16" fmla="*/ 19 w 28"/>
                <a:gd name="T17" fmla="*/ 2 h 23"/>
                <a:gd name="T18" fmla="*/ 17 w 28"/>
                <a:gd name="T19" fmla="*/ 2 h 23"/>
                <a:gd name="T20" fmla="*/ 3 w 28"/>
                <a:gd name="T21" fmla="*/ 3 h 23"/>
                <a:gd name="T22" fmla="*/ 0 w 28"/>
                <a:gd name="T23" fmla="*/ 7 h 23"/>
                <a:gd name="T24" fmla="*/ 1 w 28"/>
                <a:gd name="T25" fmla="*/ 10 h 23"/>
                <a:gd name="T26" fmla="*/ 3 w 28"/>
                <a:gd name="T27" fmla="*/ 14 h 23"/>
                <a:gd name="T28" fmla="*/ 5 w 28"/>
                <a:gd name="T29" fmla="*/ 18 h 23"/>
                <a:gd name="T30" fmla="*/ 6 w 28"/>
                <a:gd name="T31" fmla="*/ 19 h 23"/>
                <a:gd name="T32" fmla="*/ 7 w 28"/>
                <a:gd name="T33" fmla="*/ 21 h 23"/>
                <a:gd name="T34" fmla="*/ 8 w 28"/>
                <a:gd name="T35" fmla="*/ 23 h 23"/>
                <a:gd name="T36" fmla="*/ 14 w 28"/>
                <a:gd name="T37" fmla="*/ 19 h 23"/>
                <a:gd name="T38" fmla="*/ 14 w 28"/>
                <a:gd name="T3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" h="23">
                  <a:moveTo>
                    <a:pt x="14" y="19"/>
                  </a:moveTo>
                  <a:cubicBezTo>
                    <a:pt x="14" y="18"/>
                    <a:pt x="20" y="20"/>
                    <a:pt x="19" y="18"/>
                  </a:cubicBezTo>
                  <a:cubicBezTo>
                    <a:pt x="19" y="18"/>
                    <a:pt x="18" y="15"/>
                    <a:pt x="19" y="15"/>
                  </a:cubicBezTo>
                  <a:cubicBezTo>
                    <a:pt x="20" y="15"/>
                    <a:pt x="21" y="16"/>
                    <a:pt x="21" y="14"/>
                  </a:cubicBezTo>
                  <a:cubicBezTo>
                    <a:pt x="21" y="12"/>
                    <a:pt x="23" y="13"/>
                    <a:pt x="24" y="12"/>
                  </a:cubicBezTo>
                  <a:cubicBezTo>
                    <a:pt x="26" y="12"/>
                    <a:pt x="26" y="10"/>
                    <a:pt x="27" y="9"/>
                  </a:cubicBezTo>
                  <a:cubicBezTo>
                    <a:pt x="28" y="7"/>
                    <a:pt x="25" y="2"/>
                    <a:pt x="26" y="1"/>
                  </a:cubicBezTo>
                  <a:cubicBezTo>
                    <a:pt x="24" y="2"/>
                    <a:pt x="24" y="2"/>
                    <a:pt x="22" y="1"/>
                  </a:cubicBezTo>
                  <a:cubicBezTo>
                    <a:pt x="21" y="0"/>
                    <a:pt x="19" y="2"/>
                    <a:pt x="19" y="2"/>
                  </a:cubicBezTo>
                  <a:cubicBezTo>
                    <a:pt x="19" y="4"/>
                    <a:pt x="17" y="2"/>
                    <a:pt x="17" y="2"/>
                  </a:cubicBezTo>
                  <a:cubicBezTo>
                    <a:pt x="13" y="1"/>
                    <a:pt x="6" y="0"/>
                    <a:pt x="3" y="3"/>
                  </a:cubicBezTo>
                  <a:cubicBezTo>
                    <a:pt x="2" y="4"/>
                    <a:pt x="0" y="5"/>
                    <a:pt x="0" y="7"/>
                  </a:cubicBezTo>
                  <a:cubicBezTo>
                    <a:pt x="0" y="8"/>
                    <a:pt x="1" y="9"/>
                    <a:pt x="1" y="10"/>
                  </a:cubicBezTo>
                  <a:cubicBezTo>
                    <a:pt x="3" y="11"/>
                    <a:pt x="3" y="13"/>
                    <a:pt x="3" y="14"/>
                  </a:cubicBezTo>
                  <a:cubicBezTo>
                    <a:pt x="4" y="16"/>
                    <a:pt x="4" y="17"/>
                    <a:pt x="5" y="18"/>
                  </a:cubicBezTo>
                  <a:cubicBezTo>
                    <a:pt x="5" y="19"/>
                    <a:pt x="6" y="18"/>
                    <a:pt x="6" y="19"/>
                  </a:cubicBezTo>
                  <a:cubicBezTo>
                    <a:pt x="7" y="19"/>
                    <a:pt x="6" y="20"/>
                    <a:pt x="7" y="21"/>
                  </a:cubicBezTo>
                  <a:cubicBezTo>
                    <a:pt x="9" y="21"/>
                    <a:pt x="8" y="22"/>
                    <a:pt x="8" y="23"/>
                  </a:cubicBezTo>
                  <a:cubicBezTo>
                    <a:pt x="8" y="22"/>
                    <a:pt x="14" y="20"/>
                    <a:pt x="14" y="19"/>
                  </a:cubicBezTo>
                  <a:cubicBezTo>
                    <a:pt x="14" y="19"/>
                    <a:pt x="14" y="20"/>
                    <a:pt x="14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2017" name="Freeform 714" descr="" title=""/>
            <p:cNvSpPr>
              <a:spLocks/>
            </p:cNvSpPr>
            <p:nvPr/>
          </p:nvSpPr>
          <p:spPr bwMode="auto">
            <a:xfrm>
              <a:off x="16525588" y="8622916"/>
              <a:ext cx="219294" cy="259850"/>
            </a:xfrm>
            <a:custGeom>
              <a:avLst/>
              <a:gdLst>
                <a:gd name="T0" fmla="*/ 10 w 22"/>
                <a:gd name="T1" fmla="*/ 3 h 26"/>
                <a:gd name="T2" fmla="*/ 7 w 22"/>
                <a:gd name="T3" fmla="*/ 4 h 26"/>
                <a:gd name="T4" fmla="*/ 6 w 22"/>
                <a:gd name="T5" fmla="*/ 4 h 26"/>
                <a:gd name="T6" fmla="*/ 5 w 22"/>
                <a:gd name="T7" fmla="*/ 1 h 26"/>
                <a:gd name="T8" fmla="*/ 0 w 22"/>
                <a:gd name="T9" fmla="*/ 0 h 26"/>
                <a:gd name="T10" fmla="*/ 1 w 22"/>
                <a:gd name="T11" fmla="*/ 6 h 26"/>
                <a:gd name="T12" fmla="*/ 4 w 22"/>
                <a:gd name="T13" fmla="*/ 14 h 26"/>
                <a:gd name="T14" fmla="*/ 9 w 22"/>
                <a:gd name="T15" fmla="*/ 21 h 26"/>
                <a:gd name="T16" fmla="*/ 19 w 22"/>
                <a:gd name="T17" fmla="*/ 26 h 26"/>
                <a:gd name="T18" fmla="*/ 20 w 22"/>
                <a:gd name="T19" fmla="*/ 23 h 26"/>
                <a:gd name="T20" fmla="*/ 16 w 22"/>
                <a:gd name="T21" fmla="*/ 14 h 26"/>
                <a:gd name="T22" fmla="*/ 16 w 22"/>
                <a:gd name="T23" fmla="*/ 6 h 26"/>
                <a:gd name="T24" fmla="*/ 10 w 22"/>
                <a:gd name="T25" fmla="*/ 3 h 26"/>
                <a:gd name="T26" fmla="*/ 10 w 22"/>
                <a:gd name="T2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6">
                  <a:moveTo>
                    <a:pt x="10" y="3"/>
                  </a:moveTo>
                  <a:cubicBezTo>
                    <a:pt x="9" y="3"/>
                    <a:pt x="8" y="4"/>
                    <a:pt x="7" y="4"/>
                  </a:cubicBezTo>
                  <a:cubicBezTo>
                    <a:pt x="7" y="3"/>
                    <a:pt x="6" y="4"/>
                    <a:pt x="6" y="4"/>
                  </a:cubicBezTo>
                  <a:cubicBezTo>
                    <a:pt x="5" y="4"/>
                    <a:pt x="5" y="2"/>
                    <a:pt x="5" y="1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" y="1"/>
                    <a:pt x="1" y="4"/>
                    <a:pt x="1" y="6"/>
                  </a:cubicBezTo>
                  <a:cubicBezTo>
                    <a:pt x="2" y="8"/>
                    <a:pt x="3" y="11"/>
                    <a:pt x="4" y="14"/>
                  </a:cubicBezTo>
                  <a:cubicBezTo>
                    <a:pt x="6" y="16"/>
                    <a:pt x="7" y="19"/>
                    <a:pt x="9" y="21"/>
                  </a:cubicBezTo>
                  <a:cubicBezTo>
                    <a:pt x="12" y="22"/>
                    <a:pt x="15" y="26"/>
                    <a:pt x="19" y="26"/>
                  </a:cubicBezTo>
                  <a:cubicBezTo>
                    <a:pt x="22" y="26"/>
                    <a:pt x="21" y="25"/>
                    <a:pt x="20" y="23"/>
                  </a:cubicBezTo>
                  <a:cubicBezTo>
                    <a:pt x="18" y="20"/>
                    <a:pt x="16" y="18"/>
                    <a:pt x="16" y="14"/>
                  </a:cubicBezTo>
                  <a:cubicBezTo>
                    <a:pt x="16" y="11"/>
                    <a:pt x="18" y="9"/>
                    <a:pt x="16" y="6"/>
                  </a:cubicBezTo>
                  <a:cubicBezTo>
                    <a:pt x="15" y="5"/>
                    <a:pt x="11" y="0"/>
                    <a:pt x="10" y="3"/>
                  </a:cubicBezTo>
                  <a:cubicBezTo>
                    <a:pt x="9" y="4"/>
                    <a:pt x="10" y="2"/>
                    <a:pt x="10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2018" name="Freeform 715" descr="" title=""/>
            <p:cNvSpPr>
              <a:spLocks/>
            </p:cNvSpPr>
            <p:nvPr/>
          </p:nvSpPr>
          <p:spPr bwMode="auto">
            <a:xfrm>
              <a:off x="15290791" y="5997444"/>
              <a:ext cx="2965542" cy="1933672"/>
            </a:xfrm>
            <a:custGeom>
              <a:avLst/>
              <a:gdLst>
                <a:gd name="T0" fmla="*/ 279 w 300"/>
                <a:gd name="T1" fmla="*/ 37 h 195"/>
                <a:gd name="T2" fmla="*/ 244 w 300"/>
                <a:gd name="T3" fmla="*/ 1 h 195"/>
                <a:gd name="T4" fmla="*/ 223 w 300"/>
                <a:gd name="T5" fmla="*/ 18 h 195"/>
                <a:gd name="T6" fmla="*/ 214 w 300"/>
                <a:gd name="T7" fmla="*/ 27 h 195"/>
                <a:gd name="T8" fmla="*/ 205 w 300"/>
                <a:gd name="T9" fmla="*/ 39 h 195"/>
                <a:gd name="T10" fmla="*/ 224 w 300"/>
                <a:gd name="T11" fmla="*/ 46 h 195"/>
                <a:gd name="T12" fmla="*/ 197 w 300"/>
                <a:gd name="T13" fmla="*/ 55 h 195"/>
                <a:gd name="T14" fmla="*/ 180 w 300"/>
                <a:gd name="T15" fmla="*/ 66 h 195"/>
                <a:gd name="T16" fmla="*/ 146 w 300"/>
                <a:gd name="T17" fmla="*/ 75 h 195"/>
                <a:gd name="T18" fmla="*/ 121 w 300"/>
                <a:gd name="T19" fmla="*/ 70 h 195"/>
                <a:gd name="T20" fmla="*/ 94 w 300"/>
                <a:gd name="T21" fmla="*/ 56 h 195"/>
                <a:gd name="T22" fmla="*/ 66 w 300"/>
                <a:gd name="T23" fmla="*/ 30 h 195"/>
                <a:gd name="T24" fmla="*/ 56 w 300"/>
                <a:gd name="T25" fmla="*/ 44 h 195"/>
                <a:gd name="T26" fmla="*/ 44 w 300"/>
                <a:gd name="T27" fmla="*/ 51 h 195"/>
                <a:gd name="T28" fmla="*/ 34 w 300"/>
                <a:gd name="T29" fmla="*/ 63 h 195"/>
                <a:gd name="T30" fmla="*/ 28 w 300"/>
                <a:gd name="T31" fmla="*/ 76 h 195"/>
                <a:gd name="T32" fmla="*/ 11 w 300"/>
                <a:gd name="T33" fmla="*/ 84 h 195"/>
                <a:gd name="T34" fmla="*/ 1 w 300"/>
                <a:gd name="T35" fmla="*/ 91 h 195"/>
                <a:gd name="T36" fmla="*/ 7 w 300"/>
                <a:gd name="T37" fmla="*/ 103 h 195"/>
                <a:gd name="T38" fmla="*/ 23 w 300"/>
                <a:gd name="T39" fmla="*/ 111 h 195"/>
                <a:gd name="T40" fmla="*/ 27 w 300"/>
                <a:gd name="T41" fmla="*/ 121 h 195"/>
                <a:gd name="T42" fmla="*/ 27 w 300"/>
                <a:gd name="T43" fmla="*/ 135 h 195"/>
                <a:gd name="T44" fmla="*/ 40 w 300"/>
                <a:gd name="T45" fmla="*/ 140 h 195"/>
                <a:gd name="T46" fmla="*/ 62 w 300"/>
                <a:gd name="T47" fmla="*/ 154 h 195"/>
                <a:gd name="T48" fmla="*/ 74 w 300"/>
                <a:gd name="T49" fmla="*/ 156 h 195"/>
                <a:gd name="T50" fmla="*/ 92 w 300"/>
                <a:gd name="T51" fmla="*/ 151 h 195"/>
                <a:gd name="T52" fmla="*/ 106 w 300"/>
                <a:gd name="T53" fmla="*/ 146 h 195"/>
                <a:gd name="T54" fmla="*/ 116 w 300"/>
                <a:gd name="T55" fmla="*/ 155 h 195"/>
                <a:gd name="T56" fmla="*/ 117 w 300"/>
                <a:gd name="T57" fmla="*/ 166 h 195"/>
                <a:gd name="T58" fmla="*/ 119 w 300"/>
                <a:gd name="T59" fmla="*/ 178 h 195"/>
                <a:gd name="T60" fmla="*/ 125 w 300"/>
                <a:gd name="T61" fmla="*/ 187 h 195"/>
                <a:gd name="T62" fmla="*/ 134 w 300"/>
                <a:gd name="T63" fmla="*/ 186 h 195"/>
                <a:gd name="T64" fmla="*/ 143 w 300"/>
                <a:gd name="T65" fmla="*/ 182 h 195"/>
                <a:gd name="T66" fmla="*/ 155 w 300"/>
                <a:gd name="T67" fmla="*/ 180 h 195"/>
                <a:gd name="T68" fmla="*/ 168 w 300"/>
                <a:gd name="T69" fmla="*/ 186 h 195"/>
                <a:gd name="T70" fmla="*/ 175 w 300"/>
                <a:gd name="T71" fmla="*/ 195 h 195"/>
                <a:gd name="T72" fmla="*/ 189 w 300"/>
                <a:gd name="T73" fmla="*/ 186 h 195"/>
                <a:gd name="T74" fmla="*/ 202 w 300"/>
                <a:gd name="T75" fmla="*/ 182 h 195"/>
                <a:gd name="T76" fmla="*/ 215 w 300"/>
                <a:gd name="T77" fmla="*/ 173 h 195"/>
                <a:gd name="T78" fmla="*/ 221 w 300"/>
                <a:gd name="T79" fmla="*/ 164 h 195"/>
                <a:gd name="T80" fmla="*/ 228 w 300"/>
                <a:gd name="T81" fmla="*/ 156 h 195"/>
                <a:gd name="T82" fmla="*/ 232 w 300"/>
                <a:gd name="T83" fmla="*/ 149 h 195"/>
                <a:gd name="T84" fmla="*/ 236 w 300"/>
                <a:gd name="T85" fmla="*/ 143 h 195"/>
                <a:gd name="T86" fmla="*/ 231 w 300"/>
                <a:gd name="T87" fmla="*/ 139 h 195"/>
                <a:gd name="T88" fmla="*/ 229 w 300"/>
                <a:gd name="T89" fmla="*/ 132 h 195"/>
                <a:gd name="T90" fmla="*/ 221 w 300"/>
                <a:gd name="T91" fmla="*/ 115 h 195"/>
                <a:gd name="T92" fmla="*/ 229 w 300"/>
                <a:gd name="T93" fmla="*/ 106 h 195"/>
                <a:gd name="T94" fmla="*/ 238 w 300"/>
                <a:gd name="T95" fmla="*/ 102 h 195"/>
                <a:gd name="T96" fmla="*/ 220 w 300"/>
                <a:gd name="T97" fmla="*/ 102 h 195"/>
                <a:gd name="T98" fmla="*/ 221 w 300"/>
                <a:gd name="T99" fmla="*/ 90 h 195"/>
                <a:gd name="T100" fmla="*/ 234 w 300"/>
                <a:gd name="T101" fmla="*/ 87 h 195"/>
                <a:gd name="T102" fmla="*/ 238 w 300"/>
                <a:gd name="T103" fmla="*/ 89 h 195"/>
                <a:gd name="T104" fmla="*/ 259 w 300"/>
                <a:gd name="T105" fmla="*/ 77 h 195"/>
                <a:gd name="T106" fmla="*/ 271 w 300"/>
                <a:gd name="T107" fmla="*/ 72 h 195"/>
                <a:gd name="T108" fmla="*/ 281 w 300"/>
                <a:gd name="T109" fmla="*/ 60 h 195"/>
                <a:gd name="T110" fmla="*/ 295 w 300"/>
                <a:gd name="T111" fmla="*/ 4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0" h="195">
                  <a:moveTo>
                    <a:pt x="298" y="37"/>
                  </a:moveTo>
                  <a:cubicBezTo>
                    <a:pt x="298" y="35"/>
                    <a:pt x="294" y="36"/>
                    <a:pt x="293" y="37"/>
                  </a:cubicBezTo>
                  <a:cubicBezTo>
                    <a:pt x="291" y="37"/>
                    <a:pt x="290" y="38"/>
                    <a:pt x="288" y="39"/>
                  </a:cubicBezTo>
                  <a:cubicBezTo>
                    <a:pt x="286" y="40"/>
                    <a:pt x="279" y="40"/>
                    <a:pt x="279" y="37"/>
                  </a:cubicBezTo>
                  <a:cubicBezTo>
                    <a:pt x="277" y="33"/>
                    <a:pt x="276" y="31"/>
                    <a:pt x="272" y="29"/>
                  </a:cubicBezTo>
                  <a:cubicBezTo>
                    <a:pt x="269" y="28"/>
                    <a:pt x="263" y="28"/>
                    <a:pt x="262" y="24"/>
                  </a:cubicBezTo>
                  <a:cubicBezTo>
                    <a:pt x="261" y="18"/>
                    <a:pt x="259" y="11"/>
                    <a:pt x="255" y="6"/>
                  </a:cubicBezTo>
                  <a:cubicBezTo>
                    <a:pt x="252" y="3"/>
                    <a:pt x="248" y="3"/>
                    <a:pt x="244" y="1"/>
                  </a:cubicBezTo>
                  <a:cubicBezTo>
                    <a:pt x="240" y="0"/>
                    <a:pt x="233" y="1"/>
                    <a:pt x="229" y="3"/>
                  </a:cubicBezTo>
                  <a:cubicBezTo>
                    <a:pt x="228" y="4"/>
                    <a:pt x="226" y="5"/>
                    <a:pt x="225" y="6"/>
                  </a:cubicBezTo>
                  <a:cubicBezTo>
                    <a:pt x="225" y="7"/>
                    <a:pt x="228" y="7"/>
                    <a:pt x="228" y="8"/>
                  </a:cubicBezTo>
                  <a:cubicBezTo>
                    <a:pt x="229" y="12"/>
                    <a:pt x="224" y="15"/>
                    <a:pt x="223" y="18"/>
                  </a:cubicBezTo>
                  <a:cubicBezTo>
                    <a:pt x="222" y="19"/>
                    <a:pt x="222" y="20"/>
                    <a:pt x="222" y="21"/>
                  </a:cubicBezTo>
                  <a:cubicBezTo>
                    <a:pt x="222" y="22"/>
                    <a:pt x="222" y="22"/>
                    <a:pt x="222" y="23"/>
                  </a:cubicBezTo>
                  <a:cubicBezTo>
                    <a:pt x="222" y="25"/>
                    <a:pt x="219" y="25"/>
                    <a:pt x="217" y="26"/>
                  </a:cubicBezTo>
                  <a:cubicBezTo>
                    <a:pt x="216" y="26"/>
                    <a:pt x="215" y="27"/>
                    <a:pt x="214" y="27"/>
                  </a:cubicBezTo>
                  <a:cubicBezTo>
                    <a:pt x="213" y="27"/>
                    <a:pt x="208" y="25"/>
                    <a:pt x="208" y="25"/>
                  </a:cubicBezTo>
                  <a:cubicBezTo>
                    <a:pt x="207" y="27"/>
                    <a:pt x="206" y="30"/>
                    <a:pt x="205" y="32"/>
                  </a:cubicBezTo>
                  <a:cubicBezTo>
                    <a:pt x="205" y="33"/>
                    <a:pt x="204" y="34"/>
                    <a:pt x="204" y="35"/>
                  </a:cubicBezTo>
                  <a:cubicBezTo>
                    <a:pt x="204" y="35"/>
                    <a:pt x="202" y="41"/>
                    <a:pt x="205" y="39"/>
                  </a:cubicBezTo>
                  <a:cubicBezTo>
                    <a:pt x="206" y="38"/>
                    <a:pt x="206" y="38"/>
                    <a:pt x="208" y="38"/>
                  </a:cubicBezTo>
                  <a:cubicBezTo>
                    <a:pt x="209" y="38"/>
                    <a:pt x="211" y="40"/>
                    <a:pt x="212" y="39"/>
                  </a:cubicBezTo>
                  <a:cubicBezTo>
                    <a:pt x="216" y="36"/>
                    <a:pt x="219" y="38"/>
                    <a:pt x="222" y="42"/>
                  </a:cubicBezTo>
                  <a:cubicBezTo>
                    <a:pt x="223" y="43"/>
                    <a:pt x="225" y="45"/>
                    <a:pt x="224" y="46"/>
                  </a:cubicBezTo>
                  <a:cubicBezTo>
                    <a:pt x="224" y="46"/>
                    <a:pt x="220" y="45"/>
                    <a:pt x="219" y="45"/>
                  </a:cubicBezTo>
                  <a:cubicBezTo>
                    <a:pt x="216" y="46"/>
                    <a:pt x="212" y="46"/>
                    <a:pt x="209" y="47"/>
                  </a:cubicBezTo>
                  <a:cubicBezTo>
                    <a:pt x="206" y="48"/>
                    <a:pt x="206" y="54"/>
                    <a:pt x="202" y="54"/>
                  </a:cubicBezTo>
                  <a:cubicBezTo>
                    <a:pt x="200" y="54"/>
                    <a:pt x="198" y="53"/>
                    <a:pt x="197" y="55"/>
                  </a:cubicBezTo>
                  <a:cubicBezTo>
                    <a:pt x="196" y="56"/>
                    <a:pt x="194" y="58"/>
                    <a:pt x="192" y="58"/>
                  </a:cubicBezTo>
                  <a:cubicBezTo>
                    <a:pt x="189" y="57"/>
                    <a:pt x="183" y="53"/>
                    <a:pt x="182" y="59"/>
                  </a:cubicBezTo>
                  <a:cubicBezTo>
                    <a:pt x="182" y="61"/>
                    <a:pt x="184" y="62"/>
                    <a:pt x="184" y="63"/>
                  </a:cubicBezTo>
                  <a:cubicBezTo>
                    <a:pt x="184" y="65"/>
                    <a:pt x="181" y="65"/>
                    <a:pt x="180" y="66"/>
                  </a:cubicBezTo>
                  <a:cubicBezTo>
                    <a:pt x="177" y="69"/>
                    <a:pt x="176" y="72"/>
                    <a:pt x="172" y="72"/>
                  </a:cubicBezTo>
                  <a:cubicBezTo>
                    <a:pt x="167" y="72"/>
                    <a:pt x="162" y="72"/>
                    <a:pt x="157" y="73"/>
                  </a:cubicBezTo>
                  <a:cubicBezTo>
                    <a:pt x="155" y="74"/>
                    <a:pt x="151" y="78"/>
                    <a:pt x="150" y="77"/>
                  </a:cubicBezTo>
                  <a:cubicBezTo>
                    <a:pt x="148" y="77"/>
                    <a:pt x="147" y="75"/>
                    <a:pt x="146" y="75"/>
                  </a:cubicBezTo>
                  <a:cubicBezTo>
                    <a:pt x="144" y="75"/>
                    <a:pt x="143" y="75"/>
                    <a:pt x="141" y="75"/>
                  </a:cubicBezTo>
                  <a:cubicBezTo>
                    <a:pt x="139" y="74"/>
                    <a:pt x="137" y="74"/>
                    <a:pt x="135" y="72"/>
                  </a:cubicBezTo>
                  <a:cubicBezTo>
                    <a:pt x="133" y="71"/>
                    <a:pt x="132" y="71"/>
                    <a:pt x="131" y="70"/>
                  </a:cubicBezTo>
                  <a:cubicBezTo>
                    <a:pt x="127" y="70"/>
                    <a:pt x="125" y="70"/>
                    <a:pt x="121" y="70"/>
                  </a:cubicBezTo>
                  <a:cubicBezTo>
                    <a:pt x="118" y="70"/>
                    <a:pt x="113" y="71"/>
                    <a:pt x="109" y="70"/>
                  </a:cubicBezTo>
                  <a:cubicBezTo>
                    <a:pt x="108" y="70"/>
                    <a:pt x="107" y="68"/>
                    <a:pt x="107" y="67"/>
                  </a:cubicBezTo>
                  <a:cubicBezTo>
                    <a:pt x="105" y="65"/>
                    <a:pt x="104" y="63"/>
                    <a:pt x="102" y="61"/>
                  </a:cubicBezTo>
                  <a:cubicBezTo>
                    <a:pt x="99" y="59"/>
                    <a:pt x="97" y="56"/>
                    <a:pt x="94" y="56"/>
                  </a:cubicBezTo>
                  <a:cubicBezTo>
                    <a:pt x="92" y="56"/>
                    <a:pt x="81" y="56"/>
                    <a:pt x="83" y="52"/>
                  </a:cubicBezTo>
                  <a:cubicBezTo>
                    <a:pt x="85" y="48"/>
                    <a:pt x="84" y="41"/>
                    <a:pt x="79" y="38"/>
                  </a:cubicBezTo>
                  <a:cubicBezTo>
                    <a:pt x="75" y="35"/>
                    <a:pt x="70" y="35"/>
                    <a:pt x="69" y="29"/>
                  </a:cubicBezTo>
                  <a:cubicBezTo>
                    <a:pt x="68" y="30"/>
                    <a:pt x="67" y="29"/>
                    <a:pt x="66" y="30"/>
                  </a:cubicBezTo>
                  <a:cubicBezTo>
                    <a:pt x="65" y="31"/>
                    <a:pt x="65" y="31"/>
                    <a:pt x="65" y="32"/>
                  </a:cubicBezTo>
                  <a:cubicBezTo>
                    <a:pt x="63" y="35"/>
                    <a:pt x="60" y="34"/>
                    <a:pt x="59" y="37"/>
                  </a:cubicBezTo>
                  <a:cubicBezTo>
                    <a:pt x="59" y="39"/>
                    <a:pt x="61" y="41"/>
                    <a:pt x="60" y="42"/>
                  </a:cubicBezTo>
                  <a:cubicBezTo>
                    <a:pt x="59" y="43"/>
                    <a:pt x="57" y="44"/>
                    <a:pt x="56" y="44"/>
                  </a:cubicBezTo>
                  <a:cubicBezTo>
                    <a:pt x="55" y="45"/>
                    <a:pt x="54" y="43"/>
                    <a:pt x="53" y="44"/>
                  </a:cubicBezTo>
                  <a:cubicBezTo>
                    <a:pt x="51" y="44"/>
                    <a:pt x="50" y="43"/>
                    <a:pt x="48" y="42"/>
                  </a:cubicBezTo>
                  <a:cubicBezTo>
                    <a:pt x="47" y="41"/>
                    <a:pt x="46" y="46"/>
                    <a:pt x="45" y="47"/>
                  </a:cubicBezTo>
                  <a:cubicBezTo>
                    <a:pt x="45" y="48"/>
                    <a:pt x="44" y="50"/>
                    <a:pt x="44" y="51"/>
                  </a:cubicBezTo>
                  <a:cubicBezTo>
                    <a:pt x="44" y="53"/>
                    <a:pt x="45" y="53"/>
                    <a:pt x="45" y="54"/>
                  </a:cubicBezTo>
                  <a:cubicBezTo>
                    <a:pt x="45" y="56"/>
                    <a:pt x="39" y="54"/>
                    <a:pt x="39" y="54"/>
                  </a:cubicBezTo>
                  <a:cubicBezTo>
                    <a:pt x="37" y="55"/>
                    <a:pt x="33" y="55"/>
                    <a:pt x="32" y="56"/>
                  </a:cubicBezTo>
                  <a:cubicBezTo>
                    <a:pt x="33" y="55"/>
                    <a:pt x="34" y="62"/>
                    <a:pt x="34" y="63"/>
                  </a:cubicBezTo>
                  <a:cubicBezTo>
                    <a:pt x="35" y="64"/>
                    <a:pt x="36" y="65"/>
                    <a:pt x="37" y="66"/>
                  </a:cubicBezTo>
                  <a:cubicBezTo>
                    <a:pt x="37" y="67"/>
                    <a:pt x="34" y="69"/>
                    <a:pt x="33" y="70"/>
                  </a:cubicBezTo>
                  <a:cubicBezTo>
                    <a:pt x="32" y="71"/>
                    <a:pt x="33" y="74"/>
                    <a:pt x="32" y="74"/>
                  </a:cubicBezTo>
                  <a:cubicBezTo>
                    <a:pt x="31" y="75"/>
                    <a:pt x="29" y="75"/>
                    <a:pt x="28" y="76"/>
                  </a:cubicBezTo>
                  <a:cubicBezTo>
                    <a:pt x="26" y="77"/>
                    <a:pt x="25" y="78"/>
                    <a:pt x="24" y="79"/>
                  </a:cubicBezTo>
                  <a:cubicBezTo>
                    <a:pt x="22" y="79"/>
                    <a:pt x="21" y="79"/>
                    <a:pt x="19" y="80"/>
                  </a:cubicBezTo>
                  <a:cubicBezTo>
                    <a:pt x="17" y="80"/>
                    <a:pt x="16" y="81"/>
                    <a:pt x="15" y="83"/>
                  </a:cubicBezTo>
                  <a:cubicBezTo>
                    <a:pt x="15" y="83"/>
                    <a:pt x="11" y="84"/>
                    <a:pt x="11" y="84"/>
                  </a:cubicBezTo>
                  <a:cubicBezTo>
                    <a:pt x="11" y="84"/>
                    <a:pt x="11" y="83"/>
                    <a:pt x="11" y="83"/>
                  </a:cubicBezTo>
                  <a:cubicBezTo>
                    <a:pt x="10" y="83"/>
                    <a:pt x="9" y="83"/>
                    <a:pt x="7" y="83"/>
                  </a:cubicBezTo>
                  <a:cubicBezTo>
                    <a:pt x="6" y="83"/>
                    <a:pt x="3" y="85"/>
                    <a:pt x="3" y="86"/>
                  </a:cubicBezTo>
                  <a:cubicBezTo>
                    <a:pt x="2" y="88"/>
                    <a:pt x="1" y="90"/>
                    <a:pt x="1" y="91"/>
                  </a:cubicBezTo>
                  <a:cubicBezTo>
                    <a:pt x="0" y="93"/>
                    <a:pt x="3" y="95"/>
                    <a:pt x="4" y="95"/>
                  </a:cubicBezTo>
                  <a:cubicBezTo>
                    <a:pt x="7" y="95"/>
                    <a:pt x="6" y="95"/>
                    <a:pt x="7" y="98"/>
                  </a:cubicBezTo>
                  <a:cubicBezTo>
                    <a:pt x="7" y="99"/>
                    <a:pt x="8" y="99"/>
                    <a:pt x="8" y="101"/>
                  </a:cubicBezTo>
                  <a:cubicBezTo>
                    <a:pt x="8" y="101"/>
                    <a:pt x="7" y="103"/>
                    <a:pt x="7" y="103"/>
                  </a:cubicBezTo>
                  <a:cubicBezTo>
                    <a:pt x="9" y="104"/>
                    <a:pt x="10" y="104"/>
                    <a:pt x="11" y="105"/>
                  </a:cubicBezTo>
                  <a:cubicBezTo>
                    <a:pt x="13" y="107"/>
                    <a:pt x="12" y="109"/>
                    <a:pt x="14" y="110"/>
                  </a:cubicBezTo>
                  <a:cubicBezTo>
                    <a:pt x="16" y="111"/>
                    <a:pt x="18" y="112"/>
                    <a:pt x="20" y="113"/>
                  </a:cubicBezTo>
                  <a:cubicBezTo>
                    <a:pt x="21" y="113"/>
                    <a:pt x="22" y="112"/>
                    <a:pt x="23" y="111"/>
                  </a:cubicBezTo>
                  <a:cubicBezTo>
                    <a:pt x="26" y="109"/>
                    <a:pt x="31" y="110"/>
                    <a:pt x="33" y="113"/>
                  </a:cubicBezTo>
                  <a:cubicBezTo>
                    <a:pt x="34" y="115"/>
                    <a:pt x="32" y="116"/>
                    <a:pt x="31" y="117"/>
                  </a:cubicBezTo>
                  <a:cubicBezTo>
                    <a:pt x="30" y="118"/>
                    <a:pt x="30" y="118"/>
                    <a:pt x="30" y="119"/>
                  </a:cubicBezTo>
                  <a:cubicBezTo>
                    <a:pt x="29" y="121"/>
                    <a:pt x="28" y="121"/>
                    <a:pt x="27" y="121"/>
                  </a:cubicBezTo>
                  <a:cubicBezTo>
                    <a:pt x="24" y="123"/>
                    <a:pt x="32" y="126"/>
                    <a:pt x="29" y="128"/>
                  </a:cubicBezTo>
                  <a:cubicBezTo>
                    <a:pt x="28" y="130"/>
                    <a:pt x="27" y="129"/>
                    <a:pt x="25" y="129"/>
                  </a:cubicBezTo>
                  <a:cubicBezTo>
                    <a:pt x="21" y="128"/>
                    <a:pt x="26" y="132"/>
                    <a:pt x="26" y="132"/>
                  </a:cubicBezTo>
                  <a:cubicBezTo>
                    <a:pt x="26" y="134"/>
                    <a:pt x="25" y="135"/>
                    <a:pt x="27" y="135"/>
                  </a:cubicBezTo>
                  <a:cubicBezTo>
                    <a:pt x="29" y="136"/>
                    <a:pt x="29" y="137"/>
                    <a:pt x="31" y="138"/>
                  </a:cubicBezTo>
                  <a:cubicBezTo>
                    <a:pt x="33" y="138"/>
                    <a:pt x="34" y="140"/>
                    <a:pt x="36" y="141"/>
                  </a:cubicBezTo>
                  <a:cubicBezTo>
                    <a:pt x="36" y="141"/>
                    <a:pt x="37" y="142"/>
                    <a:pt x="38" y="142"/>
                  </a:cubicBezTo>
                  <a:cubicBezTo>
                    <a:pt x="39" y="142"/>
                    <a:pt x="38" y="140"/>
                    <a:pt x="40" y="140"/>
                  </a:cubicBezTo>
                  <a:cubicBezTo>
                    <a:pt x="44" y="140"/>
                    <a:pt x="46" y="147"/>
                    <a:pt x="50" y="147"/>
                  </a:cubicBezTo>
                  <a:cubicBezTo>
                    <a:pt x="52" y="147"/>
                    <a:pt x="52" y="150"/>
                    <a:pt x="54" y="150"/>
                  </a:cubicBezTo>
                  <a:cubicBezTo>
                    <a:pt x="56" y="151"/>
                    <a:pt x="57" y="153"/>
                    <a:pt x="58" y="153"/>
                  </a:cubicBezTo>
                  <a:cubicBezTo>
                    <a:pt x="60" y="151"/>
                    <a:pt x="60" y="154"/>
                    <a:pt x="62" y="154"/>
                  </a:cubicBezTo>
                  <a:cubicBezTo>
                    <a:pt x="63" y="154"/>
                    <a:pt x="63" y="153"/>
                    <a:pt x="64" y="153"/>
                  </a:cubicBezTo>
                  <a:cubicBezTo>
                    <a:pt x="65" y="153"/>
                    <a:pt x="65" y="154"/>
                    <a:pt x="66" y="155"/>
                  </a:cubicBezTo>
                  <a:cubicBezTo>
                    <a:pt x="68" y="155"/>
                    <a:pt x="70" y="155"/>
                    <a:pt x="72" y="154"/>
                  </a:cubicBezTo>
                  <a:cubicBezTo>
                    <a:pt x="75" y="153"/>
                    <a:pt x="73" y="155"/>
                    <a:pt x="74" y="156"/>
                  </a:cubicBezTo>
                  <a:cubicBezTo>
                    <a:pt x="74" y="156"/>
                    <a:pt x="76" y="153"/>
                    <a:pt x="77" y="153"/>
                  </a:cubicBezTo>
                  <a:cubicBezTo>
                    <a:pt x="78" y="152"/>
                    <a:pt x="80" y="152"/>
                    <a:pt x="81" y="153"/>
                  </a:cubicBezTo>
                  <a:cubicBezTo>
                    <a:pt x="83" y="155"/>
                    <a:pt x="85" y="153"/>
                    <a:pt x="87" y="154"/>
                  </a:cubicBezTo>
                  <a:cubicBezTo>
                    <a:pt x="89" y="155"/>
                    <a:pt x="91" y="153"/>
                    <a:pt x="92" y="151"/>
                  </a:cubicBezTo>
                  <a:cubicBezTo>
                    <a:pt x="93" y="151"/>
                    <a:pt x="93" y="150"/>
                    <a:pt x="94" y="150"/>
                  </a:cubicBezTo>
                  <a:cubicBezTo>
                    <a:pt x="95" y="149"/>
                    <a:pt x="96" y="150"/>
                    <a:pt x="97" y="149"/>
                  </a:cubicBezTo>
                  <a:cubicBezTo>
                    <a:pt x="98" y="148"/>
                    <a:pt x="99" y="146"/>
                    <a:pt x="101" y="147"/>
                  </a:cubicBezTo>
                  <a:cubicBezTo>
                    <a:pt x="103" y="148"/>
                    <a:pt x="103" y="148"/>
                    <a:pt x="106" y="146"/>
                  </a:cubicBezTo>
                  <a:cubicBezTo>
                    <a:pt x="107" y="145"/>
                    <a:pt x="109" y="148"/>
                    <a:pt x="109" y="149"/>
                  </a:cubicBezTo>
                  <a:cubicBezTo>
                    <a:pt x="108" y="151"/>
                    <a:pt x="106" y="152"/>
                    <a:pt x="108" y="152"/>
                  </a:cubicBezTo>
                  <a:cubicBezTo>
                    <a:pt x="111" y="152"/>
                    <a:pt x="111" y="152"/>
                    <a:pt x="114" y="151"/>
                  </a:cubicBezTo>
                  <a:cubicBezTo>
                    <a:pt x="115" y="151"/>
                    <a:pt x="116" y="154"/>
                    <a:pt x="116" y="155"/>
                  </a:cubicBezTo>
                  <a:cubicBezTo>
                    <a:pt x="116" y="155"/>
                    <a:pt x="116" y="157"/>
                    <a:pt x="117" y="156"/>
                  </a:cubicBezTo>
                  <a:cubicBezTo>
                    <a:pt x="117" y="156"/>
                    <a:pt x="119" y="156"/>
                    <a:pt x="119" y="157"/>
                  </a:cubicBezTo>
                  <a:cubicBezTo>
                    <a:pt x="119" y="158"/>
                    <a:pt x="117" y="159"/>
                    <a:pt x="118" y="160"/>
                  </a:cubicBezTo>
                  <a:cubicBezTo>
                    <a:pt x="119" y="162"/>
                    <a:pt x="118" y="165"/>
                    <a:pt x="117" y="166"/>
                  </a:cubicBezTo>
                  <a:cubicBezTo>
                    <a:pt x="116" y="168"/>
                    <a:pt x="114" y="169"/>
                    <a:pt x="113" y="170"/>
                  </a:cubicBezTo>
                  <a:cubicBezTo>
                    <a:pt x="113" y="171"/>
                    <a:pt x="113" y="176"/>
                    <a:pt x="112" y="175"/>
                  </a:cubicBezTo>
                  <a:cubicBezTo>
                    <a:pt x="113" y="176"/>
                    <a:pt x="119" y="173"/>
                    <a:pt x="120" y="175"/>
                  </a:cubicBezTo>
                  <a:cubicBezTo>
                    <a:pt x="120" y="175"/>
                    <a:pt x="118" y="176"/>
                    <a:pt x="119" y="178"/>
                  </a:cubicBezTo>
                  <a:cubicBezTo>
                    <a:pt x="120" y="180"/>
                    <a:pt x="123" y="180"/>
                    <a:pt x="122" y="181"/>
                  </a:cubicBezTo>
                  <a:cubicBezTo>
                    <a:pt x="122" y="182"/>
                    <a:pt x="121" y="184"/>
                    <a:pt x="121" y="185"/>
                  </a:cubicBezTo>
                  <a:cubicBezTo>
                    <a:pt x="122" y="186"/>
                    <a:pt x="125" y="185"/>
                    <a:pt x="125" y="186"/>
                  </a:cubicBezTo>
                  <a:cubicBezTo>
                    <a:pt x="125" y="186"/>
                    <a:pt x="125" y="187"/>
                    <a:pt x="125" y="187"/>
                  </a:cubicBezTo>
                  <a:cubicBezTo>
                    <a:pt x="125" y="189"/>
                    <a:pt x="126" y="188"/>
                    <a:pt x="127" y="188"/>
                  </a:cubicBezTo>
                  <a:cubicBezTo>
                    <a:pt x="128" y="188"/>
                    <a:pt x="129" y="187"/>
                    <a:pt x="130" y="188"/>
                  </a:cubicBezTo>
                  <a:cubicBezTo>
                    <a:pt x="131" y="188"/>
                    <a:pt x="132" y="189"/>
                    <a:pt x="133" y="190"/>
                  </a:cubicBezTo>
                  <a:cubicBezTo>
                    <a:pt x="135" y="191"/>
                    <a:pt x="134" y="187"/>
                    <a:pt x="134" y="186"/>
                  </a:cubicBezTo>
                  <a:cubicBezTo>
                    <a:pt x="132" y="182"/>
                    <a:pt x="134" y="184"/>
                    <a:pt x="136" y="182"/>
                  </a:cubicBezTo>
                  <a:cubicBezTo>
                    <a:pt x="138" y="181"/>
                    <a:pt x="137" y="182"/>
                    <a:pt x="139" y="183"/>
                  </a:cubicBezTo>
                  <a:cubicBezTo>
                    <a:pt x="139" y="183"/>
                    <a:pt x="141" y="182"/>
                    <a:pt x="141" y="182"/>
                  </a:cubicBezTo>
                  <a:cubicBezTo>
                    <a:pt x="141" y="183"/>
                    <a:pt x="143" y="181"/>
                    <a:pt x="143" y="182"/>
                  </a:cubicBezTo>
                  <a:cubicBezTo>
                    <a:pt x="144" y="183"/>
                    <a:pt x="144" y="184"/>
                    <a:pt x="146" y="182"/>
                  </a:cubicBezTo>
                  <a:cubicBezTo>
                    <a:pt x="147" y="181"/>
                    <a:pt x="147" y="182"/>
                    <a:pt x="148" y="181"/>
                  </a:cubicBezTo>
                  <a:cubicBezTo>
                    <a:pt x="149" y="180"/>
                    <a:pt x="149" y="178"/>
                    <a:pt x="151" y="178"/>
                  </a:cubicBezTo>
                  <a:cubicBezTo>
                    <a:pt x="152" y="178"/>
                    <a:pt x="153" y="180"/>
                    <a:pt x="155" y="180"/>
                  </a:cubicBezTo>
                  <a:cubicBezTo>
                    <a:pt x="155" y="180"/>
                    <a:pt x="159" y="181"/>
                    <a:pt x="159" y="181"/>
                  </a:cubicBezTo>
                  <a:cubicBezTo>
                    <a:pt x="159" y="182"/>
                    <a:pt x="157" y="183"/>
                    <a:pt x="157" y="184"/>
                  </a:cubicBezTo>
                  <a:cubicBezTo>
                    <a:pt x="158" y="185"/>
                    <a:pt x="160" y="186"/>
                    <a:pt x="161" y="187"/>
                  </a:cubicBezTo>
                  <a:cubicBezTo>
                    <a:pt x="163" y="188"/>
                    <a:pt x="167" y="189"/>
                    <a:pt x="168" y="186"/>
                  </a:cubicBezTo>
                  <a:cubicBezTo>
                    <a:pt x="168" y="186"/>
                    <a:pt x="170" y="188"/>
                    <a:pt x="170" y="188"/>
                  </a:cubicBezTo>
                  <a:cubicBezTo>
                    <a:pt x="171" y="189"/>
                    <a:pt x="172" y="187"/>
                    <a:pt x="174" y="188"/>
                  </a:cubicBezTo>
                  <a:cubicBezTo>
                    <a:pt x="175" y="189"/>
                    <a:pt x="173" y="190"/>
                    <a:pt x="173" y="191"/>
                  </a:cubicBezTo>
                  <a:cubicBezTo>
                    <a:pt x="173" y="192"/>
                    <a:pt x="175" y="194"/>
                    <a:pt x="175" y="195"/>
                  </a:cubicBezTo>
                  <a:cubicBezTo>
                    <a:pt x="176" y="195"/>
                    <a:pt x="177" y="194"/>
                    <a:pt x="178" y="194"/>
                  </a:cubicBezTo>
                  <a:cubicBezTo>
                    <a:pt x="178" y="193"/>
                    <a:pt x="175" y="192"/>
                    <a:pt x="176" y="191"/>
                  </a:cubicBezTo>
                  <a:cubicBezTo>
                    <a:pt x="178" y="188"/>
                    <a:pt x="180" y="188"/>
                    <a:pt x="183" y="187"/>
                  </a:cubicBezTo>
                  <a:cubicBezTo>
                    <a:pt x="185" y="186"/>
                    <a:pt x="187" y="186"/>
                    <a:pt x="189" y="186"/>
                  </a:cubicBezTo>
                  <a:cubicBezTo>
                    <a:pt x="190" y="186"/>
                    <a:pt x="190" y="184"/>
                    <a:pt x="191" y="184"/>
                  </a:cubicBezTo>
                  <a:cubicBezTo>
                    <a:pt x="193" y="184"/>
                    <a:pt x="192" y="183"/>
                    <a:pt x="192" y="182"/>
                  </a:cubicBezTo>
                  <a:cubicBezTo>
                    <a:pt x="192" y="183"/>
                    <a:pt x="196" y="182"/>
                    <a:pt x="196" y="182"/>
                  </a:cubicBezTo>
                  <a:cubicBezTo>
                    <a:pt x="198" y="181"/>
                    <a:pt x="200" y="182"/>
                    <a:pt x="202" y="182"/>
                  </a:cubicBezTo>
                  <a:cubicBezTo>
                    <a:pt x="204" y="182"/>
                    <a:pt x="205" y="181"/>
                    <a:pt x="207" y="180"/>
                  </a:cubicBezTo>
                  <a:cubicBezTo>
                    <a:pt x="208" y="180"/>
                    <a:pt x="208" y="177"/>
                    <a:pt x="209" y="177"/>
                  </a:cubicBezTo>
                  <a:cubicBezTo>
                    <a:pt x="211" y="177"/>
                    <a:pt x="212" y="176"/>
                    <a:pt x="213" y="175"/>
                  </a:cubicBezTo>
                  <a:cubicBezTo>
                    <a:pt x="214" y="175"/>
                    <a:pt x="215" y="174"/>
                    <a:pt x="215" y="173"/>
                  </a:cubicBezTo>
                  <a:cubicBezTo>
                    <a:pt x="214" y="173"/>
                    <a:pt x="218" y="172"/>
                    <a:pt x="218" y="172"/>
                  </a:cubicBezTo>
                  <a:cubicBezTo>
                    <a:pt x="219" y="171"/>
                    <a:pt x="220" y="169"/>
                    <a:pt x="221" y="168"/>
                  </a:cubicBezTo>
                  <a:cubicBezTo>
                    <a:pt x="222" y="167"/>
                    <a:pt x="222" y="167"/>
                    <a:pt x="222" y="166"/>
                  </a:cubicBezTo>
                  <a:cubicBezTo>
                    <a:pt x="223" y="164"/>
                    <a:pt x="221" y="165"/>
                    <a:pt x="221" y="164"/>
                  </a:cubicBezTo>
                  <a:cubicBezTo>
                    <a:pt x="221" y="164"/>
                    <a:pt x="226" y="164"/>
                    <a:pt x="223" y="162"/>
                  </a:cubicBezTo>
                  <a:cubicBezTo>
                    <a:pt x="222" y="161"/>
                    <a:pt x="223" y="161"/>
                    <a:pt x="224" y="161"/>
                  </a:cubicBezTo>
                  <a:cubicBezTo>
                    <a:pt x="225" y="161"/>
                    <a:pt x="225" y="160"/>
                    <a:pt x="226" y="159"/>
                  </a:cubicBezTo>
                  <a:cubicBezTo>
                    <a:pt x="227" y="158"/>
                    <a:pt x="227" y="157"/>
                    <a:pt x="228" y="156"/>
                  </a:cubicBezTo>
                  <a:cubicBezTo>
                    <a:pt x="228" y="156"/>
                    <a:pt x="228" y="154"/>
                    <a:pt x="228" y="154"/>
                  </a:cubicBezTo>
                  <a:cubicBezTo>
                    <a:pt x="229" y="153"/>
                    <a:pt x="230" y="153"/>
                    <a:pt x="231" y="152"/>
                  </a:cubicBezTo>
                  <a:cubicBezTo>
                    <a:pt x="232" y="151"/>
                    <a:pt x="231" y="150"/>
                    <a:pt x="231" y="150"/>
                  </a:cubicBezTo>
                  <a:cubicBezTo>
                    <a:pt x="231" y="149"/>
                    <a:pt x="232" y="149"/>
                    <a:pt x="232" y="149"/>
                  </a:cubicBezTo>
                  <a:cubicBezTo>
                    <a:pt x="233" y="149"/>
                    <a:pt x="232" y="147"/>
                    <a:pt x="232" y="147"/>
                  </a:cubicBezTo>
                  <a:cubicBezTo>
                    <a:pt x="232" y="147"/>
                    <a:pt x="234" y="148"/>
                    <a:pt x="234" y="147"/>
                  </a:cubicBezTo>
                  <a:cubicBezTo>
                    <a:pt x="236" y="146"/>
                    <a:pt x="234" y="146"/>
                    <a:pt x="233" y="145"/>
                  </a:cubicBezTo>
                  <a:cubicBezTo>
                    <a:pt x="233" y="145"/>
                    <a:pt x="236" y="143"/>
                    <a:pt x="236" y="143"/>
                  </a:cubicBezTo>
                  <a:cubicBezTo>
                    <a:pt x="235" y="145"/>
                    <a:pt x="232" y="142"/>
                    <a:pt x="231" y="141"/>
                  </a:cubicBezTo>
                  <a:cubicBezTo>
                    <a:pt x="231" y="141"/>
                    <a:pt x="230" y="142"/>
                    <a:pt x="229" y="142"/>
                  </a:cubicBezTo>
                  <a:cubicBezTo>
                    <a:pt x="228" y="143"/>
                    <a:pt x="227" y="141"/>
                    <a:pt x="226" y="142"/>
                  </a:cubicBezTo>
                  <a:cubicBezTo>
                    <a:pt x="228" y="141"/>
                    <a:pt x="230" y="140"/>
                    <a:pt x="231" y="139"/>
                  </a:cubicBezTo>
                  <a:cubicBezTo>
                    <a:pt x="232" y="138"/>
                    <a:pt x="235" y="138"/>
                    <a:pt x="233" y="136"/>
                  </a:cubicBezTo>
                  <a:cubicBezTo>
                    <a:pt x="231" y="135"/>
                    <a:pt x="230" y="134"/>
                    <a:pt x="228" y="132"/>
                  </a:cubicBezTo>
                  <a:cubicBezTo>
                    <a:pt x="228" y="131"/>
                    <a:pt x="223" y="133"/>
                    <a:pt x="223" y="130"/>
                  </a:cubicBezTo>
                  <a:cubicBezTo>
                    <a:pt x="223" y="132"/>
                    <a:pt x="228" y="132"/>
                    <a:pt x="229" y="132"/>
                  </a:cubicBezTo>
                  <a:cubicBezTo>
                    <a:pt x="230" y="132"/>
                    <a:pt x="233" y="135"/>
                    <a:pt x="234" y="133"/>
                  </a:cubicBezTo>
                  <a:cubicBezTo>
                    <a:pt x="235" y="131"/>
                    <a:pt x="229" y="129"/>
                    <a:pt x="229" y="127"/>
                  </a:cubicBezTo>
                  <a:cubicBezTo>
                    <a:pt x="228" y="125"/>
                    <a:pt x="228" y="121"/>
                    <a:pt x="226" y="120"/>
                  </a:cubicBezTo>
                  <a:cubicBezTo>
                    <a:pt x="225" y="118"/>
                    <a:pt x="219" y="118"/>
                    <a:pt x="221" y="115"/>
                  </a:cubicBezTo>
                  <a:cubicBezTo>
                    <a:pt x="222" y="113"/>
                    <a:pt x="223" y="112"/>
                    <a:pt x="224" y="111"/>
                  </a:cubicBezTo>
                  <a:cubicBezTo>
                    <a:pt x="226" y="109"/>
                    <a:pt x="224" y="110"/>
                    <a:pt x="225" y="109"/>
                  </a:cubicBezTo>
                  <a:cubicBezTo>
                    <a:pt x="225" y="108"/>
                    <a:pt x="228" y="109"/>
                    <a:pt x="228" y="109"/>
                  </a:cubicBezTo>
                  <a:cubicBezTo>
                    <a:pt x="229" y="108"/>
                    <a:pt x="227" y="107"/>
                    <a:pt x="229" y="106"/>
                  </a:cubicBezTo>
                  <a:cubicBezTo>
                    <a:pt x="231" y="106"/>
                    <a:pt x="232" y="105"/>
                    <a:pt x="233" y="104"/>
                  </a:cubicBezTo>
                  <a:cubicBezTo>
                    <a:pt x="234" y="104"/>
                    <a:pt x="235" y="104"/>
                    <a:pt x="235" y="104"/>
                  </a:cubicBezTo>
                  <a:cubicBezTo>
                    <a:pt x="236" y="104"/>
                    <a:pt x="235" y="105"/>
                    <a:pt x="236" y="105"/>
                  </a:cubicBezTo>
                  <a:cubicBezTo>
                    <a:pt x="237" y="106"/>
                    <a:pt x="238" y="103"/>
                    <a:pt x="238" y="102"/>
                  </a:cubicBezTo>
                  <a:cubicBezTo>
                    <a:pt x="236" y="100"/>
                    <a:pt x="234" y="101"/>
                    <a:pt x="233" y="101"/>
                  </a:cubicBezTo>
                  <a:cubicBezTo>
                    <a:pt x="231" y="101"/>
                    <a:pt x="230" y="99"/>
                    <a:pt x="228" y="100"/>
                  </a:cubicBezTo>
                  <a:cubicBezTo>
                    <a:pt x="227" y="100"/>
                    <a:pt x="226" y="102"/>
                    <a:pt x="224" y="102"/>
                  </a:cubicBezTo>
                  <a:cubicBezTo>
                    <a:pt x="223" y="103"/>
                    <a:pt x="221" y="103"/>
                    <a:pt x="220" y="102"/>
                  </a:cubicBezTo>
                  <a:cubicBezTo>
                    <a:pt x="219" y="101"/>
                    <a:pt x="221" y="99"/>
                    <a:pt x="220" y="98"/>
                  </a:cubicBezTo>
                  <a:cubicBezTo>
                    <a:pt x="218" y="97"/>
                    <a:pt x="210" y="97"/>
                    <a:pt x="213" y="92"/>
                  </a:cubicBezTo>
                  <a:cubicBezTo>
                    <a:pt x="214" y="91"/>
                    <a:pt x="215" y="92"/>
                    <a:pt x="217" y="92"/>
                  </a:cubicBezTo>
                  <a:cubicBezTo>
                    <a:pt x="218" y="92"/>
                    <a:pt x="220" y="91"/>
                    <a:pt x="221" y="90"/>
                  </a:cubicBezTo>
                  <a:cubicBezTo>
                    <a:pt x="223" y="87"/>
                    <a:pt x="226" y="85"/>
                    <a:pt x="229" y="83"/>
                  </a:cubicBezTo>
                  <a:cubicBezTo>
                    <a:pt x="230" y="81"/>
                    <a:pt x="231" y="81"/>
                    <a:pt x="233" y="81"/>
                  </a:cubicBezTo>
                  <a:cubicBezTo>
                    <a:pt x="233" y="82"/>
                    <a:pt x="236" y="82"/>
                    <a:pt x="236" y="83"/>
                  </a:cubicBezTo>
                  <a:cubicBezTo>
                    <a:pt x="235" y="84"/>
                    <a:pt x="235" y="86"/>
                    <a:pt x="234" y="87"/>
                  </a:cubicBezTo>
                  <a:cubicBezTo>
                    <a:pt x="233" y="87"/>
                    <a:pt x="231" y="88"/>
                    <a:pt x="231" y="89"/>
                  </a:cubicBezTo>
                  <a:cubicBezTo>
                    <a:pt x="231" y="90"/>
                    <a:pt x="234" y="90"/>
                    <a:pt x="234" y="90"/>
                  </a:cubicBezTo>
                  <a:cubicBezTo>
                    <a:pt x="234" y="90"/>
                    <a:pt x="230" y="93"/>
                    <a:pt x="231" y="93"/>
                  </a:cubicBezTo>
                  <a:cubicBezTo>
                    <a:pt x="232" y="94"/>
                    <a:pt x="237" y="89"/>
                    <a:pt x="238" y="89"/>
                  </a:cubicBezTo>
                  <a:cubicBezTo>
                    <a:pt x="240" y="88"/>
                    <a:pt x="242" y="87"/>
                    <a:pt x="244" y="87"/>
                  </a:cubicBezTo>
                  <a:cubicBezTo>
                    <a:pt x="246" y="87"/>
                    <a:pt x="246" y="87"/>
                    <a:pt x="247" y="85"/>
                  </a:cubicBezTo>
                  <a:cubicBezTo>
                    <a:pt x="249" y="84"/>
                    <a:pt x="252" y="83"/>
                    <a:pt x="254" y="81"/>
                  </a:cubicBezTo>
                  <a:cubicBezTo>
                    <a:pt x="255" y="80"/>
                    <a:pt x="257" y="77"/>
                    <a:pt x="259" y="77"/>
                  </a:cubicBezTo>
                  <a:cubicBezTo>
                    <a:pt x="260" y="76"/>
                    <a:pt x="266" y="80"/>
                    <a:pt x="266" y="77"/>
                  </a:cubicBezTo>
                  <a:cubicBezTo>
                    <a:pt x="266" y="76"/>
                    <a:pt x="265" y="75"/>
                    <a:pt x="266" y="74"/>
                  </a:cubicBezTo>
                  <a:cubicBezTo>
                    <a:pt x="267" y="74"/>
                    <a:pt x="268" y="74"/>
                    <a:pt x="269" y="74"/>
                  </a:cubicBezTo>
                  <a:cubicBezTo>
                    <a:pt x="271" y="74"/>
                    <a:pt x="270" y="73"/>
                    <a:pt x="271" y="72"/>
                  </a:cubicBezTo>
                  <a:cubicBezTo>
                    <a:pt x="273" y="71"/>
                    <a:pt x="274" y="72"/>
                    <a:pt x="274" y="70"/>
                  </a:cubicBezTo>
                  <a:cubicBezTo>
                    <a:pt x="274" y="67"/>
                    <a:pt x="277" y="70"/>
                    <a:pt x="278" y="71"/>
                  </a:cubicBezTo>
                  <a:cubicBezTo>
                    <a:pt x="278" y="69"/>
                    <a:pt x="281" y="69"/>
                    <a:pt x="281" y="67"/>
                  </a:cubicBezTo>
                  <a:cubicBezTo>
                    <a:pt x="281" y="65"/>
                    <a:pt x="282" y="62"/>
                    <a:pt x="281" y="60"/>
                  </a:cubicBezTo>
                  <a:cubicBezTo>
                    <a:pt x="279" y="57"/>
                    <a:pt x="280" y="58"/>
                    <a:pt x="282" y="56"/>
                  </a:cubicBezTo>
                  <a:cubicBezTo>
                    <a:pt x="284" y="55"/>
                    <a:pt x="285" y="54"/>
                    <a:pt x="287" y="55"/>
                  </a:cubicBezTo>
                  <a:cubicBezTo>
                    <a:pt x="290" y="56"/>
                    <a:pt x="290" y="56"/>
                    <a:pt x="291" y="53"/>
                  </a:cubicBezTo>
                  <a:cubicBezTo>
                    <a:pt x="292" y="51"/>
                    <a:pt x="294" y="50"/>
                    <a:pt x="295" y="47"/>
                  </a:cubicBezTo>
                  <a:cubicBezTo>
                    <a:pt x="295" y="45"/>
                    <a:pt x="296" y="43"/>
                    <a:pt x="298" y="41"/>
                  </a:cubicBezTo>
                  <a:cubicBezTo>
                    <a:pt x="300" y="39"/>
                    <a:pt x="298" y="39"/>
                    <a:pt x="298" y="37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2019" name="Freeform 716" descr="" title=""/>
            <p:cNvSpPr>
              <a:spLocks/>
            </p:cNvSpPr>
            <p:nvPr/>
          </p:nvSpPr>
          <p:spPr bwMode="auto">
            <a:xfrm>
              <a:off x="15972293" y="6095312"/>
              <a:ext cx="1551932" cy="674927"/>
            </a:xfrm>
            <a:custGeom>
              <a:avLst/>
              <a:gdLst>
                <a:gd name="T0" fmla="*/ 0 w 157"/>
                <a:gd name="T1" fmla="*/ 19 h 68"/>
                <a:gd name="T2" fmla="*/ 7 w 157"/>
                <a:gd name="T3" fmla="*/ 26 h 68"/>
                <a:gd name="T4" fmla="*/ 12 w 157"/>
                <a:gd name="T5" fmla="*/ 29 h 68"/>
                <a:gd name="T6" fmla="*/ 15 w 157"/>
                <a:gd name="T7" fmla="*/ 36 h 68"/>
                <a:gd name="T8" fmla="*/ 15 w 157"/>
                <a:gd name="T9" fmla="*/ 38 h 68"/>
                <a:gd name="T10" fmla="*/ 15 w 157"/>
                <a:gd name="T11" fmla="*/ 40 h 68"/>
                <a:gd name="T12" fmla="*/ 16 w 157"/>
                <a:gd name="T13" fmla="*/ 45 h 68"/>
                <a:gd name="T14" fmla="*/ 28 w 157"/>
                <a:gd name="T15" fmla="*/ 47 h 68"/>
                <a:gd name="T16" fmla="*/ 36 w 157"/>
                <a:gd name="T17" fmla="*/ 54 h 68"/>
                <a:gd name="T18" fmla="*/ 39 w 157"/>
                <a:gd name="T19" fmla="*/ 59 h 68"/>
                <a:gd name="T20" fmla="*/ 44 w 157"/>
                <a:gd name="T21" fmla="*/ 60 h 68"/>
                <a:gd name="T22" fmla="*/ 56 w 157"/>
                <a:gd name="T23" fmla="*/ 60 h 68"/>
                <a:gd name="T24" fmla="*/ 64 w 157"/>
                <a:gd name="T25" fmla="*/ 61 h 68"/>
                <a:gd name="T26" fmla="*/ 69 w 157"/>
                <a:gd name="T27" fmla="*/ 64 h 68"/>
                <a:gd name="T28" fmla="*/ 76 w 157"/>
                <a:gd name="T29" fmla="*/ 66 h 68"/>
                <a:gd name="T30" fmla="*/ 81 w 157"/>
                <a:gd name="T31" fmla="*/ 67 h 68"/>
                <a:gd name="T32" fmla="*/ 93 w 157"/>
                <a:gd name="T33" fmla="*/ 62 h 68"/>
                <a:gd name="T34" fmla="*/ 106 w 157"/>
                <a:gd name="T35" fmla="*/ 61 h 68"/>
                <a:gd name="T36" fmla="*/ 113 w 157"/>
                <a:gd name="T37" fmla="*/ 55 h 68"/>
                <a:gd name="T38" fmla="*/ 114 w 157"/>
                <a:gd name="T39" fmla="*/ 51 h 68"/>
                <a:gd name="T40" fmla="*/ 115 w 157"/>
                <a:gd name="T41" fmla="*/ 47 h 68"/>
                <a:gd name="T42" fmla="*/ 126 w 157"/>
                <a:gd name="T43" fmla="*/ 46 h 68"/>
                <a:gd name="T44" fmla="*/ 130 w 157"/>
                <a:gd name="T45" fmla="*/ 44 h 68"/>
                <a:gd name="T46" fmla="*/ 137 w 157"/>
                <a:gd name="T47" fmla="*/ 42 h 68"/>
                <a:gd name="T48" fmla="*/ 139 w 157"/>
                <a:gd name="T49" fmla="*/ 38 h 68"/>
                <a:gd name="T50" fmla="*/ 143 w 157"/>
                <a:gd name="T51" fmla="*/ 37 h 68"/>
                <a:gd name="T52" fmla="*/ 154 w 157"/>
                <a:gd name="T53" fmla="*/ 36 h 68"/>
                <a:gd name="T54" fmla="*/ 150 w 157"/>
                <a:gd name="T55" fmla="*/ 29 h 68"/>
                <a:gd name="T56" fmla="*/ 145 w 157"/>
                <a:gd name="T57" fmla="*/ 28 h 68"/>
                <a:gd name="T58" fmla="*/ 141 w 157"/>
                <a:gd name="T59" fmla="*/ 29 h 68"/>
                <a:gd name="T60" fmla="*/ 136 w 157"/>
                <a:gd name="T61" fmla="*/ 28 h 68"/>
                <a:gd name="T62" fmla="*/ 134 w 157"/>
                <a:gd name="T63" fmla="*/ 27 h 68"/>
                <a:gd name="T64" fmla="*/ 137 w 157"/>
                <a:gd name="T65" fmla="*/ 19 h 68"/>
                <a:gd name="T66" fmla="*/ 137 w 157"/>
                <a:gd name="T67" fmla="*/ 14 h 68"/>
                <a:gd name="T68" fmla="*/ 131 w 157"/>
                <a:gd name="T69" fmla="*/ 14 h 68"/>
                <a:gd name="T70" fmla="*/ 124 w 157"/>
                <a:gd name="T71" fmla="*/ 15 h 68"/>
                <a:gd name="T72" fmla="*/ 114 w 157"/>
                <a:gd name="T73" fmla="*/ 19 h 68"/>
                <a:gd name="T74" fmla="*/ 103 w 157"/>
                <a:gd name="T75" fmla="*/ 19 h 68"/>
                <a:gd name="T76" fmla="*/ 98 w 157"/>
                <a:gd name="T77" fmla="*/ 17 h 68"/>
                <a:gd name="T78" fmla="*/ 94 w 157"/>
                <a:gd name="T79" fmla="*/ 15 h 68"/>
                <a:gd name="T80" fmla="*/ 83 w 157"/>
                <a:gd name="T81" fmla="*/ 11 h 68"/>
                <a:gd name="T82" fmla="*/ 77 w 157"/>
                <a:gd name="T83" fmla="*/ 13 h 68"/>
                <a:gd name="T84" fmla="*/ 71 w 157"/>
                <a:gd name="T85" fmla="*/ 12 h 68"/>
                <a:gd name="T86" fmla="*/ 68 w 157"/>
                <a:gd name="T87" fmla="*/ 8 h 68"/>
                <a:gd name="T88" fmla="*/ 64 w 157"/>
                <a:gd name="T89" fmla="*/ 5 h 68"/>
                <a:gd name="T90" fmla="*/ 58 w 157"/>
                <a:gd name="T91" fmla="*/ 3 h 68"/>
                <a:gd name="T92" fmla="*/ 52 w 157"/>
                <a:gd name="T93" fmla="*/ 1 h 68"/>
                <a:gd name="T94" fmla="*/ 45 w 157"/>
                <a:gd name="T95" fmla="*/ 7 h 68"/>
                <a:gd name="T96" fmla="*/ 47 w 157"/>
                <a:gd name="T97" fmla="*/ 13 h 68"/>
                <a:gd name="T98" fmla="*/ 41 w 157"/>
                <a:gd name="T99" fmla="*/ 15 h 68"/>
                <a:gd name="T100" fmla="*/ 37 w 157"/>
                <a:gd name="T101" fmla="*/ 14 h 68"/>
                <a:gd name="T102" fmla="*/ 34 w 157"/>
                <a:gd name="T103" fmla="*/ 14 h 68"/>
                <a:gd name="T104" fmla="*/ 28 w 157"/>
                <a:gd name="T105" fmla="*/ 10 h 68"/>
                <a:gd name="T106" fmla="*/ 21 w 157"/>
                <a:gd name="T107" fmla="*/ 9 h 68"/>
                <a:gd name="T108" fmla="*/ 13 w 157"/>
                <a:gd name="T109" fmla="*/ 13 h 68"/>
                <a:gd name="T110" fmla="*/ 7 w 157"/>
                <a:gd name="T111" fmla="*/ 17 h 68"/>
                <a:gd name="T112" fmla="*/ 0 w 157"/>
                <a:gd name="T113" fmla="*/ 1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7" h="68">
                  <a:moveTo>
                    <a:pt x="0" y="19"/>
                  </a:moveTo>
                  <a:cubicBezTo>
                    <a:pt x="1" y="23"/>
                    <a:pt x="3" y="25"/>
                    <a:pt x="7" y="26"/>
                  </a:cubicBezTo>
                  <a:cubicBezTo>
                    <a:pt x="9" y="27"/>
                    <a:pt x="10" y="28"/>
                    <a:pt x="12" y="29"/>
                  </a:cubicBezTo>
                  <a:cubicBezTo>
                    <a:pt x="13" y="31"/>
                    <a:pt x="14" y="34"/>
                    <a:pt x="15" y="36"/>
                  </a:cubicBezTo>
                  <a:cubicBezTo>
                    <a:pt x="16" y="37"/>
                    <a:pt x="15" y="37"/>
                    <a:pt x="15" y="38"/>
                  </a:cubicBezTo>
                  <a:cubicBezTo>
                    <a:pt x="14" y="38"/>
                    <a:pt x="15" y="39"/>
                    <a:pt x="15" y="40"/>
                  </a:cubicBezTo>
                  <a:cubicBezTo>
                    <a:pt x="14" y="43"/>
                    <a:pt x="13" y="43"/>
                    <a:pt x="16" y="45"/>
                  </a:cubicBezTo>
                  <a:cubicBezTo>
                    <a:pt x="20" y="46"/>
                    <a:pt x="24" y="45"/>
                    <a:pt x="28" y="47"/>
                  </a:cubicBezTo>
                  <a:cubicBezTo>
                    <a:pt x="30" y="49"/>
                    <a:pt x="34" y="52"/>
                    <a:pt x="36" y="54"/>
                  </a:cubicBezTo>
                  <a:cubicBezTo>
                    <a:pt x="37" y="55"/>
                    <a:pt x="38" y="57"/>
                    <a:pt x="39" y="59"/>
                  </a:cubicBezTo>
                  <a:cubicBezTo>
                    <a:pt x="40" y="61"/>
                    <a:pt x="43" y="60"/>
                    <a:pt x="44" y="60"/>
                  </a:cubicBezTo>
                  <a:cubicBezTo>
                    <a:pt x="48" y="60"/>
                    <a:pt x="52" y="60"/>
                    <a:pt x="56" y="60"/>
                  </a:cubicBezTo>
                  <a:cubicBezTo>
                    <a:pt x="58" y="60"/>
                    <a:pt x="62" y="60"/>
                    <a:pt x="64" y="61"/>
                  </a:cubicBezTo>
                  <a:cubicBezTo>
                    <a:pt x="66" y="62"/>
                    <a:pt x="67" y="64"/>
                    <a:pt x="69" y="64"/>
                  </a:cubicBezTo>
                  <a:cubicBezTo>
                    <a:pt x="71" y="65"/>
                    <a:pt x="74" y="66"/>
                    <a:pt x="76" y="66"/>
                  </a:cubicBezTo>
                  <a:cubicBezTo>
                    <a:pt x="78" y="65"/>
                    <a:pt x="80" y="68"/>
                    <a:pt x="81" y="67"/>
                  </a:cubicBezTo>
                  <a:cubicBezTo>
                    <a:pt x="85" y="65"/>
                    <a:pt x="88" y="63"/>
                    <a:pt x="93" y="62"/>
                  </a:cubicBezTo>
                  <a:cubicBezTo>
                    <a:pt x="97" y="62"/>
                    <a:pt x="103" y="63"/>
                    <a:pt x="106" y="61"/>
                  </a:cubicBezTo>
                  <a:cubicBezTo>
                    <a:pt x="109" y="59"/>
                    <a:pt x="110" y="56"/>
                    <a:pt x="113" y="55"/>
                  </a:cubicBezTo>
                  <a:cubicBezTo>
                    <a:pt x="116" y="54"/>
                    <a:pt x="116" y="53"/>
                    <a:pt x="114" y="51"/>
                  </a:cubicBezTo>
                  <a:cubicBezTo>
                    <a:pt x="113" y="50"/>
                    <a:pt x="113" y="48"/>
                    <a:pt x="115" y="47"/>
                  </a:cubicBezTo>
                  <a:cubicBezTo>
                    <a:pt x="118" y="44"/>
                    <a:pt x="122" y="50"/>
                    <a:pt x="126" y="46"/>
                  </a:cubicBezTo>
                  <a:cubicBezTo>
                    <a:pt x="127" y="45"/>
                    <a:pt x="128" y="44"/>
                    <a:pt x="130" y="44"/>
                  </a:cubicBezTo>
                  <a:cubicBezTo>
                    <a:pt x="133" y="43"/>
                    <a:pt x="134" y="44"/>
                    <a:pt x="137" y="42"/>
                  </a:cubicBezTo>
                  <a:cubicBezTo>
                    <a:pt x="138" y="41"/>
                    <a:pt x="138" y="38"/>
                    <a:pt x="139" y="38"/>
                  </a:cubicBezTo>
                  <a:cubicBezTo>
                    <a:pt x="141" y="37"/>
                    <a:pt x="142" y="37"/>
                    <a:pt x="143" y="37"/>
                  </a:cubicBezTo>
                  <a:cubicBezTo>
                    <a:pt x="147" y="36"/>
                    <a:pt x="150" y="35"/>
                    <a:pt x="154" y="36"/>
                  </a:cubicBezTo>
                  <a:cubicBezTo>
                    <a:pt x="157" y="36"/>
                    <a:pt x="151" y="29"/>
                    <a:pt x="150" y="29"/>
                  </a:cubicBezTo>
                  <a:cubicBezTo>
                    <a:pt x="149" y="28"/>
                    <a:pt x="147" y="27"/>
                    <a:pt x="145" y="28"/>
                  </a:cubicBezTo>
                  <a:cubicBezTo>
                    <a:pt x="143" y="28"/>
                    <a:pt x="143" y="30"/>
                    <a:pt x="141" y="29"/>
                  </a:cubicBezTo>
                  <a:cubicBezTo>
                    <a:pt x="140" y="28"/>
                    <a:pt x="137" y="27"/>
                    <a:pt x="136" y="28"/>
                  </a:cubicBezTo>
                  <a:cubicBezTo>
                    <a:pt x="135" y="30"/>
                    <a:pt x="134" y="29"/>
                    <a:pt x="134" y="27"/>
                  </a:cubicBezTo>
                  <a:cubicBezTo>
                    <a:pt x="134" y="25"/>
                    <a:pt x="137" y="21"/>
                    <a:pt x="137" y="19"/>
                  </a:cubicBezTo>
                  <a:cubicBezTo>
                    <a:pt x="138" y="17"/>
                    <a:pt x="141" y="14"/>
                    <a:pt x="137" y="14"/>
                  </a:cubicBezTo>
                  <a:cubicBezTo>
                    <a:pt x="134" y="14"/>
                    <a:pt x="134" y="15"/>
                    <a:pt x="131" y="14"/>
                  </a:cubicBezTo>
                  <a:cubicBezTo>
                    <a:pt x="128" y="13"/>
                    <a:pt x="127" y="13"/>
                    <a:pt x="124" y="15"/>
                  </a:cubicBezTo>
                  <a:cubicBezTo>
                    <a:pt x="121" y="17"/>
                    <a:pt x="117" y="18"/>
                    <a:pt x="114" y="19"/>
                  </a:cubicBezTo>
                  <a:cubicBezTo>
                    <a:pt x="109" y="20"/>
                    <a:pt x="107" y="19"/>
                    <a:pt x="103" y="19"/>
                  </a:cubicBezTo>
                  <a:cubicBezTo>
                    <a:pt x="101" y="18"/>
                    <a:pt x="100" y="18"/>
                    <a:pt x="98" y="17"/>
                  </a:cubicBezTo>
                  <a:cubicBezTo>
                    <a:pt x="97" y="17"/>
                    <a:pt x="96" y="15"/>
                    <a:pt x="94" y="15"/>
                  </a:cubicBezTo>
                  <a:cubicBezTo>
                    <a:pt x="90" y="14"/>
                    <a:pt x="88" y="12"/>
                    <a:pt x="83" y="11"/>
                  </a:cubicBezTo>
                  <a:cubicBezTo>
                    <a:pt x="81" y="11"/>
                    <a:pt x="79" y="12"/>
                    <a:pt x="77" y="13"/>
                  </a:cubicBezTo>
                  <a:cubicBezTo>
                    <a:pt x="75" y="14"/>
                    <a:pt x="73" y="13"/>
                    <a:pt x="71" y="12"/>
                  </a:cubicBezTo>
                  <a:cubicBezTo>
                    <a:pt x="69" y="11"/>
                    <a:pt x="68" y="11"/>
                    <a:pt x="68" y="8"/>
                  </a:cubicBezTo>
                  <a:cubicBezTo>
                    <a:pt x="67" y="6"/>
                    <a:pt x="67" y="6"/>
                    <a:pt x="64" y="5"/>
                  </a:cubicBezTo>
                  <a:cubicBezTo>
                    <a:pt x="62" y="4"/>
                    <a:pt x="60" y="3"/>
                    <a:pt x="58" y="3"/>
                  </a:cubicBezTo>
                  <a:cubicBezTo>
                    <a:pt x="56" y="3"/>
                    <a:pt x="53" y="0"/>
                    <a:pt x="52" y="1"/>
                  </a:cubicBezTo>
                  <a:cubicBezTo>
                    <a:pt x="50" y="1"/>
                    <a:pt x="46" y="5"/>
                    <a:pt x="45" y="7"/>
                  </a:cubicBezTo>
                  <a:cubicBezTo>
                    <a:pt x="45" y="9"/>
                    <a:pt x="48" y="11"/>
                    <a:pt x="47" y="13"/>
                  </a:cubicBezTo>
                  <a:cubicBezTo>
                    <a:pt x="46" y="15"/>
                    <a:pt x="43" y="17"/>
                    <a:pt x="41" y="15"/>
                  </a:cubicBezTo>
                  <a:cubicBezTo>
                    <a:pt x="39" y="15"/>
                    <a:pt x="38" y="14"/>
                    <a:pt x="37" y="14"/>
                  </a:cubicBezTo>
                  <a:cubicBezTo>
                    <a:pt x="36" y="14"/>
                    <a:pt x="35" y="14"/>
                    <a:pt x="34" y="14"/>
                  </a:cubicBezTo>
                  <a:cubicBezTo>
                    <a:pt x="31" y="13"/>
                    <a:pt x="31" y="11"/>
                    <a:pt x="28" y="10"/>
                  </a:cubicBezTo>
                  <a:cubicBezTo>
                    <a:pt x="26" y="9"/>
                    <a:pt x="23" y="8"/>
                    <a:pt x="21" y="9"/>
                  </a:cubicBezTo>
                  <a:cubicBezTo>
                    <a:pt x="18" y="10"/>
                    <a:pt x="16" y="12"/>
                    <a:pt x="13" y="13"/>
                  </a:cubicBezTo>
                  <a:cubicBezTo>
                    <a:pt x="11" y="14"/>
                    <a:pt x="9" y="16"/>
                    <a:pt x="7" y="17"/>
                  </a:cubicBezTo>
                  <a:cubicBezTo>
                    <a:pt x="4" y="17"/>
                    <a:pt x="2" y="19"/>
                    <a:pt x="0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2020" name="Freeform 717" descr="" title=""/>
            <p:cNvSpPr>
              <a:spLocks/>
            </p:cNvSpPr>
            <p:nvPr/>
          </p:nvSpPr>
          <p:spPr bwMode="auto">
            <a:xfrm>
              <a:off x="12234159" y="4799447"/>
              <a:ext cx="620773" cy="1069766"/>
            </a:xfrm>
            <a:custGeom>
              <a:avLst/>
              <a:gdLst>
                <a:gd name="T0" fmla="*/ 61 w 63"/>
                <a:gd name="T1" fmla="*/ 25 h 108"/>
                <a:gd name="T2" fmla="*/ 61 w 63"/>
                <a:gd name="T3" fmla="*/ 20 h 108"/>
                <a:gd name="T4" fmla="*/ 61 w 63"/>
                <a:gd name="T5" fmla="*/ 16 h 108"/>
                <a:gd name="T6" fmla="*/ 60 w 63"/>
                <a:gd name="T7" fmla="*/ 13 h 108"/>
                <a:gd name="T8" fmla="*/ 60 w 63"/>
                <a:gd name="T9" fmla="*/ 11 h 108"/>
                <a:gd name="T10" fmla="*/ 57 w 63"/>
                <a:gd name="T11" fmla="*/ 7 h 108"/>
                <a:gd name="T12" fmla="*/ 51 w 63"/>
                <a:gd name="T13" fmla="*/ 5 h 108"/>
                <a:gd name="T14" fmla="*/ 44 w 63"/>
                <a:gd name="T15" fmla="*/ 1 h 108"/>
                <a:gd name="T16" fmla="*/ 44 w 63"/>
                <a:gd name="T17" fmla="*/ 5 h 108"/>
                <a:gd name="T18" fmla="*/ 34 w 63"/>
                <a:gd name="T19" fmla="*/ 5 h 108"/>
                <a:gd name="T20" fmla="*/ 34 w 63"/>
                <a:gd name="T21" fmla="*/ 10 h 108"/>
                <a:gd name="T22" fmla="*/ 29 w 63"/>
                <a:gd name="T23" fmla="*/ 10 h 108"/>
                <a:gd name="T24" fmla="*/ 27 w 63"/>
                <a:gd name="T25" fmla="*/ 12 h 108"/>
                <a:gd name="T26" fmla="*/ 25 w 63"/>
                <a:gd name="T27" fmla="*/ 15 h 108"/>
                <a:gd name="T28" fmla="*/ 25 w 63"/>
                <a:gd name="T29" fmla="*/ 18 h 108"/>
                <a:gd name="T30" fmla="*/ 24 w 63"/>
                <a:gd name="T31" fmla="*/ 20 h 108"/>
                <a:gd name="T32" fmla="*/ 20 w 63"/>
                <a:gd name="T33" fmla="*/ 25 h 108"/>
                <a:gd name="T34" fmla="*/ 17 w 63"/>
                <a:gd name="T35" fmla="*/ 27 h 108"/>
                <a:gd name="T36" fmla="*/ 16 w 63"/>
                <a:gd name="T37" fmla="*/ 33 h 108"/>
                <a:gd name="T38" fmla="*/ 13 w 63"/>
                <a:gd name="T39" fmla="*/ 38 h 108"/>
                <a:gd name="T40" fmla="*/ 15 w 63"/>
                <a:gd name="T41" fmla="*/ 42 h 108"/>
                <a:gd name="T42" fmla="*/ 9 w 63"/>
                <a:gd name="T43" fmla="*/ 44 h 108"/>
                <a:gd name="T44" fmla="*/ 5 w 63"/>
                <a:gd name="T45" fmla="*/ 51 h 108"/>
                <a:gd name="T46" fmla="*/ 6 w 63"/>
                <a:gd name="T47" fmla="*/ 57 h 108"/>
                <a:gd name="T48" fmla="*/ 8 w 63"/>
                <a:gd name="T49" fmla="*/ 63 h 108"/>
                <a:gd name="T50" fmla="*/ 7 w 63"/>
                <a:gd name="T51" fmla="*/ 67 h 108"/>
                <a:gd name="T52" fmla="*/ 7 w 63"/>
                <a:gd name="T53" fmla="*/ 74 h 108"/>
                <a:gd name="T54" fmla="*/ 4 w 63"/>
                <a:gd name="T55" fmla="*/ 78 h 108"/>
                <a:gd name="T56" fmla="*/ 3 w 63"/>
                <a:gd name="T57" fmla="*/ 83 h 108"/>
                <a:gd name="T58" fmla="*/ 0 w 63"/>
                <a:gd name="T59" fmla="*/ 82 h 108"/>
                <a:gd name="T60" fmla="*/ 4 w 63"/>
                <a:gd name="T61" fmla="*/ 90 h 108"/>
                <a:gd name="T62" fmla="*/ 7 w 63"/>
                <a:gd name="T63" fmla="*/ 97 h 108"/>
                <a:gd name="T64" fmla="*/ 8 w 63"/>
                <a:gd name="T65" fmla="*/ 102 h 108"/>
                <a:gd name="T66" fmla="*/ 10 w 63"/>
                <a:gd name="T67" fmla="*/ 107 h 108"/>
                <a:gd name="T68" fmla="*/ 14 w 63"/>
                <a:gd name="T69" fmla="*/ 108 h 108"/>
                <a:gd name="T70" fmla="*/ 15 w 63"/>
                <a:gd name="T71" fmla="*/ 105 h 108"/>
                <a:gd name="T72" fmla="*/ 24 w 63"/>
                <a:gd name="T73" fmla="*/ 101 h 108"/>
                <a:gd name="T74" fmla="*/ 27 w 63"/>
                <a:gd name="T75" fmla="*/ 92 h 108"/>
                <a:gd name="T76" fmla="*/ 26 w 63"/>
                <a:gd name="T77" fmla="*/ 87 h 108"/>
                <a:gd name="T78" fmla="*/ 28 w 63"/>
                <a:gd name="T79" fmla="*/ 84 h 108"/>
                <a:gd name="T80" fmla="*/ 32 w 63"/>
                <a:gd name="T81" fmla="*/ 82 h 108"/>
                <a:gd name="T82" fmla="*/ 32 w 63"/>
                <a:gd name="T83" fmla="*/ 81 h 108"/>
                <a:gd name="T84" fmla="*/ 35 w 63"/>
                <a:gd name="T85" fmla="*/ 80 h 108"/>
                <a:gd name="T86" fmla="*/ 34 w 63"/>
                <a:gd name="T87" fmla="*/ 78 h 108"/>
                <a:gd name="T88" fmla="*/ 36 w 63"/>
                <a:gd name="T89" fmla="*/ 77 h 108"/>
                <a:gd name="T90" fmla="*/ 35 w 63"/>
                <a:gd name="T91" fmla="*/ 73 h 108"/>
                <a:gd name="T92" fmla="*/ 29 w 63"/>
                <a:gd name="T93" fmla="*/ 66 h 108"/>
                <a:gd name="T94" fmla="*/ 30 w 63"/>
                <a:gd name="T95" fmla="*/ 60 h 108"/>
                <a:gd name="T96" fmla="*/ 30 w 63"/>
                <a:gd name="T97" fmla="*/ 56 h 108"/>
                <a:gd name="T98" fmla="*/ 33 w 63"/>
                <a:gd name="T99" fmla="*/ 53 h 108"/>
                <a:gd name="T100" fmla="*/ 39 w 63"/>
                <a:gd name="T101" fmla="*/ 48 h 108"/>
                <a:gd name="T102" fmla="*/ 49 w 63"/>
                <a:gd name="T103" fmla="*/ 41 h 108"/>
                <a:gd name="T104" fmla="*/ 50 w 63"/>
                <a:gd name="T105" fmla="*/ 35 h 108"/>
                <a:gd name="T106" fmla="*/ 50 w 63"/>
                <a:gd name="T107" fmla="*/ 32 h 108"/>
                <a:gd name="T108" fmla="*/ 54 w 63"/>
                <a:gd name="T109" fmla="*/ 30 h 108"/>
                <a:gd name="T110" fmla="*/ 58 w 63"/>
                <a:gd name="T111" fmla="*/ 29 h 108"/>
                <a:gd name="T112" fmla="*/ 60 w 63"/>
                <a:gd name="T113" fmla="*/ 28 h 108"/>
                <a:gd name="T114" fmla="*/ 63 w 63"/>
                <a:gd name="T115" fmla="*/ 28 h 108"/>
                <a:gd name="T116" fmla="*/ 61 w 63"/>
                <a:gd name="T117" fmla="*/ 25 h 108"/>
                <a:gd name="T118" fmla="*/ 61 w 63"/>
                <a:gd name="T11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" h="108">
                  <a:moveTo>
                    <a:pt x="61" y="25"/>
                  </a:moveTo>
                  <a:cubicBezTo>
                    <a:pt x="60" y="24"/>
                    <a:pt x="62" y="22"/>
                    <a:pt x="61" y="20"/>
                  </a:cubicBezTo>
                  <a:cubicBezTo>
                    <a:pt x="60" y="18"/>
                    <a:pt x="61" y="18"/>
                    <a:pt x="61" y="16"/>
                  </a:cubicBezTo>
                  <a:cubicBezTo>
                    <a:pt x="61" y="15"/>
                    <a:pt x="60" y="14"/>
                    <a:pt x="60" y="13"/>
                  </a:cubicBezTo>
                  <a:cubicBezTo>
                    <a:pt x="59" y="12"/>
                    <a:pt x="60" y="12"/>
                    <a:pt x="60" y="11"/>
                  </a:cubicBezTo>
                  <a:cubicBezTo>
                    <a:pt x="59" y="9"/>
                    <a:pt x="59" y="8"/>
                    <a:pt x="57" y="7"/>
                  </a:cubicBezTo>
                  <a:cubicBezTo>
                    <a:pt x="55" y="6"/>
                    <a:pt x="53" y="6"/>
                    <a:pt x="51" y="5"/>
                  </a:cubicBezTo>
                  <a:cubicBezTo>
                    <a:pt x="49" y="3"/>
                    <a:pt x="47" y="0"/>
                    <a:pt x="44" y="1"/>
                  </a:cubicBezTo>
                  <a:cubicBezTo>
                    <a:pt x="43" y="1"/>
                    <a:pt x="44" y="4"/>
                    <a:pt x="44" y="5"/>
                  </a:cubicBezTo>
                  <a:cubicBezTo>
                    <a:pt x="43" y="8"/>
                    <a:pt x="37" y="6"/>
                    <a:pt x="34" y="5"/>
                  </a:cubicBezTo>
                  <a:cubicBezTo>
                    <a:pt x="34" y="7"/>
                    <a:pt x="34" y="8"/>
                    <a:pt x="34" y="10"/>
                  </a:cubicBezTo>
                  <a:cubicBezTo>
                    <a:pt x="33" y="10"/>
                    <a:pt x="31" y="9"/>
                    <a:pt x="29" y="10"/>
                  </a:cubicBezTo>
                  <a:cubicBezTo>
                    <a:pt x="28" y="10"/>
                    <a:pt x="28" y="11"/>
                    <a:pt x="27" y="12"/>
                  </a:cubicBezTo>
                  <a:cubicBezTo>
                    <a:pt x="27" y="13"/>
                    <a:pt x="25" y="14"/>
                    <a:pt x="25" y="15"/>
                  </a:cubicBezTo>
                  <a:cubicBezTo>
                    <a:pt x="24" y="16"/>
                    <a:pt x="26" y="18"/>
                    <a:pt x="25" y="18"/>
                  </a:cubicBezTo>
                  <a:cubicBezTo>
                    <a:pt x="25" y="19"/>
                    <a:pt x="24" y="19"/>
                    <a:pt x="24" y="20"/>
                  </a:cubicBezTo>
                  <a:cubicBezTo>
                    <a:pt x="22" y="21"/>
                    <a:pt x="20" y="23"/>
                    <a:pt x="20" y="25"/>
                  </a:cubicBezTo>
                  <a:cubicBezTo>
                    <a:pt x="20" y="27"/>
                    <a:pt x="18" y="25"/>
                    <a:pt x="17" y="27"/>
                  </a:cubicBezTo>
                  <a:cubicBezTo>
                    <a:pt x="17" y="29"/>
                    <a:pt x="17" y="31"/>
                    <a:pt x="16" y="33"/>
                  </a:cubicBezTo>
                  <a:cubicBezTo>
                    <a:pt x="16" y="35"/>
                    <a:pt x="13" y="36"/>
                    <a:pt x="13" y="38"/>
                  </a:cubicBezTo>
                  <a:cubicBezTo>
                    <a:pt x="13" y="39"/>
                    <a:pt x="16" y="41"/>
                    <a:pt x="15" y="42"/>
                  </a:cubicBezTo>
                  <a:cubicBezTo>
                    <a:pt x="13" y="44"/>
                    <a:pt x="11" y="43"/>
                    <a:pt x="9" y="44"/>
                  </a:cubicBezTo>
                  <a:cubicBezTo>
                    <a:pt x="6" y="45"/>
                    <a:pt x="5" y="48"/>
                    <a:pt x="5" y="51"/>
                  </a:cubicBezTo>
                  <a:cubicBezTo>
                    <a:pt x="6" y="53"/>
                    <a:pt x="6" y="55"/>
                    <a:pt x="6" y="57"/>
                  </a:cubicBezTo>
                  <a:cubicBezTo>
                    <a:pt x="6" y="60"/>
                    <a:pt x="4" y="61"/>
                    <a:pt x="8" y="63"/>
                  </a:cubicBezTo>
                  <a:cubicBezTo>
                    <a:pt x="10" y="65"/>
                    <a:pt x="9" y="66"/>
                    <a:pt x="7" y="67"/>
                  </a:cubicBezTo>
                  <a:cubicBezTo>
                    <a:pt x="6" y="68"/>
                    <a:pt x="8" y="72"/>
                    <a:pt x="7" y="74"/>
                  </a:cubicBezTo>
                  <a:cubicBezTo>
                    <a:pt x="7" y="76"/>
                    <a:pt x="4" y="76"/>
                    <a:pt x="4" y="78"/>
                  </a:cubicBezTo>
                  <a:cubicBezTo>
                    <a:pt x="4" y="79"/>
                    <a:pt x="4" y="83"/>
                    <a:pt x="3" y="83"/>
                  </a:cubicBezTo>
                  <a:cubicBezTo>
                    <a:pt x="3" y="83"/>
                    <a:pt x="1" y="82"/>
                    <a:pt x="0" y="82"/>
                  </a:cubicBezTo>
                  <a:cubicBezTo>
                    <a:pt x="0" y="86"/>
                    <a:pt x="4" y="87"/>
                    <a:pt x="4" y="90"/>
                  </a:cubicBezTo>
                  <a:cubicBezTo>
                    <a:pt x="3" y="91"/>
                    <a:pt x="6" y="96"/>
                    <a:pt x="7" y="97"/>
                  </a:cubicBezTo>
                  <a:cubicBezTo>
                    <a:pt x="9" y="99"/>
                    <a:pt x="8" y="100"/>
                    <a:pt x="8" y="102"/>
                  </a:cubicBezTo>
                  <a:cubicBezTo>
                    <a:pt x="8" y="103"/>
                    <a:pt x="10" y="105"/>
                    <a:pt x="10" y="107"/>
                  </a:cubicBezTo>
                  <a:cubicBezTo>
                    <a:pt x="9" y="108"/>
                    <a:pt x="13" y="107"/>
                    <a:pt x="14" y="108"/>
                  </a:cubicBezTo>
                  <a:cubicBezTo>
                    <a:pt x="16" y="108"/>
                    <a:pt x="15" y="107"/>
                    <a:pt x="15" y="105"/>
                  </a:cubicBezTo>
                  <a:cubicBezTo>
                    <a:pt x="15" y="100"/>
                    <a:pt x="23" y="104"/>
                    <a:pt x="24" y="101"/>
                  </a:cubicBezTo>
                  <a:cubicBezTo>
                    <a:pt x="25" y="98"/>
                    <a:pt x="26" y="95"/>
                    <a:pt x="27" y="92"/>
                  </a:cubicBezTo>
                  <a:cubicBezTo>
                    <a:pt x="27" y="90"/>
                    <a:pt x="27" y="88"/>
                    <a:pt x="26" y="87"/>
                  </a:cubicBezTo>
                  <a:cubicBezTo>
                    <a:pt x="25" y="85"/>
                    <a:pt x="26" y="85"/>
                    <a:pt x="28" y="84"/>
                  </a:cubicBezTo>
                  <a:cubicBezTo>
                    <a:pt x="29" y="84"/>
                    <a:pt x="32" y="83"/>
                    <a:pt x="32" y="82"/>
                  </a:cubicBezTo>
                  <a:cubicBezTo>
                    <a:pt x="32" y="82"/>
                    <a:pt x="32" y="81"/>
                    <a:pt x="32" y="81"/>
                  </a:cubicBezTo>
                  <a:cubicBezTo>
                    <a:pt x="33" y="81"/>
                    <a:pt x="35" y="81"/>
                    <a:pt x="35" y="80"/>
                  </a:cubicBezTo>
                  <a:cubicBezTo>
                    <a:pt x="35" y="79"/>
                    <a:pt x="34" y="79"/>
                    <a:pt x="34" y="78"/>
                  </a:cubicBezTo>
                  <a:cubicBezTo>
                    <a:pt x="35" y="78"/>
                    <a:pt x="36" y="77"/>
                    <a:pt x="36" y="77"/>
                  </a:cubicBezTo>
                  <a:cubicBezTo>
                    <a:pt x="38" y="75"/>
                    <a:pt x="37" y="74"/>
                    <a:pt x="35" y="73"/>
                  </a:cubicBezTo>
                  <a:cubicBezTo>
                    <a:pt x="33" y="71"/>
                    <a:pt x="29" y="70"/>
                    <a:pt x="29" y="66"/>
                  </a:cubicBezTo>
                  <a:cubicBezTo>
                    <a:pt x="29" y="64"/>
                    <a:pt x="29" y="62"/>
                    <a:pt x="30" y="60"/>
                  </a:cubicBezTo>
                  <a:cubicBezTo>
                    <a:pt x="31" y="58"/>
                    <a:pt x="31" y="58"/>
                    <a:pt x="30" y="56"/>
                  </a:cubicBezTo>
                  <a:cubicBezTo>
                    <a:pt x="29" y="56"/>
                    <a:pt x="33" y="53"/>
                    <a:pt x="33" y="53"/>
                  </a:cubicBezTo>
                  <a:cubicBezTo>
                    <a:pt x="35" y="51"/>
                    <a:pt x="36" y="49"/>
                    <a:pt x="39" y="48"/>
                  </a:cubicBezTo>
                  <a:cubicBezTo>
                    <a:pt x="42" y="47"/>
                    <a:pt x="47" y="44"/>
                    <a:pt x="49" y="41"/>
                  </a:cubicBezTo>
                  <a:cubicBezTo>
                    <a:pt x="51" y="38"/>
                    <a:pt x="46" y="36"/>
                    <a:pt x="50" y="35"/>
                  </a:cubicBezTo>
                  <a:cubicBezTo>
                    <a:pt x="52" y="34"/>
                    <a:pt x="51" y="34"/>
                    <a:pt x="50" y="32"/>
                  </a:cubicBezTo>
                  <a:cubicBezTo>
                    <a:pt x="50" y="31"/>
                    <a:pt x="53" y="30"/>
                    <a:pt x="54" y="30"/>
                  </a:cubicBezTo>
                  <a:cubicBezTo>
                    <a:pt x="56" y="28"/>
                    <a:pt x="57" y="27"/>
                    <a:pt x="58" y="29"/>
                  </a:cubicBezTo>
                  <a:cubicBezTo>
                    <a:pt x="59" y="29"/>
                    <a:pt x="60" y="28"/>
                    <a:pt x="60" y="28"/>
                  </a:cubicBezTo>
                  <a:cubicBezTo>
                    <a:pt x="61" y="28"/>
                    <a:pt x="62" y="28"/>
                    <a:pt x="63" y="28"/>
                  </a:cubicBezTo>
                  <a:cubicBezTo>
                    <a:pt x="63" y="27"/>
                    <a:pt x="62" y="27"/>
                    <a:pt x="61" y="25"/>
                  </a:cubicBezTo>
                  <a:cubicBezTo>
                    <a:pt x="60" y="24"/>
                    <a:pt x="61" y="26"/>
                    <a:pt x="61" y="2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2021" name="Freeform 718" descr="" title=""/>
            <p:cNvSpPr>
              <a:spLocks/>
            </p:cNvSpPr>
            <p:nvPr/>
          </p:nvSpPr>
          <p:spPr bwMode="auto">
            <a:xfrm>
              <a:off x="12689619" y="4718456"/>
              <a:ext cx="533056" cy="833539"/>
            </a:xfrm>
            <a:custGeom>
              <a:avLst/>
              <a:gdLst>
                <a:gd name="T0" fmla="*/ 53 w 54"/>
                <a:gd name="T1" fmla="*/ 59 h 84"/>
                <a:gd name="T2" fmla="*/ 47 w 54"/>
                <a:gd name="T3" fmla="*/ 55 h 84"/>
                <a:gd name="T4" fmla="*/ 49 w 54"/>
                <a:gd name="T5" fmla="*/ 51 h 84"/>
                <a:gd name="T6" fmla="*/ 44 w 54"/>
                <a:gd name="T7" fmla="*/ 44 h 84"/>
                <a:gd name="T8" fmla="*/ 46 w 54"/>
                <a:gd name="T9" fmla="*/ 43 h 84"/>
                <a:gd name="T10" fmla="*/ 44 w 54"/>
                <a:gd name="T11" fmla="*/ 38 h 84"/>
                <a:gd name="T12" fmla="*/ 45 w 54"/>
                <a:gd name="T13" fmla="*/ 36 h 84"/>
                <a:gd name="T14" fmla="*/ 44 w 54"/>
                <a:gd name="T15" fmla="*/ 32 h 84"/>
                <a:gd name="T16" fmla="*/ 42 w 54"/>
                <a:gd name="T17" fmla="*/ 26 h 84"/>
                <a:gd name="T18" fmla="*/ 45 w 54"/>
                <a:gd name="T19" fmla="*/ 23 h 84"/>
                <a:gd name="T20" fmla="*/ 44 w 54"/>
                <a:gd name="T21" fmla="*/ 19 h 84"/>
                <a:gd name="T22" fmla="*/ 38 w 54"/>
                <a:gd name="T23" fmla="*/ 13 h 84"/>
                <a:gd name="T24" fmla="*/ 40 w 54"/>
                <a:gd name="T25" fmla="*/ 12 h 84"/>
                <a:gd name="T26" fmla="*/ 39 w 54"/>
                <a:gd name="T27" fmla="*/ 10 h 84"/>
                <a:gd name="T28" fmla="*/ 41 w 54"/>
                <a:gd name="T29" fmla="*/ 3 h 84"/>
                <a:gd name="T30" fmla="*/ 37 w 54"/>
                <a:gd name="T31" fmla="*/ 1 h 84"/>
                <a:gd name="T32" fmla="*/ 34 w 54"/>
                <a:gd name="T33" fmla="*/ 0 h 84"/>
                <a:gd name="T34" fmla="*/ 29 w 54"/>
                <a:gd name="T35" fmla="*/ 1 h 84"/>
                <a:gd name="T36" fmla="*/ 25 w 54"/>
                <a:gd name="T37" fmla="*/ 5 h 84"/>
                <a:gd name="T38" fmla="*/ 24 w 54"/>
                <a:gd name="T39" fmla="*/ 10 h 84"/>
                <a:gd name="T40" fmla="*/ 21 w 54"/>
                <a:gd name="T41" fmla="*/ 13 h 84"/>
                <a:gd name="T42" fmla="*/ 17 w 54"/>
                <a:gd name="T43" fmla="*/ 11 h 84"/>
                <a:gd name="T44" fmla="*/ 14 w 54"/>
                <a:gd name="T45" fmla="*/ 12 h 84"/>
                <a:gd name="T46" fmla="*/ 7 w 54"/>
                <a:gd name="T47" fmla="*/ 10 h 84"/>
                <a:gd name="T48" fmla="*/ 4 w 54"/>
                <a:gd name="T49" fmla="*/ 7 h 84"/>
                <a:gd name="T50" fmla="*/ 0 w 54"/>
                <a:gd name="T51" fmla="*/ 9 h 84"/>
                <a:gd name="T52" fmla="*/ 8 w 54"/>
                <a:gd name="T53" fmla="*/ 14 h 84"/>
                <a:gd name="T54" fmla="*/ 12 w 54"/>
                <a:gd name="T55" fmla="*/ 16 h 84"/>
                <a:gd name="T56" fmla="*/ 14 w 54"/>
                <a:gd name="T57" fmla="*/ 19 h 84"/>
                <a:gd name="T58" fmla="*/ 14 w 54"/>
                <a:gd name="T59" fmla="*/ 21 h 84"/>
                <a:gd name="T60" fmla="*/ 15 w 54"/>
                <a:gd name="T61" fmla="*/ 24 h 84"/>
                <a:gd name="T62" fmla="*/ 15 w 54"/>
                <a:gd name="T63" fmla="*/ 27 h 84"/>
                <a:gd name="T64" fmla="*/ 16 w 54"/>
                <a:gd name="T65" fmla="*/ 29 h 84"/>
                <a:gd name="T66" fmla="*/ 15 w 54"/>
                <a:gd name="T67" fmla="*/ 33 h 84"/>
                <a:gd name="T68" fmla="*/ 17 w 54"/>
                <a:gd name="T69" fmla="*/ 36 h 84"/>
                <a:gd name="T70" fmla="*/ 21 w 54"/>
                <a:gd name="T71" fmla="*/ 38 h 84"/>
                <a:gd name="T72" fmla="*/ 22 w 54"/>
                <a:gd name="T73" fmla="*/ 41 h 84"/>
                <a:gd name="T74" fmla="*/ 23 w 54"/>
                <a:gd name="T75" fmla="*/ 44 h 84"/>
                <a:gd name="T76" fmla="*/ 20 w 54"/>
                <a:gd name="T77" fmla="*/ 44 h 84"/>
                <a:gd name="T78" fmla="*/ 16 w 54"/>
                <a:gd name="T79" fmla="*/ 49 h 84"/>
                <a:gd name="T80" fmla="*/ 13 w 54"/>
                <a:gd name="T81" fmla="*/ 51 h 84"/>
                <a:gd name="T82" fmla="*/ 10 w 54"/>
                <a:gd name="T83" fmla="*/ 54 h 84"/>
                <a:gd name="T84" fmla="*/ 4 w 54"/>
                <a:gd name="T85" fmla="*/ 57 h 84"/>
                <a:gd name="T86" fmla="*/ 2 w 54"/>
                <a:gd name="T87" fmla="*/ 62 h 84"/>
                <a:gd name="T88" fmla="*/ 4 w 54"/>
                <a:gd name="T89" fmla="*/ 67 h 84"/>
                <a:gd name="T90" fmla="*/ 4 w 54"/>
                <a:gd name="T91" fmla="*/ 73 h 84"/>
                <a:gd name="T92" fmla="*/ 4 w 54"/>
                <a:gd name="T93" fmla="*/ 78 h 84"/>
                <a:gd name="T94" fmla="*/ 7 w 54"/>
                <a:gd name="T95" fmla="*/ 80 h 84"/>
                <a:gd name="T96" fmla="*/ 5 w 54"/>
                <a:gd name="T97" fmla="*/ 81 h 84"/>
                <a:gd name="T98" fmla="*/ 8 w 54"/>
                <a:gd name="T99" fmla="*/ 79 h 84"/>
                <a:gd name="T100" fmla="*/ 8 w 54"/>
                <a:gd name="T101" fmla="*/ 83 h 84"/>
                <a:gd name="T102" fmla="*/ 11 w 54"/>
                <a:gd name="T103" fmla="*/ 80 h 84"/>
                <a:gd name="T104" fmla="*/ 11 w 54"/>
                <a:gd name="T105" fmla="*/ 83 h 84"/>
                <a:gd name="T106" fmla="*/ 23 w 54"/>
                <a:gd name="T107" fmla="*/ 80 h 84"/>
                <a:gd name="T108" fmla="*/ 36 w 54"/>
                <a:gd name="T109" fmla="*/ 78 h 84"/>
                <a:gd name="T110" fmla="*/ 46 w 54"/>
                <a:gd name="T111" fmla="*/ 68 h 84"/>
                <a:gd name="T112" fmla="*/ 53 w 54"/>
                <a:gd name="T113" fmla="*/ 59 h 84"/>
                <a:gd name="T114" fmla="*/ 53 w 54"/>
                <a:gd name="T115" fmla="*/ 5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4" h="84">
                  <a:moveTo>
                    <a:pt x="53" y="59"/>
                  </a:moveTo>
                  <a:cubicBezTo>
                    <a:pt x="52" y="57"/>
                    <a:pt x="49" y="56"/>
                    <a:pt x="47" y="55"/>
                  </a:cubicBezTo>
                  <a:cubicBezTo>
                    <a:pt x="44" y="53"/>
                    <a:pt x="48" y="53"/>
                    <a:pt x="49" y="51"/>
                  </a:cubicBezTo>
                  <a:cubicBezTo>
                    <a:pt x="49" y="51"/>
                    <a:pt x="45" y="45"/>
                    <a:pt x="44" y="44"/>
                  </a:cubicBezTo>
                  <a:cubicBezTo>
                    <a:pt x="44" y="44"/>
                    <a:pt x="46" y="43"/>
                    <a:pt x="46" y="43"/>
                  </a:cubicBezTo>
                  <a:cubicBezTo>
                    <a:pt x="46" y="42"/>
                    <a:pt x="44" y="39"/>
                    <a:pt x="44" y="38"/>
                  </a:cubicBezTo>
                  <a:cubicBezTo>
                    <a:pt x="44" y="37"/>
                    <a:pt x="45" y="37"/>
                    <a:pt x="45" y="36"/>
                  </a:cubicBezTo>
                  <a:cubicBezTo>
                    <a:pt x="46" y="35"/>
                    <a:pt x="44" y="33"/>
                    <a:pt x="44" y="32"/>
                  </a:cubicBezTo>
                  <a:cubicBezTo>
                    <a:pt x="42" y="30"/>
                    <a:pt x="40" y="28"/>
                    <a:pt x="42" y="26"/>
                  </a:cubicBezTo>
                  <a:cubicBezTo>
                    <a:pt x="43" y="25"/>
                    <a:pt x="45" y="24"/>
                    <a:pt x="45" y="23"/>
                  </a:cubicBezTo>
                  <a:cubicBezTo>
                    <a:pt x="46" y="21"/>
                    <a:pt x="44" y="20"/>
                    <a:pt x="44" y="19"/>
                  </a:cubicBezTo>
                  <a:cubicBezTo>
                    <a:pt x="43" y="18"/>
                    <a:pt x="36" y="15"/>
                    <a:pt x="38" y="13"/>
                  </a:cubicBezTo>
                  <a:cubicBezTo>
                    <a:pt x="38" y="13"/>
                    <a:pt x="40" y="12"/>
                    <a:pt x="40" y="12"/>
                  </a:cubicBezTo>
                  <a:cubicBezTo>
                    <a:pt x="40" y="12"/>
                    <a:pt x="37" y="10"/>
                    <a:pt x="39" y="10"/>
                  </a:cubicBezTo>
                  <a:cubicBezTo>
                    <a:pt x="42" y="10"/>
                    <a:pt x="44" y="5"/>
                    <a:pt x="41" y="3"/>
                  </a:cubicBezTo>
                  <a:cubicBezTo>
                    <a:pt x="40" y="2"/>
                    <a:pt x="38" y="2"/>
                    <a:pt x="37" y="1"/>
                  </a:cubicBezTo>
                  <a:cubicBezTo>
                    <a:pt x="36" y="0"/>
                    <a:pt x="35" y="0"/>
                    <a:pt x="34" y="0"/>
                  </a:cubicBezTo>
                  <a:cubicBezTo>
                    <a:pt x="32" y="1"/>
                    <a:pt x="31" y="0"/>
                    <a:pt x="29" y="1"/>
                  </a:cubicBezTo>
                  <a:cubicBezTo>
                    <a:pt x="28" y="2"/>
                    <a:pt x="26" y="4"/>
                    <a:pt x="25" y="5"/>
                  </a:cubicBezTo>
                  <a:cubicBezTo>
                    <a:pt x="25" y="6"/>
                    <a:pt x="25" y="10"/>
                    <a:pt x="24" y="10"/>
                  </a:cubicBezTo>
                  <a:cubicBezTo>
                    <a:pt x="23" y="11"/>
                    <a:pt x="22" y="12"/>
                    <a:pt x="21" y="13"/>
                  </a:cubicBezTo>
                  <a:cubicBezTo>
                    <a:pt x="20" y="13"/>
                    <a:pt x="18" y="11"/>
                    <a:pt x="17" y="11"/>
                  </a:cubicBezTo>
                  <a:cubicBezTo>
                    <a:pt x="16" y="11"/>
                    <a:pt x="15" y="12"/>
                    <a:pt x="14" y="12"/>
                  </a:cubicBezTo>
                  <a:cubicBezTo>
                    <a:pt x="11" y="13"/>
                    <a:pt x="9" y="12"/>
                    <a:pt x="7" y="10"/>
                  </a:cubicBezTo>
                  <a:cubicBezTo>
                    <a:pt x="7" y="9"/>
                    <a:pt x="5" y="7"/>
                    <a:pt x="4" y="7"/>
                  </a:cubicBezTo>
                  <a:cubicBezTo>
                    <a:pt x="3" y="7"/>
                    <a:pt x="1" y="9"/>
                    <a:pt x="0" y="9"/>
                  </a:cubicBezTo>
                  <a:cubicBezTo>
                    <a:pt x="2" y="11"/>
                    <a:pt x="5" y="13"/>
                    <a:pt x="8" y="14"/>
                  </a:cubicBezTo>
                  <a:cubicBezTo>
                    <a:pt x="9" y="14"/>
                    <a:pt x="11" y="15"/>
                    <a:pt x="12" y="16"/>
                  </a:cubicBezTo>
                  <a:cubicBezTo>
                    <a:pt x="13" y="17"/>
                    <a:pt x="13" y="18"/>
                    <a:pt x="14" y="19"/>
                  </a:cubicBezTo>
                  <a:cubicBezTo>
                    <a:pt x="14" y="20"/>
                    <a:pt x="13" y="20"/>
                    <a:pt x="14" y="21"/>
                  </a:cubicBezTo>
                  <a:cubicBezTo>
                    <a:pt x="14" y="22"/>
                    <a:pt x="16" y="23"/>
                    <a:pt x="15" y="24"/>
                  </a:cubicBezTo>
                  <a:cubicBezTo>
                    <a:pt x="15" y="25"/>
                    <a:pt x="14" y="26"/>
                    <a:pt x="15" y="27"/>
                  </a:cubicBezTo>
                  <a:cubicBezTo>
                    <a:pt x="15" y="27"/>
                    <a:pt x="16" y="29"/>
                    <a:pt x="16" y="29"/>
                  </a:cubicBezTo>
                  <a:cubicBezTo>
                    <a:pt x="15" y="30"/>
                    <a:pt x="15" y="32"/>
                    <a:pt x="15" y="33"/>
                  </a:cubicBezTo>
                  <a:cubicBezTo>
                    <a:pt x="15" y="33"/>
                    <a:pt x="17" y="36"/>
                    <a:pt x="17" y="36"/>
                  </a:cubicBezTo>
                  <a:cubicBezTo>
                    <a:pt x="18" y="37"/>
                    <a:pt x="20" y="38"/>
                    <a:pt x="21" y="38"/>
                  </a:cubicBezTo>
                  <a:cubicBezTo>
                    <a:pt x="22" y="39"/>
                    <a:pt x="22" y="40"/>
                    <a:pt x="22" y="41"/>
                  </a:cubicBezTo>
                  <a:cubicBezTo>
                    <a:pt x="22" y="42"/>
                    <a:pt x="23" y="43"/>
                    <a:pt x="23" y="44"/>
                  </a:cubicBezTo>
                  <a:cubicBezTo>
                    <a:pt x="23" y="45"/>
                    <a:pt x="21" y="44"/>
                    <a:pt x="20" y="44"/>
                  </a:cubicBezTo>
                  <a:cubicBezTo>
                    <a:pt x="19" y="44"/>
                    <a:pt x="16" y="48"/>
                    <a:pt x="16" y="49"/>
                  </a:cubicBezTo>
                  <a:cubicBezTo>
                    <a:pt x="15" y="50"/>
                    <a:pt x="14" y="50"/>
                    <a:pt x="13" y="51"/>
                  </a:cubicBezTo>
                  <a:cubicBezTo>
                    <a:pt x="12" y="52"/>
                    <a:pt x="11" y="53"/>
                    <a:pt x="10" y="54"/>
                  </a:cubicBezTo>
                  <a:cubicBezTo>
                    <a:pt x="9" y="54"/>
                    <a:pt x="4" y="58"/>
                    <a:pt x="4" y="57"/>
                  </a:cubicBezTo>
                  <a:cubicBezTo>
                    <a:pt x="4" y="59"/>
                    <a:pt x="2" y="60"/>
                    <a:pt x="2" y="62"/>
                  </a:cubicBezTo>
                  <a:cubicBezTo>
                    <a:pt x="3" y="64"/>
                    <a:pt x="2" y="67"/>
                    <a:pt x="4" y="67"/>
                  </a:cubicBezTo>
                  <a:cubicBezTo>
                    <a:pt x="5" y="67"/>
                    <a:pt x="4" y="72"/>
                    <a:pt x="4" y="73"/>
                  </a:cubicBezTo>
                  <a:cubicBezTo>
                    <a:pt x="4" y="75"/>
                    <a:pt x="2" y="77"/>
                    <a:pt x="4" y="78"/>
                  </a:cubicBezTo>
                  <a:cubicBezTo>
                    <a:pt x="4" y="78"/>
                    <a:pt x="8" y="79"/>
                    <a:pt x="7" y="80"/>
                  </a:cubicBezTo>
                  <a:cubicBezTo>
                    <a:pt x="7" y="80"/>
                    <a:pt x="5" y="81"/>
                    <a:pt x="5" y="81"/>
                  </a:cubicBezTo>
                  <a:cubicBezTo>
                    <a:pt x="7" y="81"/>
                    <a:pt x="7" y="79"/>
                    <a:pt x="8" y="79"/>
                  </a:cubicBezTo>
                  <a:cubicBezTo>
                    <a:pt x="10" y="78"/>
                    <a:pt x="8" y="83"/>
                    <a:pt x="8" y="83"/>
                  </a:cubicBezTo>
                  <a:cubicBezTo>
                    <a:pt x="8" y="83"/>
                    <a:pt x="11" y="80"/>
                    <a:pt x="11" y="80"/>
                  </a:cubicBezTo>
                  <a:cubicBezTo>
                    <a:pt x="12" y="79"/>
                    <a:pt x="11" y="83"/>
                    <a:pt x="11" y="83"/>
                  </a:cubicBezTo>
                  <a:cubicBezTo>
                    <a:pt x="14" y="84"/>
                    <a:pt x="20" y="81"/>
                    <a:pt x="23" y="80"/>
                  </a:cubicBezTo>
                  <a:cubicBezTo>
                    <a:pt x="27" y="79"/>
                    <a:pt x="31" y="79"/>
                    <a:pt x="36" y="78"/>
                  </a:cubicBezTo>
                  <a:cubicBezTo>
                    <a:pt x="39" y="74"/>
                    <a:pt x="43" y="71"/>
                    <a:pt x="46" y="68"/>
                  </a:cubicBezTo>
                  <a:cubicBezTo>
                    <a:pt x="48" y="66"/>
                    <a:pt x="54" y="62"/>
                    <a:pt x="53" y="59"/>
                  </a:cubicBezTo>
                  <a:cubicBezTo>
                    <a:pt x="52" y="57"/>
                    <a:pt x="54" y="62"/>
                    <a:pt x="53" y="5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2022" name="Freeform 719" descr="" title=""/>
            <p:cNvSpPr>
              <a:spLocks/>
            </p:cNvSpPr>
            <p:nvPr/>
          </p:nvSpPr>
          <p:spPr bwMode="auto">
            <a:xfrm>
              <a:off x="11927146" y="4620589"/>
              <a:ext cx="1265162" cy="1059641"/>
            </a:xfrm>
            <a:custGeom>
              <a:avLst/>
              <a:gdLst>
                <a:gd name="T0" fmla="*/ 38 w 128"/>
                <a:gd name="T1" fmla="*/ 87 h 107"/>
                <a:gd name="T2" fmla="*/ 38 w 128"/>
                <a:gd name="T3" fmla="*/ 63 h 107"/>
                <a:gd name="T4" fmla="*/ 47 w 128"/>
                <a:gd name="T5" fmla="*/ 52 h 107"/>
                <a:gd name="T6" fmla="*/ 56 w 128"/>
                <a:gd name="T7" fmla="*/ 34 h 107"/>
                <a:gd name="T8" fmla="*/ 72 w 128"/>
                <a:gd name="T9" fmla="*/ 25 h 107"/>
                <a:gd name="T10" fmla="*/ 86 w 128"/>
                <a:gd name="T11" fmla="*/ 22 h 107"/>
                <a:gd name="T12" fmla="*/ 102 w 128"/>
                <a:gd name="T13" fmla="*/ 20 h 107"/>
                <a:gd name="T14" fmla="*/ 112 w 128"/>
                <a:gd name="T15" fmla="*/ 10 h 107"/>
                <a:gd name="T16" fmla="*/ 120 w 128"/>
                <a:gd name="T17" fmla="*/ 13 h 107"/>
                <a:gd name="T18" fmla="*/ 127 w 128"/>
                <a:gd name="T19" fmla="*/ 6 h 107"/>
                <a:gd name="T20" fmla="*/ 114 w 128"/>
                <a:gd name="T21" fmla="*/ 5 h 107"/>
                <a:gd name="T22" fmla="*/ 116 w 128"/>
                <a:gd name="T23" fmla="*/ 2 h 107"/>
                <a:gd name="T24" fmla="*/ 106 w 128"/>
                <a:gd name="T25" fmla="*/ 3 h 107"/>
                <a:gd name="T26" fmla="*/ 100 w 128"/>
                <a:gd name="T27" fmla="*/ 1 h 107"/>
                <a:gd name="T28" fmla="*/ 95 w 128"/>
                <a:gd name="T29" fmla="*/ 3 h 107"/>
                <a:gd name="T30" fmla="*/ 91 w 128"/>
                <a:gd name="T31" fmla="*/ 6 h 107"/>
                <a:gd name="T32" fmla="*/ 90 w 128"/>
                <a:gd name="T33" fmla="*/ 11 h 107"/>
                <a:gd name="T34" fmla="*/ 84 w 128"/>
                <a:gd name="T35" fmla="*/ 10 h 107"/>
                <a:gd name="T36" fmla="*/ 80 w 128"/>
                <a:gd name="T37" fmla="*/ 13 h 107"/>
                <a:gd name="T38" fmla="*/ 76 w 128"/>
                <a:gd name="T39" fmla="*/ 15 h 107"/>
                <a:gd name="T40" fmla="*/ 72 w 128"/>
                <a:gd name="T41" fmla="*/ 16 h 107"/>
                <a:gd name="T42" fmla="*/ 68 w 128"/>
                <a:gd name="T43" fmla="*/ 10 h 107"/>
                <a:gd name="T44" fmla="*/ 67 w 128"/>
                <a:gd name="T45" fmla="*/ 14 h 107"/>
                <a:gd name="T46" fmla="*/ 65 w 128"/>
                <a:gd name="T47" fmla="*/ 14 h 107"/>
                <a:gd name="T48" fmla="*/ 62 w 128"/>
                <a:gd name="T49" fmla="*/ 18 h 107"/>
                <a:gd name="T50" fmla="*/ 61 w 128"/>
                <a:gd name="T51" fmla="*/ 21 h 107"/>
                <a:gd name="T52" fmla="*/ 57 w 128"/>
                <a:gd name="T53" fmla="*/ 20 h 107"/>
                <a:gd name="T54" fmla="*/ 54 w 128"/>
                <a:gd name="T55" fmla="*/ 20 h 107"/>
                <a:gd name="T56" fmla="*/ 51 w 128"/>
                <a:gd name="T57" fmla="*/ 22 h 107"/>
                <a:gd name="T58" fmla="*/ 49 w 128"/>
                <a:gd name="T59" fmla="*/ 23 h 107"/>
                <a:gd name="T60" fmla="*/ 54 w 128"/>
                <a:gd name="T61" fmla="*/ 25 h 107"/>
                <a:gd name="T62" fmla="*/ 56 w 128"/>
                <a:gd name="T63" fmla="*/ 25 h 107"/>
                <a:gd name="T64" fmla="*/ 57 w 128"/>
                <a:gd name="T65" fmla="*/ 28 h 107"/>
                <a:gd name="T66" fmla="*/ 49 w 128"/>
                <a:gd name="T67" fmla="*/ 31 h 107"/>
                <a:gd name="T68" fmla="*/ 53 w 128"/>
                <a:gd name="T69" fmla="*/ 33 h 107"/>
                <a:gd name="T70" fmla="*/ 49 w 128"/>
                <a:gd name="T71" fmla="*/ 35 h 107"/>
                <a:gd name="T72" fmla="*/ 43 w 128"/>
                <a:gd name="T73" fmla="*/ 40 h 107"/>
                <a:gd name="T74" fmla="*/ 42 w 128"/>
                <a:gd name="T75" fmla="*/ 43 h 107"/>
                <a:gd name="T76" fmla="*/ 39 w 128"/>
                <a:gd name="T77" fmla="*/ 45 h 107"/>
                <a:gd name="T78" fmla="*/ 39 w 128"/>
                <a:gd name="T79" fmla="*/ 49 h 107"/>
                <a:gd name="T80" fmla="*/ 39 w 128"/>
                <a:gd name="T81" fmla="*/ 52 h 107"/>
                <a:gd name="T82" fmla="*/ 35 w 128"/>
                <a:gd name="T83" fmla="*/ 56 h 107"/>
                <a:gd name="T84" fmla="*/ 27 w 128"/>
                <a:gd name="T85" fmla="*/ 62 h 107"/>
                <a:gd name="T86" fmla="*/ 31 w 128"/>
                <a:gd name="T87" fmla="*/ 64 h 107"/>
                <a:gd name="T88" fmla="*/ 28 w 128"/>
                <a:gd name="T89" fmla="*/ 66 h 107"/>
                <a:gd name="T90" fmla="*/ 19 w 128"/>
                <a:gd name="T91" fmla="*/ 68 h 107"/>
                <a:gd name="T92" fmla="*/ 16 w 128"/>
                <a:gd name="T93" fmla="*/ 72 h 107"/>
                <a:gd name="T94" fmla="*/ 10 w 128"/>
                <a:gd name="T95" fmla="*/ 73 h 107"/>
                <a:gd name="T96" fmla="*/ 10 w 128"/>
                <a:gd name="T97" fmla="*/ 74 h 107"/>
                <a:gd name="T98" fmla="*/ 5 w 128"/>
                <a:gd name="T99" fmla="*/ 75 h 107"/>
                <a:gd name="T100" fmla="*/ 4 w 128"/>
                <a:gd name="T101" fmla="*/ 81 h 107"/>
                <a:gd name="T102" fmla="*/ 1 w 128"/>
                <a:gd name="T103" fmla="*/ 86 h 107"/>
                <a:gd name="T104" fmla="*/ 6 w 128"/>
                <a:gd name="T105" fmla="*/ 92 h 107"/>
                <a:gd name="T106" fmla="*/ 7 w 128"/>
                <a:gd name="T107" fmla="*/ 94 h 107"/>
                <a:gd name="T108" fmla="*/ 3 w 128"/>
                <a:gd name="T109" fmla="*/ 93 h 107"/>
                <a:gd name="T110" fmla="*/ 5 w 128"/>
                <a:gd name="T111" fmla="*/ 97 h 107"/>
                <a:gd name="T112" fmla="*/ 5 w 128"/>
                <a:gd name="T113" fmla="*/ 103 h 107"/>
                <a:gd name="T114" fmla="*/ 27 w 128"/>
                <a:gd name="T115" fmla="*/ 99 h 107"/>
                <a:gd name="T116" fmla="*/ 34 w 128"/>
                <a:gd name="T117" fmla="*/ 10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8" h="107">
                  <a:moveTo>
                    <a:pt x="34" y="101"/>
                  </a:moveTo>
                  <a:cubicBezTo>
                    <a:pt x="34" y="101"/>
                    <a:pt x="35" y="98"/>
                    <a:pt x="35" y="97"/>
                  </a:cubicBezTo>
                  <a:cubicBezTo>
                    <a:pt x="35" y="95"/>
                    <a:pt x="36" y="94"/>
                    <a:pt x="38" y="93"/>
                  </a:cubicBezTo>
                  <a:cubicBezTo>
                    <a:pt x="40" y="91"/>
                    <a:pt x="38" y="88"/>
                    <a:pt x="38" y="87"/>
                  </a:cubicBezTo>
                  <a:cubicBezTo>
                    <a:pt x="38" y="84"/>
                    <a:pt x="42" y="84"/>
                    <a:pt x="39" y="82"/>
                  </a:cubicBezTo>
                  <a:cubicBezTo>
                    <a:pt x="37" y="80"/>
                    <a:pt x="36" y="80"/>
                    <a:pt x="37" y="77"/>
                  </a:cubicBezTo>
                  <a:cubicBezTo>
                    <a:pt x="38" y="75"/>
                    <a:pt x="37" y="73"/>
                    <a:pt x="37" y="71"/>
                  </a:cubicBezTo>
                  <a:cubicBezTo>
                    <a:pt x="36" y="68"/>
                    <a:pt x="35" y="65"/>
                    <a:pt x="38" y="63"/>
                  </a:cubicBezTo>
                  <a:cubicBezTo>
                    <a:pt x="39" y="62"/>
                    <a:pt x="41" y="62"/>
                    <a:pt x="42" y="61"/>
                  </a:cubicBezTo>
                  <a:cubicBezTo>
                    <a:pt x="43" y="61"/>
                    <a:pt x="44" y="62"/>
                    <a:pt x="45" y="61"/>
                  </a:cubicBezTo>
                  <a:cubicBezTo>
                    <a:pt x="46" y="59"/>
                    <a:pt x="45" y="58"/>
                    <a:pt x="44" y="57"/>
                  </a:cubicBezTo>
                  <a:cubicBezTo>
                    <a:pt x="44" y="55"/>
                    <a:pt x="46" y="54"/>
                    <a:pt x="47" y="52"/>
                  </a:cubicBezTo>
                  <a:cubicBezTo>
                    <a:pt x="47" y="51"/>
                    <a:pt x="48" y="48"/>
                    <a:pt x="48" y="46"/>
                  </a:cubicBezTo>
                  <a:cubicBezTo>
                    <a:pt x="48" y="44"/>
                    <a:pt x="52" y="44"/>
                    <a:pt x="51" y="43"/>
                  </a:cubicBezTo>
                  <a:cubicBezTo>
                    <a:pt x="51" y="41"/>
                    <a:pt x="53" y="40"/>
                    <a:pt x="54" y="38"/>
                  </a:cubicBezTo>
                  <a:cubicBezTo>
                    <a:pt x="56" y="36"/>
                    <a:pt x="56" y="37"/>
                    <a:pt x="56" y="34"/>
                  </a:cubicBezTo>
                  <a:cubicBezTo>
                    <a:pt x="55" y="33"/>
                    <a:pt x="59" y="28"/>
                    <a:pt x="60" y="28"/>
                  </a:cubicBezTo>
                  <a:cubicBezTo>
                    <a:pt x="61" y="27"/>
                    <a:pt x="64" y="28"/>
                    <a:pt x="65" y="28"/>
                  </a:cubicBezTo>
                  <a:cubicBezTo>
                    <a:pt x="65" y="26"/>
                    <a:pt x="65" y="25"/>
                    <a:pt x="65" y="23"/>
                  </a:cubicBezTo>
                  <a:cubicBezTo>
                    <a:pt x="68" y="24"/>
                    <a:pt x="70" y="24"/>
                    <a:pt x="72" y="25"/>
                  </a:cubicBezTo>
                  <a:cubicBezTo>
                    <a:pt x="76" y="25"/>
                    <a:pt x="74" y="21"/>
                    <a:pt x="75" y="19"/>
                  </a:cubicBezTo>
                  <a:cubicBezTo>
                    <a:pt x="75" y="19"/>
                    <a:pt x="77" y="19"/>
                    <a:pt x="78" y="19"/>
                  </a:cubicBezTo>
                  <a:cubicBezTo>
                    <a:pt x="79" y="18"/>
                    <a:pt x="81" y="16"/>
                    <a:pt x="82" y="18"/>
                  </a:cubicBezTo>
                  <a:cubicBezTo>
                    <a:pt x="84" y="19"/>
                    <a:pt x="84" y="21"/>
                    <a:pt x="86" y="22"/>
                  </a:cubicBezTo>
                  <a:cubicBezTo>
                    <a:pt x="87" y="22"/>
                    <a:pt x="89" y="22"/>
                    <a:pt x="90" y="22"/>
                  </a:cubicBezTo>
                  <a:cubicBezTo>
                    <a:pt x="91" y="22"/>
                    <a:pt x="92" y="21"/>
                    <a:pt x="94" y="21"/>
                  </a:cubicBezTo>
                  <a:cubicBezTo>
                    <a:pt x="95" y="21"/>
                    <a:pt x="96" y="23"/>
                    <a:pt x="98" y="23"/>
                  </a:cubicBezTo>
                  <a:cubicBezTo>
                    <a:pt x="98" y="22"/>
                    <a:pt x="102" y="20"/>
                    <a:pt x="102" y="20"/>
                  </a:cubicBezTo>
                  <a:cubicBezTo>
                    <a:pt x="102" y="17"/>
                    <a:pt x="102" y="16"/>
                    <a:pt x="103" y="14"/>
                  </a:cubicBezTo>
                  <a:cubicBezTo>
                    <a:pt x="104" y="13"/>
                    <a:pt x="106" y="11"/>
                    <a:pt x="107" y="11"/>
                  </a:cubicBezTo>
                  <a:cubicBezTo>
                    <a:pt x="108" y="11"/>
                    <a:pt x="109" y="11"/>
                    <a:pt x="110" y="11"/>
                  </a:cubicBezTo>
                  <a:cubicBezTo>
                    <a:pt x="111" y="11"/>
                    <a:pt x="111" y="10"/>
                    <a:pt x="112" y="10"/>
                  </a:cubicBezTo>
                  <a:cubicBezTo>
                    <a:pt x="113" y="10"/>
                    <a:pt x="115" y="12"/>
                    <a:pt x="116" y="12"/>
                  </a:cubicBezTo>
                  <a:cubicBezTo>
                    <a:pt x="118" y="13"/>
                    <a:pt x="119" y="14"/>
                    <a:pt x="119" y="17"/>
                  </a:cubicBezTo>
                  <a:cubicBezTo>
                    <a:pt x="121" y="17"/>
                    <a:pt x="126" y="14"/>
                    <a:pt x="124" y="12"/>
                  </a:cubicBezTo>
                  <a:cubicBezTo>
                    <a:pt x="126" y="13"/>
                    <a:pt x="121" y="13"/>
                    <a:pt x="120" y="13"/>
                  </a:cubicBezTo>
                  <a:cubicBezTo>
                    <a:pt x="125" y="12"/>
                    <a:pt x="118" y="9"/>
                    <a:pt x="117" y="10"/>
                  </a:cubicBezTo>
                  <a:cubicBezTo>
                    <a:pt x="118" y="9"/>
                    <a:pt x="119" y="10"/>
                    <a:pt x="119" y="10"/>
                  </a:cubicBezTo>
                  <a:cubicBezTo>
                    <a:pt x="121" y="10"/>
                    <a:pt x="123" y="10"/>
                    <a:pt x="124" y="9"/>
                  </a:cubicBezTo>
                  <a:cubicBezTo>
                    <a:pt x="125" y="9"/>
                    <a:pt x="128" y="7"/>
                    <a:pt x="127" y="6"/>
                  </a:cubicBezTo>
                  <a:cubicBezTo>
                    <a:pt x="125" y="5"/>
                    <a:pt x="122" y="4"/>
                    <a:pt x="119" y="3"/>
                  </a:cubicBezTo>
                  <a:cubicBezTo>
                    <a:pt x="118" y="2"/>
                    <a:pt x="117" y="4"/>
                    <a:pt x="116" y="5"/>
                  </a:cubicBezTo>
                  <a:cubicBezTo>
                    <a:pt x="116" y="5"/>
                    <a:pt x="114" y="8"/>
                    <a:pt x="114" y="7"/>
                  </a:cubicBezTo>
                  <a:cubicBezTo>
                    <a:pt x="114" y="7"/>
                    <a:pt x="114" y="6"/>
                    <a:pt x="114" y="5"/>
                  </a:cubicBezTo>
                  <a:cubicBezTo>
                    <a:pt x="114" y="5"/>
                    <a:pt x="112" y="5"/>
                    <a:pt x="112" y="5"/>
                  </a:cubicBezTo>
                  <a:cubicBezTo>
                    <a:pt x="113" y="4"/>
                    <a:pt x="115" y="5"/>
                    <a:pt x="115" y="4"/>
                  </a:cubicBezTo>
                  <a:cubicBezTo>
                    <a:pt x="115" y="4"/>
                    <a:pt x="112" y="4"/>
                    <a:pt x="112" y="4"/>
                  </a:cubicBezTo>
                  <a:cubicBezTo>
                    <a:pt x="112" y="3"/>
                    <a:pt x="116" y="3"/>
                    <a:pt x="116" y="2"/>
                  </a:cubicBezTo>
                  <a:cubicBezTo>
                    <a:pt x="115" y="1"/>
                    <a:pt x="109" y="0"/>
                    <a:pt x="110" y="2"/>
                  </a:cubicBezTo>
                  <a:cubicBezTo>
                    <a:pt x="111" y="3"/>
                    <a:pt x="111" y="3"/>
                    <a:pt x="110" y="4"/>
                  </a:cubicBezTo>
                  <a:cubicBezTo>
                    <a:pt x="109" y="5"/>
                    <a:pt x="107" y="7"/>
                    <a:pt x="106" y="7"/>
                  </a:cubicBezTo>
                  <a:cubicBezTo>
                    <a:pt x="105" y="7"/>
                    <a:pt x="106" y="3"/>
                    <a:pt x="106" y="3"/>
                  </a:cubicBezTo>
                  <a:cubicBezTo>
                    <a:pt x="106" y="2"/>
                    <a:pt x="101" y="9"/>
                    <a:pt x="100" y="9"/>
                  </a:cubicBezTo>
                  <a:cubicBezTo>
                    <a:pt x="97" y="9"/>
                    <a:pt x="100" y="5"/>
                    <a:pt x="101" y="4"/>
                  </a:cubicBezTo>
                  <a:cubicBezTo>
                    <a:pt x="102" y="4"/>
                    <a:pt x="103" y="2"/>
                    <a:pt x="103" y="2"/>
                  </a:cubicBezTo>
                  <a:cubicBezTo>
                    <a:pt x="102" y="1"/>
                    <a:pt x="100" y="0"/>
                    <a:pt x="100" y="1"/>
                  </a:cubicBezTo>
                  <a:cubicBezTo>
                    <a:pt x="100" y="1"/>
                    <a:pt x="101" y="2"/>
                    <a:pt x="101" y="2"/>
                  </a:cubicBezTo>
                  <a:cubicBezTo>
                    <a:pt x="101" y="2"/>
                    <a:pt x="99" y="2"/>
                    <a:pt x="98" y="2"/>
                  </a:cubicBezTo>
                  <a:cubicBezTo>
                    <a:pt x="97" y="3"/>
                    <a:pt x="98" y="2"/>
                    <a:pt x="97" y="1"/>
                  </a:cubicBezTo>
                  <a:cubicBezTo>
                    <a:pt x="97" y="1"/>
                    <a:pt x="95" y="3"/>
                    <a:pt x="95" y="3"/>
                  </a:cubicBezTo>
                  <a:cubicBezTo>
                    <a:pt x="95" y="4"/>
                    <a:pt x="97" y="5"/>
                    <a:pt x="96" y="5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4" y="5"/>
                    <a:pt x="94" y="6"/>
                    <a:pt x="94" y="7"/>
                  </a:cubicBezTo>
                  <a:cubicBezTo>
                    <a:pt x="95" y="5"/>
                    <a:pt x="91" y="6"/>
                    <a:pt x="91" y="6"/>
                  </a:cubicBezTo>
                  <a:cubicBezTo>
                    <a:pt x="91" y="6"/>
                    <a:pt x="93" y="5"/>
                    <a:pt x="93" y="4"/>
                  </a:cubicBezTo>
                  <a:cubicBezTo>
                    <a:pt x="93" y="5"/>
                    <a:pt x="89" y="6"/>
                    <a:pt x="88" y="6"/>
                  </a:cubicBezTo>
                  <a:cubicBezTo>
                    <a:pt x="87" y="6"/>
                    <a:pt x="91" y="9"/>
                    <a:pt x="91" y="9"/>
                  </a:cubicBezTo>
                  <a:cubicBezTo>
                    <a:pt x="91" y="9"/>
                    <a:pt x="90" y="11"/>
                    <a:pt x="90" y="11"/>
                  </a:cubicBezTo>
                  <a:cubicBezTo>
                    <a:pt x="90" y="11"/>
                    <a:pt x="87" y="8"/>
                    <a:pt x="87" y="8"/>
                  </a:cubicBezTo>
                  <a:cubicBezTo>
                    <a:pt x="87" y="8"/>
                    <a:pt x="85" y="11"/>
                    <a:pt x="85" y="8"/>
                  </a:cubicBezTo>
                  <a:cubicBezTo>
                    <a:pt x="84" y="7"/>
                    <a:pt x="81" y="9"/>
                    <a:pt x="80" y="8"/>
                  </a:cubicBezTo>
                  <a:cubicBezTo>
                    <a:pt x="81" y="9"/>
                    <a:pt x="84" y="9"/>
                    <a:pt x="84" y="10"/>
                  </a:cubicBezTo>
                  <a:cubicBezTo>
                    <a:pt x="84" y="10"/>
                    <a:pt x="83" y="10"/>
                    <a:pt x="83" y="11"/>
                  </a:cubicBezTo>
                  <a:cubicBezTo>
                    <a:pt x="83" y="12"/>
                    <a:pt x="84" y="12"/>
                    <a:pt x="84" y="13"/>
                  </a:cubicBezTo>
                  <a:cubicBezTo>
                    <a:pt x="84" y="13"/>
                    <a:pt x="81" y="12"/>
                    <a:pt x="81" y="11"/>
                  </a:cubicBezTo>
                  <a:cubicBezTo>
                    <a:pt x="80" y="11"/>
                    <a:pt x="80" y="12"/>
                    <a:pt x="80" y="13"/>
                  </a:cubicBezTo>
                  <a:cubicBezTo>
                    <a:pt x="79" y="13"/>
                    <a:pt x="79" y="12"/>
                    <a:pt x="79" y="11"/>
                  </a:cubicBezTo>
                  <a:cubicBezTo>
                    <a:pt x="79" y="11"/>
                    <a:pt x="77" y="13"/>
                    <a:pt x="77" y="13"/>
                  </a:cubicBezTo>
                  <a:cubicBezTo>
                    <a:pt x="76" y="14"/>
                    <a:pt x="78" y="14"/>
                    <a:pt x="78" y="15"/>
                  </a:cubicBezTo>
                  <a:cubicBezTo>
                    <a:pt x="78" y="15"/>
                    <a:pt x="76" y="15"/>
                    <a:pt x="76" y="15"/>
                  </a:cubicBezTo>
                  <a:cubicBezTo>
                    <a:pt x="75" y="14"/>
                    <a:pt x="76" y="13"/>
                    <a:pt x="76" y="12"/>
                  </a:cubicBezTo>
                  <a:cubicBezTo>
                    <a:pt x="76" y="12"/>
                    <a:pt x="73" y="14"/>
                    <a:pt x="73" y="14"/>
                  </a:cubicBezTo>
                  <a:cubicBezTo>
                    <a:pt x="73" y="14"/>
                    <a:pt x="73" y="14"/>
                    <a:pt x="74" y="14"/>
                  </a:cubicBezTo>
                  <a:cubicBezTo>
                    <a:pt x="73" y="14"/>
                    <a:pt x="72" y="16"/>
                    <a:pt x="72" y="16"/>
                  </a:cubicBezTo>
                  <a:cubicBezTo>
                    <a:pt x="71" y="15"/>
                    <a:pt x="73" y="14"/>
                    <a:pt x="72" y="14"/>
                  </a:cubicBezTo>
                  <a:cubicBezTo>
                    <a:pt x="71" y="13"/>
                    <a:pt x="70" y="13"/>
                    <a:pt x="70" y="12"/>
                  </a:cubicBezTo>
                  <a:cubicBezTo>
                    <a:pt x="70" y="12"/>
                    <a:pt x="72" y="12"/>
                    <a:pt x="72" y="12"/>
                  </a:cubicBezTo>
                  <a:cubicBezTo>
                    <a:pt x="72" y="11"/>
                    <a:pt x="69" y="10"/>
                    <a:pt x="68" y="10"/>
                  </a:cubicBezTo>
                  <a:cubicBezTo>
                    <a:pt x="68" y="11"/>
                    <a:pt x="69" y="13"/>
                    <a:pt x="69" y="13"/>
                  </a:cubicBezTo>
                  <a:cubicBezTo>
                    <a:pt x="69" y="13"/>
                    <a:pt x="65" y="14"/>
                    <a:pt x="66" y="14"/>
                  </a:cubicBezTo>
                  <a:cubicBezTo>
                    <a:pt x="66" y="14"/>
                    <a:pt x="68" y="14"/>
                    <a:pt x="68" y="14"/>
                  </a:cubicBezTo>
                  <a:cubicBezTo>
                    <a:pt x="68" y="14"/>
                    <a:pt x="67" y="14"/>
                    <a:pt x="67" y="14"/>
                  </a:cubicBezTo>
                  <a:cubicBezTo>
                    <a:pt x="68" y="16"/>
                    <a:pt x="70" y="14"/>
                    <a:pt x="69" y="14"/>
                  </a:cubicBezTo>
                  <a:cubicBezTo>
                    <a:pt x="70" y="15"/>
                    <a:pt x="69" y="16"/>
                    <a:pt x="69" y="16"/>
                  </a:cubicBezTo>
                  <a:cubicBezTo>
                    <a:pt x="69" y="17"/>
                    <a:pt x="67" y="15"/>
                    <a:pt x="67" y="15"/>
                  </a:cubicBezTo>
                  <a:cubicBezTo>
                    <a:pt x="66" y="15"/>
                    <a:pt x="66" y="14"/>
                    <a:pt x="65" y="14"/>
                  </a:cubicBezTo>
                  <a:cubicBezTo>
                    <a:pt x="65" y="14"/>
                    <a:pt x="64" y="16"/>
                    <a:pt x="63" y="15"/>
                  </a:cubicBezTo>
                  <a:cubicBezTo>
                    <a:pt x="63" y="14"/>
                    <a:pt x="60" y="16"/>
                    <a:pt x="60" y="16"/>
                  </a:cubicBezTo>
                  <a:cubicBezTo>
                    <a:pt x="60" y="16"/>
                    <a:pt x="60" y="19"/>
                    <a:pt x="60" y="19"/>
                  </a:cubicBezTo>
                  <a:cubicBezTo>
                    <a:pt x="60" y="20"/>
                    <a:pt x="61" y="17"/>
                    <a:pt x="62" y="18"/>
                  </a:cubicBezTo>
                  <a:cubicBezTo>
                    <a:pt x="62" y="18"/>
                    <a:pt x="64" y="19"/>
                    <a:pt x="64" y="18"/>
                  </a:cubicBezTo>
                  <a:cubicBezTo>
                    <a:pt x="64" y="19"/>
                    <a:pt x="63" y="19"/>
                    <a:pt x="63" y="20"/>
                  </a:cubicBezTo>
                  <a:cubicBezTo>
                    <a:pt x="62" y="20"/>
                    <a:pt x="63" y="22"/>
                    <a:pt x="62" y="22"/>
                  </a:cubicBezTo>
                  <a:cubicBezTo>
                    <a:pt x="62" y="23"/>
                    <a:pt x="61" y="21"/>
                    <a:pt x="61" y="21"/>
                  </a:cubicBezTo>
                  <a:cubicBezTo>
                    <a:pt x="60" y="21"/>
                    <a:pt x="60" y="23"/>
                    <a:pt x="59" y="23"/>
                  </a:cubicBezTo>
                  <a:cubicBezTo>
                    <a:pt x="59" y="23"/>
                    <a:pt x="59" y="21"/>
                    <a:pt x="59" y="21"/>
                  </a:cubicBezTo>
                  <a:cubicBezTo>
                    <a:pt x="58" y="21"/>
                    <a:pt x="58" y="22"/>
                    <a:pt x="57" y="22"/>
                  </a:cubicBezTo>
                  <a:cubicBezTo>
                    <a:pt x="57" y="22"/>
                    <a:pt x="57" y="20"/>
                    <a:pt x="57" y="20"/>
                  </a:cubicBezTo>
                  <a:cubicBezTo>
                    <a:pt x="57" y="19"/>
                    <a:pt x="56" y="22"/>
                    <a:pt x="55" y="22"/>
                  </a:cubicBezTo>
                  <a:cubicBezTo>
                    <a:pt x="53" y="23"/>
                    <a:pt x="56" y="17"/>
                    <a:pt x="56" y="17"/>
                  </a:cubicBezTo>
                  <a:cubicBezTo>
                    <a:pt x="55" y="17"/>
                    <a:pt x="53" y="18"/>
                    <a:pt x="53" y="18"/>
                  </a:cubicBezTo>
                  <a:cubicBezTo>
                    <a:pt x="52" y="19"/>
                    <a:pt x="54" y="20"/>
                    <a:pt x="54" y="20"/>
                  </a:cubicBezTo>
                  <a:cubicBezTo>
                    <a:pt x="53" y="20"/>
                    <a:pt x="53" y="20"/>
                    <a:pt x="52" y="20"/>
                  </a:cubicBezTo>
                  <a:cubicBezTo>
                    <a:pt x="52" y="20"/>
                    <a:pt x="52" y="21"/>
                    <a:pt x="51" y="22"/>
                  </a:cubicBezTo>
                  <a:cubicBezTo>
                    <a:pt x="52" y="21"/>
                    <a:pt x="47" y="21"/>
                    <a:pt x="49" y="22"/>
                  </a:cubicBezTo>
                  <a:cubicBezTo>
                    <a:pt x="49" y="23"/>
                    <a:pt x="51" y="22"/>
                    <a:pt x="51" y="22"/>
                  </a:cubicBezTo>
                  <a:cubicBezTo>
                    <a:pt x="51" y="22"/>
                    <a:pt x="50" y="23"/>
                    <a:pt x="51" y="23"/>
                  </a:cubicBezTo>
                  <a:cubicBezTo>
                    <a:pt x="51" y="23"/>
                    <a:pt x="52" y="23"/>
                    <a:pt x="52" y="22"/>
                  </a:cubicBezTo>
                  <a:cubicBezTo>
                    <a:pt x="52" y="22"/>
                    <a:pt x="52" y="24"/>
                    <a:pt x="51" y="24"/>
                  </a:cubicBezTo>
                  <a:cubicBezTo>
                    <a:pt x="50" y="24"/>
                    <a:pt x="50" y="23"/>
                    <a:pt x="49" y="23"/>
                  </a:cubicBezTo>
                  <a:cubicBezTo>
                    <a:pt x="48" y="24"/>
                    <a:pt x="48" y="26"/>
                    <a:pt x="47" y="26"/>
                  </a:cubicBezTo>
                  <a:cubicBezTo>
                    <a:pt x="47" y="26"/>
                    <a:pt x="44" y="26"/>
                    <a:pt x="44" y="26"/>
                  </a:cubicBezTo>
                  <a:cubicBezTo>
                    <a:pt x="44" y="29"/>
                    <a:pt x="51" y="25"/>
                    <a:pt x="51" y="25"/>
                  </a:cubicBezTo>
                  <a:cubicBezTo>
                    <a:pt x="52" y="25"/>
                    <a:pt x="53" y="24"/>
                    <a:pt x="54" y="25"/>
                  </a:cubicBezTo>
                  <a:cubicBezTo>
                    <a:pt x="56" y="25"/>
                    <a:pt x="55" y="23"/>
                    <a:pt x="54" y="23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6" y="25"/>
                    <a:pt x="57" y="23"/>
                    <a:pt x="58" y="23"/>
                  </a:cubicBezTo>
                  <a:cubicBezTo>
                    <a:pt x="57" y="23"/>
                    <a:pt x="57" y="25"/>
                    <a:pt x="56" y="25"/>
                  </a:cubicBezTo>
                  <a:cubicBezTo>
                    <a:pt x="57" y="25"/>
                    <a:pt x="58" y="25"/>
                    <a:pt x="58" y="25"/>
                  </a:cubicBezTo>
                  <a:cubicBezTo>
                    <a:pt x="58" y="25"/>
                    <a:pt x="56" y="26"/>
                    <a:pt x="56" y="27"/>
                  </a:cubicBezTo>
                  <a:cubicBezTo>
                    <a:pt x="56" y="27"/>
                    <a:pt x="61" y="25"/>
                    <a:pt x="61" y="26"/>
                  </a:cubicBezTo>
                  <a:cubicBezTo>
                    <a:pt x="60" y="27"/>
                    <a:pt x="57" y="26"/>
                    <a:pt x="57" y="28"/>
                  </a:cubicBezTo>
                  <a:cubicBezTo>
                    <a:pt x="56" y="31"/>
                    <a:pt x="54" y="27"/>
                    <a:pt x="54" y="27"/>
                  </a:cubicBezTo>
                  <a:cubicBezTo>
                    <a:pt x="54" y="26"/>
                    <a:pt x="54" y="29"/>
                    <a:pt x="54" y="29"/>
                  </a:cubicBezTo>
                  <a:cubicBezTo>
                    <a:pt x="54" y="29"/>
                    <a:pt x="53" y="27"/>
                    <a:pt x="52" y="27"/>
                  </a:cubicBezTo>
                  <a:cubicBezTo>
                    <a:pt x="51" y="28"/>
                    <a:pt x="49" y="30"/>
                    <a:pt x="49" y="31"/>
                  </a:cubicBezTo>
                  <a:cubicBezTo>
                    <a:pt x="49" y="31"/>
                    <a:pt x="51" y="30"/>
                    <a:pt x="51" y="30"/>
                  </a:cubicBezTo>
                  <a:cubicBezTo>
                    <a:pt x="51" y="31"/>
                    <a:pt x="53" y="30"/>
                    <a:pt x="53" y="31"/>
                  </a:cubicBezTo>
                  <a:cubicBezTo>
                    <a:pt x="53" y="30"/>
                    <a:pt x="50" y="31"/>
                    <a:pt x="50" y="32"/>
                  </a:cubicBezTo>
                  <a:cubicBezTo>
                    <a:pt x="51" y="33"/>
                    <a:pt x="54" y="31"/>
                    <a:pt x="53" y="33"/>
                  </a:cubicBezTo>
                  <a:cubicBezTo>
                    <a:pt x="54" y="31"/>
                    <a:pt x="47" y="34"/>
                    <a:pt x="47" y="34"/>
                  </a:cubicBezTo>
                  <a:cubicBezTo>
                    <a:pt x="47" y="33"/>
                    <a:pt x="53" y="35"/>
                    <a:pt x="52" y="35"/>
                  </a:cubicBezTo>
                  <a:cubicBezTo>
                    <a:pt x="51" y="36"/>
                    <a:pt x="50" y="34"/>
                    <a:pt x="49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6"/>
                    <a:pt x="46" y="34"/>
                    <a:pt x="45" y="36"/>
                  </a:cubicBezTo>
                  <a:cubicBezTo>
                    <a:pt x="45" y="36"/>
                    <a:pt x="48" y="36"/>
                    <a:pt x="48" y="36"/>
                  </a:cubicBezTo>
                  <a:cubicBezTo>
                    <a:pt x="46" y="38"/>
                    <a:pt x="44" y="36"/>
                    <a:pt x="45" y="39"/>
                  </a:cubicBezTo>
                  <a:cubicBezTo>
                    <a:pt x="45" y="39"/>
                    <a:pt x="43" y="40"/>
                    <a:pt x="43" y="40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42"/>
                    <a:pt x="41" y="42"/>
                    <a:pt x="41" y="42"/>
                  </a:cubicBezTo>
                  <a:cubicBezTo>
                    <a:pt x="41" y="43"/>
                    <a:pt x="42" y="42"/>
                    <a:pt x="42" y="42"/>
                  </a:cubicBezTo>
                  <a:cubicBezTo>
                    <a:pt x="43" y="42"/>
                    <a:pt x="42" y="43"/>
                    <a:pt x="42" y="43"/>
                  </a:cubicBezTo>
                  <a:cubicBezTo>
                    <a:pt x="43" y="43"/>
                    <a:pt x="45" y="44"/>
                    <a:pt x="46" y="43"/>
                  </a:cubicBezTo>
                  <a:cubicBezTo>
                    <a:pt x="44" y="44"/>
                    <a:pt x="44" y="44"/>
                    <a:pt x="42" y="44"/>
                  </a:cubicBezTo>
                  <a:cubicBezTo>
                    <a:pt x="41" y="44"/>
                    <a:pt x="38" y="44"/>
                    <a:pt x="38" y="45"/>
                  </a:cubicBezTo>
                  <a:cubicBezTo>
                    <a:pt x="38" y="45"/>
                    <a:pt x="39" y="45"/>
                    <a:pt x="39" y="45"/>
                  </a:cubicBezTo>
                  <a:cubicBezTo>
                    <a:pt x="39" y="45"/>
                    <a:pt x="38" y="46"/>
                    <a:pt x="38" y="46"/>
                  </a:cubicBezTo>
                  <a:cubicBezTo>
                    <a:pt x="38" y="46"/>
                    <a:pt x="40" y="45"/>
                    <a:pt x="40" y="46"/>
                  </a:cubicBezTo>
                  <a:cubicBezTo>
                    <a:pt x="40" y="46"/>
                    <a:pt x="38" y="48"/>
                    <a:pt x="38" y="48"/>
                  </a:cubicBezTo>
                  <a:cubicBezTo>
                    <a:pt x="38" y="48"/>
                    <a:pt x="39" y="48"/>
                    <a:pt x="39" y="49"/>
                  </a:cubicBezTo>
                  <a:cubicBezTo>
                    <a:pt x="39" y="49"/>
                    <a:pt x="37" y="49"/>
                    <a:pt x="37" y="49"/>
                  </a:cubicBezTo>
                  <a:cubicBezTo>
                    <a:pt x="37" y="49"/>
                    <a:pt x="39" y="50"/>
                    <a:pt x="39" y="50"/>
                  </a:cubicBezTo>
                  <a:cubicBezTo>
                    <a:pt x="38" y="50"/>
                    <a:pt x="37" y="50"/>
                    <a:pt x="37" y="50"/>
                  </a:cubicBezTo>
                  <a:cubicBezTo>
                    <a:pt x="37" y="51"/>
                    <a:pt x="38" y="52"/>
                    <a:pt x="39" y="52"/>
                  </a:cubicBezTo>
                  <a:cubicBezTo>
                    <a:pt x="37" y="52"/>
                    <a:pt x="35" y="52"/>
                    <a:pt x="34" y="54"/>
                  </a:cubicBezTo>
                  <a:cubicBezTo>
                    <a:pt x="34" y="55"/>
                    <a:pt x="30" y="54"/>
                    <a:pt x="30" y="54"/>
                  </a:cubicBezTo>
                  <a:cubicBezTo>
                    <a:pt x="30" y="57"/>
                    <a:pt x="36" y="54"/>
                    <a:pt x="37" y="54"/>
                  </a:cubicBezTo>
                  <a:cubicBezTo>
                    <a:pt x="36" y="54"/>
                    <a:pt x="35" y="56"/>
                    <a:pt x="35" y="56"/>
                  </a:cubicBezTo>
                  <a:cubicBezTo>
                    <a:pt x="32" y="56"/>
                    <a:pt x="34" y="57"/>
                    <a:pt x="33" y="58"/>
                  </a:cubicBezTo>
                  <a:cubicBezTo>
                    <a:pt x="32" y="59"/>
                    <a:pt x="30" y="57"/>
                    <a:pt x="29" y="58"/>
                  </a:cubicBezTo>
                  <a:cubicBezTo>
                    <a:pt x="29" y="59"/>
                    <a:pt x="26" y="61"/>
                    <a:pt x="26" y="61"/>
                  </a:cubicBezTo>
                  <a:cubicBezTo>
                    <a:pt x="26" y="62"/>
                    <a:pt x="27" y="62"/>
                    <a:pt x="27" y="62"/>
                  </a:cubicBezTo>
                  <a:cubicBezTo>
                    <a:pt x="27" y="63"/>
                    <a:pt x="24" y="63"/>
                    <a:pt x="24" y="63"/>
                  </a:cubicBezTo>
                  <a:cubicBezTo>
                    <a:pt x="24" y="63"/>
                    <a:pt x="25" y="64"/>
                    <a:pt x="25" y="65"/>
                  </a:cubicBezTo>
                  <a:cubicBezTo>
                    <a:pt x="25" y="66"/>
                    <a:pt x="27" y="65"/>
                    <a:pt x="28" y="65"/>
                  </a:cubicBezTo>
                  <a:cubicBezTo>
                    <a:pt x="29" y="64"/>
                    <a:pt x="30" y="65"/>
                    <a:pt x="31" y="64"/>
                  </a:cubicBezTo>
                  <a:cubicBezTo>
                    <a:pt x="31" y="64"/>
                    <a:pt x="30" y="63"/>
                    <a:pt x="30" y="62"/>
                  </a:cubicBezTo>
                  <a:cubicBezTo>
                    <a:pt x="30" y="62"/>
                    <a:pt x="32" y="63"/>
                    <a:pt x="33" y="64"/>
                  </a:cubicBezTo>
                  <a:cubicBezTo>
                    <a:pt x="33" y="64"/>
                    <a:pt x="30" y="66"/>
                    <a:pt x="30" y="66"/>
                  </a:cubicBezTo>
                  <a:cubicBezTo>
                    <a:pt x="29" y="66"/>
                    <a:pt x="28" y="67"/>
                    <a:pt x="28" y="66"/>
                  </a:cubicBezTo>
                  <a:cubicBezTo>
                    <a:pt x="27" y="65"/>
                    <a:pt x="26" y="67"/>
                    <a:pt x="25" y="67"/>
                  </a:cubicBezTo>
                  <a:cubicBezTo>
                    <a:pt x="24" y="66"/>
                    <a:pt x="24" y="63"/>
                    <a:pt x="23" y="66"/>
                  </a:cubicBezTo>
                  <a:cubicBezTo>
                    <a:pt x="21" y="70"/>
                    <a:pt x="20" y="65"/>
                    <a:pt x="21" y="65"/>
                  </a:cubicBezTo>
                  <a:cubicBezTo>
                    <a:pt x="19" y="65"/>
                    <a:pt x="21" y="69"/>
                    <a:pt x="19" y="68"/>
                  </a:cubicBezTo>
                  <a:cubicBezTo>
                    <a:pt x="15" y="68"/>
                    <a:pt x="18" y="70"/>
                    <a:pt x="17" y="71"/>
                  </a:cubicBezTo>
                  <a:cubicBezTo>
                    <a:pt x="16" y="71"/>
                    <a:pt x="16" y="69"/>
                    <a:pt x="16" y="69"/>
                  </a:cubicBezTo>
                  <a:cubicBezTo>
                    <a:pt x="14" y="69"/>
                    <a:pt x="12" y="70"/>
                    <a:pt x="11" y="71"/>
                  </a:cubicBezTo>
                  <a:cubicBezTo>
                    <a:pt x="11" y="72"/>
                    <a:pt x="15" y="72"/>
                    <a:pt x="16" y="72"/>
                  </a:cubicBezTo>
                  <a:cubicBezTo>
                    <a:pt x="16" y="72"/>
                    <a:pt x="19" y="71"/>
                    <a:pt x="19" y="71"/>
                  </a:cubicBezTo>
                  <a:cubicBezTo>
                    <a:pt x="20" y="72"/>
                    <a:pt x="15" y="72"/>
                    <a:pt x="15" y="72"/>
                  </a:cubicBezTo>
                  <a:cubicBezTo>
                    <a:pt x="14" y="72"/>
                    <a:pt x="14" y="73"/>
                    <a:pt x="13" y="73"/>
                  </a:cubicBezTo>
                  <a:cubicBezTo>
                    <a:pt x="12" y="73"/>
                    <a:pt x="11" y="73"/>
                    <a:pt x="10" y="73"/>
                  </a:cubicBezTo>
                  <a:cubicBezTo>
                    <a:pt x="8" y="72"/>
                    <a:pt x="7" y="73"/>
                    <a:pt x="9" y="74"/>
                  </a:cubicBezTo>
                  <a:cubicBezTo>
                    <a:pt x="10" y="74"/>
                    <a:pt x="12" y="74"/>
                    <a:pt x="12" y="76"/>
                  </a:cubicBezTo>
                  <a:cubicBezTo>
                    <a:pt x="12" y="76"/>
                    <a:pt x="11" y="78"/>
                    <a:pt x="11" y="77"/>
                  </a:cubicBezTo>
                  <a:cubicBezTo>
                    <a:pt x="10" y="77"/>
                    <a:pt x="12" y="75"/>
                    <a:pt x="10" y="74"/>
                  </a:cubicBezTo>
                  <a:cubicBezTo>
                    <a:pt x="7" y="74"/>
                    <a:pt x="9" y="75"/>
                    <a:pt x="8" y="76"/>
                  </a:cubicBezTo>
                  <a:cubicBezTo>
                    <a:pt x="8" y="76"/>
                    <a:pt x="8" y="73"/>
                    <a:pt x="7" y="73"/>
                  </a:cubicBezTo>
                  <a:cubicBezTo>
                    <a:pt x="7" y="72"/>
                    <a:pt x="5" y="78"/>
                    <a:pt x="6" y="77"/>
                  </a:cubicBezTo>
                  <a:cubicBezTo>
                    <a:pt x="5" y="77"/>
                    <a:pt x="5" y="75"/>
                    <a:pt x="5" y="75"/>
                  </a:cubicBezTo>
                  <a:cubicBezTo>
                    <a:pt x="4" y="75"/>
                    <a:pt x="4" y="77"/>
                    <a:pt x="4" y="77"/>
                  </a:cubicBezTo>
                  <a:cubicBezTo>
                    <a:pt x="3" y="78"/>
                    <a:pt x="1" y="77"/>
                    <a:pt x="1" y="78"/>
                  </a:cubicBezTo>
                  <a:cubicBezTo>
                    <a:pt x="1" y="79"/>
                    <a:pt x="0" y="80"/>
                    <a:pt x="1" y="80"/>
                  </a:cubicBezTo>
                  <a:cubicBezTo>
                    <a:pt x="2" y="80"/>
                    <a:pt x="3" y="80"/>
                    <a:pt x="4" y="81"/>
                  </a:cubicBezTo>
                  <a:cubicBezTo>
                    <a:pt x="4" y="81"/>
                    <a:pt x="0" y="82"/>
                    <a:pt x="1" y="83"/>
                  </a:cubicBezTo>
                  <a:cubicBezTo>
                    <a:pt x="1" y="84"/>
                    <a:pt x="3" y="84"/>
                    <a:pt x="3" y="84"/>
                  </a:cubicBezTo>
                  <a:cubicBezTo>
                    <a:pt x="3" y="84"/>
                    <a:pt x="6" y="83"/>
                    <a:pt x="6" y="84"/>
                  </a:cubicBezTo>
                  <a:cubicBezTo>
                    <a:pt x="5" y="85"/>
                    <a:pt x="2" y="84"/>
                    <a:pt x="1" y="86"/>
                  </a:cubicBezTo>
                  <a:cubicBezTo>
                    <a:pt x="0" y="87"/>
                    <a:pt x="6" y="87"/>
                    <a:pt x="4" y="89"/>
                  </a:cubicBezTo>
                  <a:cubicBezTo>
                    <a:pt x="4" y="89"/>
                    <a:pt x="3" y="87"/>
                    <a:pt x="2" y="88"/>
                  </a:cubicBezTo>
                  <a:cubicBezTo>
                    <a:pt x="1" y="89"/>
                    <a:pt x="1" y="90"/>
                    <a:pt x="2" y="91"/>
                  </a:cubicBezTo>
                  <a:cubicBezTo>
                    <a:pt x="3" y="91"/>
                    <a:pt x="5" y="92"/>
                    <a:pt x="6" y="92"/>
                  </a:cubicBezTo>
                  <a:cubicBezTo>
                    <a:pt x="7" y="91"/>
                    <a:pt x="8" y="89"/>
                    <a:pt x="9" y="90"/>
                  </a:cubicBezTo>
                  <a:cubicBezTo>
                    <a:pt x="8" y="90"/>
                    <a:pt x="7" y="91"/>
                    <a:pt x="7" y="91"/>
                  </a:cubicBezTo>
                  <a:cubicBezTo>
                    <a:pt x="7" y="92"/>
                    <a:pt x="6" y="92"/>
                    <a:pt x="5" y="92"/>
                  </a:cubicBezTo>
                  <a:cubicBezTo>
                    <a:pt x="5" y="92"/>
                    <a:pt x="7" y="93"/>
                    <a:pt x="7" y="94"/>
                  </a:cubicBezTo>
                  <a:cubicBezTo>
                    <a:pt x="7" y="94"/>
                    <a:pt x="4" y="92"/>
                    <a:pt x="5" y="94"/>
                  </a:cubicBezTo>
                  <a:cubicBezTo>
                    <a:pt x="5" y="95"/>
                    <a:pt x="8" y="96"/>
                    <a:pt x="8" y="96"/>
                  </a:cubicBezTo>
                  <a:cubicBezTo>
                    <a:pt x="8" y="97"/>
                    <a:pt x="5" y="95"/>
                    <a:pt x="4" y="96"/>
                  </a:cubicBezTo>
                  <a:cubicBezTo>
                    <a:pt x="2" y="96"/>
                    <a:pt x="4" y="93"/>
                    <a:pt x="3" y="93"/>
                  </a:cubicBezTo>
                  <a:cubicBezTo>
                    <a:pt x="3" y="93"/>
                    <a:pt x="1" y="95"/>
                    <a:pt x="2" y="96"/>
                  </a:cubicBezTo>
                  <a:cubicBezTo>
                    <a:pt x="3" y="96"/>
                    <a:pt x="2" y="98"/>
                    <a:pt x="2" y="98"/>
                  </a:cubicBezTo>
                  <a:cubicBezTo>
                    <a:pt x="3" y="99"/>
                    <a:pt x="4" y="97"/>
                    <a:pt x="5" y="96"/>
                  </a:cubicBezTo>
                  <a:cubicBezTo>
                    <a:pt x="5" y="96"/>
                    <a:pt x="5" y="97"/>
                    <a:pt x="5" y="97"/>
                  </a:cubicBezTo>
                  <a:cubicBezTo>
                    <a:pt x="6" y="97"/>
                    <a:pt x="6" y="96"/>
                    <a:pt x="7" y="96"/>
                  </a:cubicBezTo>
                  <a:cubicBezTo>
                    <a:pt x="7" y="96"/>
                    <a:pt x="7" y="98"/>
                    <a:pt x="6" y="98"/>
                  </a:cubicBezTo>
                  <a:cubicBezTo>
                    <a:pt x="4" y="99"/>
                    <a:pt x="8" y="101"/>
                    <a:pt x="8" y="100"/>
                  </a:cubicBezTo>
                  <a:cubicBezTo>
                    <a:pt x="8" y="102"/>
                    <a:pt x="1" y="100"/>
                    <a:pt x="5" y="103"/>
                  </a:cubicBezTo>
                  <a:cubicBezTo>
                    <a:pt x="7" y="104"/>
                    <a:pt x="8" y="105"/>
                    <a:pt x="10" y="105"/>
                  </a:cubicBezTo>
                  <a:cubicBezTo>
                    <a:pt x="10" y="105"/>
                    <a:pt x="13" y="107"/>
                    <a:pt x="14" y="107"/>
                  </a:cubicBezTo>
                  <a:cubicBezTo>
                    <a:pt x="17" y="107"/>
                    <a:pt x="21" y="104"/>
                    <a:pt x="23" y="102"/>
                  </a:cubicBezTo>
                  <a:cubicBezTo>
                    <a:pt x="24" y="100"/>
                    <a:pt x="25" y="100"/>
                    <a:pt x="27" y="99"/>
                  </a:cubicBezTo>
                  <a:cubicBezTo>
                    <a:pt x="28" y="98"/>
                    <a:pt x="28" y="95"/>
                    <a:pt x="29" y="95"/>
                  </a:cubicBezTo>
                  <a:cubicBezTo>
                    <a:pt x="29" y="95"/>
                    <a:pt x="29" y="98"/>
                    <a:pt x="30" y="98"/>
                  </a:cubicBezTo>
                  <a:cubicBezTo>
                    <a:pt x="32" y="99"/>
                    <a:pt x="31" y="99"/>
                    <a:pt x="31" y="100"/>
                  </a:cubicBezTo>
                  <a:cubicBezTo>
                    <a:pt x="32" y="100"/>
                    <a:pt x="33" y="100"/>
                    <a:pt x="34" y="101"/>
                  </a:cubicBezTo>
                  <a:cubicBezTo>
                    <a:pt x="34" y="102"/>
                    <a:pt x="33" y="100"/>
                    <a:pt x="34" y="10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2023" name="Freeform 720" descr="" title=""/>
            <p:cNvSpPr>
              <a:spLocks noEditPoints="1"/>
            </p:cNvSpPr>
            <p:nvPr/>
          </p:nvSpPr>
          <p:spPr bwMode="auto">
            <a:xfrm>
              <a:off x="13003376" y="3986156"/>
              <a:ext cx="8012698" cy="2794208"/>
            </a:xfrm>
            <a:custGeom>
              <a:avLst/>
              <a:gdLst>
                <a:gd name="T0" fmla="*/ 785 w 810"/>
                <a:gd name="T1" fmla="*/ 109 h 282"/>
                <a:gd name="T2" fmla="*/ 725 w 810"/>
                <a:gd name="T3" fmla="*/ 77 h 282"/>
                <a:gd name="T4" fmla="*/ 665 w 810"/>
                <a:gd name="T5" fmla="*/ 80 h 282"/>
                <a:gd name="T6" fmla="*/ 607 w 810"/>
                <a:gd name="T7" fmla="*/ 65 h 282"/>
                <a:gd name="T8" fmla="*/ 578 w 810"/>
                <a:gd name="T9" fmla="*/ 56 h 282"/>
                <a:gd name="T10" fmla="*/ 555 w 810"/>
                <a:gd name="T11" fmla="*/ 61 h 282"/>
                <a:gd name="T12" fmla="*/ 521 w 810"/>
                <a:gd name="T13" fmla="*/ 59 h 282"/>
                <a:gd name="T14" fmla="*/ 495 w 810"/>
                <a:gd name="T15" fmla="*/ 44 h 282"/>
                <a:gd name="T16" fmla="*/ 469 w 810"/>
                <a:gd name="T17" fmla="*/ 49 h 282"/>
                <a:gd name="T18" fmla="*/ 423 w 810"/>
                <a:gd name="T19" fmla="*/ 43 h 282"/>
                <a:gd name="T20" fmla="*/ 383 w 810"/>
                <a:gd name="T21" fmla="*/ 50 h 282"/>
                <a:gd name="T22" fmla="*/ 423 w 810"/>
                <a:gd name="T23" fmla="*/ 17 h 282"/>
                <a:gd name="T24" fmla="*/ 378 w 810"/>
                <a:gd name="T25" fmla="*/ 7 h 282"/>
                <a:gd name="T26" fmla="*/ 355 w 810"/>
                <a:gd name="T27" fmla="*/ 17 h 282"/>
                <a:gd name="T28" fmla="*/ 320 w 810"/>
                <a:gd name="T29" fmla="*/ 22 h 282"/>
                <a:gd name="T30" fmla="*/ 297 w 810"/>
                <a:gd name="T31" fmla="*/ 32 h 282"/>
                <a:gd name="T32" fmla="*/ 269 w 810"/>
                <a:gd name="T33" fmla="*/ 49 h 282"/>
                <a:gd name="T34" fmla="*/ 247 w 810"/>
                <a:gd name="T35" fmla="*/ 58 h 282"/>
                <a:gd name="T36" fmla="*/ 242 w 810"/>
                <a:gd name="T37" fmla="*/ 50 h 282"/>
                <a:gd name="T38" fmla="*/ 259 w 810"/>
                <a:gd name="T39" fmla="*/ 97 h 282"/>
                <a:gd name="T40" fmla="*/ 227 w 810"/>
                <a:gd name="T41" fmla="*/ 107 h 282"/>
                <a:gd name="T42" fmla="*/ 231 w 810"/>
                <a:gd name="T43" fmla="*/ 88 h 282"/>
                <a:gd name="T44" fmla="*/ 206 w 810"/>
                <a:gd name="T45" fmla="*/ 60 h 282"/>
                <a:gd name="T46" fmla="*/ 191 w 810"/>
                <a:gd name="T47" fmla="*/ 83 h 282"/>
                <a:gd name="T48" fmla="*/ 131 w 810"/>
                <a:gd name="T49" fmla="*/ 90 h 282"/>
                <a:gd name="T50" fmla="*/ 92 w 810"/>
                <a:gd name="T51" fmla="*/ 100 h 282"/>
                <a:gd name="T52" fmla="*/ 84 w 810"/>
                <a:gd name="T53" fmla="*/ 107 h 282"/>
                <a:gd name="T54" fmla="*/ 53 w 810"/>
                <a:gd name="T55" fmla="*/ 120 h 282"/>
                <a:gd name="T56" fmla="*/ 31 w 810"/>
                <a:gd name="T57" fmla="*/ 102 h 282"/>
                <a:gd name="T58" fmla="*/ 29 w 810"/>
                <a:gd name="T59" fmla="*/ 84 h 282"/>
                <a:gd name="T60" fmla="*/ 5 w 810"/>
                <a:gd name="T61" fmla="*/ 88 h 282"/>
                <a:gd name="T62" fmla="*/ 7 w 810"/>
                <a:gd name="T63" fmla="*/ 152 h 282"/>
                <a:gd name="T64" fmla="*/ 16 w 810"/>
                <a:gd name="T65" fmla="*/ 187 h 282"/>
                <a:gd name="T66" fmla="*/ 40 w 810"/>
                <a:gd name="T67" fmla="*/ 223 h 282"/>
                <a:gd name="T68" fmla="*/ 53 w 810"/>
                <a:gd name="T69" fmla="*/ 244 h 282"/>
                <a:gd name="T70" fmla="*/ 82 w 810"/>
                <a:gd name="T71" fmla="*/ 272 h 282"/>
                <a:gd name="T72" fmla="*/ 109 w 810"/>
                <a:gd name="T73" fmla="*/ 250 h 282"/>
                <a:gd name="T74" fmla="*/ 108 w 810"/>
                <a:gd name="T75" fmla="*/ 222 h 282"/>
                <a:gd name="T76" fmla="*/ 160 w 810"/>
                <a:gd name="T77" fmla="*/ 223 h 282"/>
                <a:gd name="T78" fmla="*/ 196 w 810"/>
                <a:gd name="T79" fmla="*/ 196 h 282"/>
                <a:gd name="T80" fmla="*/ 252 w 810"/>
                <a:gd name="T81" fmla="*/ 204 h 282"/>
                <a:gd name="T82" fmla="*/ 331 w 810"/>
                <a:gd name="T83" fmla="*/ 226 h 282"/>
                <a:gd name="T84" fmla="*/ 415 w 810"/>
                <a:gd name="T85" fmla="*/ 231 h 282"/>
                <a:gd name="T86" fmla="*/ 483 w 810"/>
                <a:gd name="T87" fmla="*/ 207 h 282"/>
                <a:gd name="T88" fmla="*/ 521 w 810"/>
                <a:gd name="T89" fmla="*/ 258 h 282"/>
                <a:gd name="T90" fmla="*/ 558 w 810"/>
                <a:gd name="T91" fmla="*/ 226 h 282"/>
                <a:gd name="T92" fmla="*/ 543 w 810"/>
                <a:gd name="T93" fmla="*/ 199 h 282"/>
                <a:gd name="T94" fmla="*/ 591 w 810"/>
                <a:gd name="T95" fmla="*/ 162 h 282"/>
                <a:gd name="T96" fmla="*/ 627 w 810"/>
                <a:gd name="T97" fmla="*/ 165 h 282"/>
                <a:gd name="T98" fmla="*/ 657 w 810"/>
                <a:gd name="T99" fmla="*/ 153 h 282"/>
                <a:gd name="T100" fmla="*/ 669 w 810"/>
                <a:gd name="T101" fmla="*/ 154 h 282"/>
                <a:gd name="T102" fmla="*/ 649 w 810"/>
                <a:gd name="T103" fmla="*/ 210 h 282"/>
                <a:gd name="T104" fmla="*/ 667 w 810"/>
                <a:gd name="T105" fmla="*/ 171 h 282"/>
                <a:gd name="T106" fmla="*/ 710 w 810"/>
                <a:gd name="T107" fmla="*/ 156 h 282"/>
                <a:gd name="T108" fmla="*/ 738 w 810"/>
                <a:gd name="T109" fmla="*/ 121 h 282"/>
                <a:gd name="T110" fmla="*/ 765 w 810"/>
                <a:gd name="T111" fmla="*/ 116 h 282"/>
                <a:gd name="T112" fmla="*/ 802 w 810"/>
                <a:gd name="T113" fmla="*/ 115 h 282"/>
                <a:gd name="T114" fmla="*/ 388 w 810"/>
                <a:gd name="T115" fmla="*/ 2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10" h="282">
                  <a:moveTo>
                    <a:pt x="808" y="111"/>
                  </a:moveTo>
                  <a:cubicBezTo>
                    <a:pt x="806" y="109"/>
                    <a:pt x="803" y="108"/>
                    <a:pt x="801" y="106"/>
                  </a:cubicBezTo>
                  <a:cubicBezTo>
                    <a:pt x="800" y="105"/>
                    <a:pt x="799" y="104"/>
                    <a:pt x="797" y="103"/>
                  </a:cubicBezTo>
                  <a:cubicBezTo>
                    <a:pt x="796" y="103"/>
                    <a:pt x="794" y="103"/>
                    <a:pt x="793" y="102"/>
                  </a:cubicBezTo>
                  <a:cubicBezTo>
                    <a:pt x="793" y="103"/>
                    <a:pt x="794" y="103"/>
                    <a:pt x="794" y="103"/>
                  </a:cubicBezTo>
                  <a:cubicBezTo>
                    <a:pt x="795" y="103"/>
                    <a:pt x="792" y="104"/>
                    <a:pt x="791" y="103"/>
                  </a:cubicBezTo>
                  <a:cubicBezTo>
                    <a:pt x="791" y="103"/>
                    <a:pt x="792" y="103"/>
                    <a:pt x="792" y="102"/>
                  </a:cubicBezTo>
                  <a:cubicBezTo>
                    <a:pt x="791" y="101"/>
                    <a:pt x="786" y="103"/>
                    <a:pt x="785" y="102"/>
                  </a:cubicBezTo>
                  <a:cubicBezTo>
                    <a:pt x="787" y="103"/>
                    <a:pt x="787" y="103"/>
                    <a:pt x="787" y="106"/>
                  </a:cubicBezTo>
                  <a:cubicBezTo>
                    <a:pt x="786" y="107"/>
                    <a:pt x="788" y="109"/>
                    <a:pt x="788" y="109"/>
                  </a:cubicBezTo>
                  <a:cubicBezTo>
                    <a:pt x="787" y="109"/>
                    <a:pt x="787" y="108"/>
                    <a:pt x="787" y="108"/>
                  </a:cubicBezTo>
                  <a:cubicBezTo>
                    <a:pt x="786" y="107"/>
                    <a:pt x="786" y="109"/>
                    <a:pt x="785" y="109"/>
                  </a:cubicBezTo>
                  <a:cubicBezTo>
                    <a:pt x="785" y="109"/>
                    <a:pt x="783" y="105"/>
                    <a:pt x="783" y="105"/>
                  </a:cubicBezTo>
                  <a:cubicBezTo>
                    <a:pt x="783" y="104"/>
                    <a:pt x="783" y="104"/>
                    <a:pt x="783" y="104"/>
                  </a:cubicBezTo>
                  <a:cubicBezTo>
                    <a:pt x="783" y="103"/>
                    <a:pt x="782" y="102"/>
                    <a:pt x="783" y="101"/>
                  </a:cubicBezTo>
                  <a:cubicBezTo>
                    <a:pt x="784" y="99"/>
                    <a:pt x="782" y="100"/>
                    <a:pt x="781" y="99"/>
                  </a:cubicBezTo>
                  <a:cubicBezTo>
                    <a:pt x="781" y="98"/>
                    <a:pt x="779" y="97"/>
                    <a:pt x="778" y="97"/>
                  </a:cubicBezTo>
                  <a:cubicBezTo>
                    <a:pt x="771" y="93"/>
                    <a:pt x="765" y="89"/>
                    <a:pt x="758" y="87"/>
                  </a:cubicBezTo>
                  <a:cubicBezTo>
                    <a:pt x="756" y="86"/>
                    <a:pt x="755" y="85"/>
                    <a:pt x="754" y="84"/>
                  </a:cubicBezTo>
                  <a:cubicBezTo>
                    <a:pt x="753" y="83"/>
                    <a:pt x="751" y="82"/>
                    <a:pt x="749" y="82"/>
                  </a:cubicBezTo>
                  <a:cubicBezTo>
                    <a:pt x="746" y="81"/>
                    <a:pt x="743" y="80"/>
                    <a:pt x="739" y="78"/>
                  </a:cubicBezTo>
                  <a:cubicBezTo>
                    <a:pt x="736" y="78"/>
                    <a:pt x="732" y="78"/>
                    <a:pt x="730" y="78"/>
                  </a:cubicBezTo>
                  <a:cubicBezTo>
                    <a:pt x="728" y="78"/>
                    <a:pt x="727" y="78"/>
                    <a:pt x="726" y="78"/>
                  </a:cubicBezTo>
                  <a:cubicBezTo>
                    <a:pt x="726" y="78"/>
                    <a:pt x="725" y="77"/>
                    <a:pt x="725" y="77"/>
                  </a:cubicBezTo>
                  <a:cubicBezTo>
                    <a:pt x="724" y="78"/>
                    <a:pt x="724" y="79"/>
                    <a:pt x="723" y="78"/>
                  </a:cubicBezTo>
                  <a:cubicBezTo>
                    <a:pt x="720" y="78"/>
                    <a:pt x="717" y="77"/>
                    <a:pt x="714" y="76"/>
                  </a:cubicBezTo>
                  <a:cubicBezTo>
                    <a:pt x="713" y="76"/>
                    <a:pt x="710" y="75"/>
                    <a:pt x="710" y="77"/>
                  </a:cubicBezTo>
                  <a:cubicBezTo>
                    <a:pt x="709" y="79"/>
                    <a:pt x="708" y="79"/>
                    <a:pt x="710" y="80"/>
                  </a:cubicBezTo>
                  <a:cubicBezTo>
                    <a:pt x="712" y="82"/>
                    <a:pt x="714" y="86"/>
                    <a:pt x="709" y="87"/>
                  </a:cubicBezTo>
                  <a:cubicBezTo>
                    <a:pt x="708" y="88"/>
                    <a:pt x="705" y="88"/>
                    <a:pt x="704" y="86"/>
                  </a:cubicBezTo>
                  <a:cubicBezTo>
                    <a:pt x="703" y="85"/>
                    <a:pt x="703" y="84"/>
                    <a:pt x="700" y="84"/>
                  </a:cubicBezTo>
                  <a:cubicBezTo>
                    <a:pt x="697" y="83"/>
                    <a:pt x="699" y="82"/>
                    <a:pt x="698" y="81"/>
                  </a:cubicBezTo>
                  <a:cubicBezTo>
                    <a:pt x="698" y="80"/>
                    <a:pt x="695" y="79"/>
                    <a:pt x="694" y="80"/>
                  </a:cubicBezTo>
                  <a:cubicBezTo>
                    <a:pt x="691" y="83"/>
                    <a:pt x="686" y="80"/>
                    <a:pt x="682" y="80"/>
                  </a:cubicBezTo>
                  <a:cubicBezTo>
                    <a:pt x="678" y="80"/>
                    <a:pt x="674" y="79"/>
                    <a:pt x="670" y="79"/>
                  </a:cubicBezTo>
                  <a:cubicBezTo>
                    <a:pt x="668" y="79"/>
                    <a:pt x="667" y="79"/>
                    <a:pt x="665" y="80"/>
                  </a:cubicBezTo>
                  <a:cubicBezTo>
                    <a:pt x="663" y="81"/>
                    <a:pt x="664" y="84"/>
                    <a:pt x="664" y="86"/>
                  </a:cubicBezTo>
                  <a:cubicBezTo>
                    <a:pt x="664" y="86"/>
                    <a:pt x="664" y="86"/>
                    <a:pt x="664" y="86"/>
                  </a:cubicBezTo>
                  <a:cubicBezTo>
                    <a:pt x="663" y="86"/>
                    <a:pt x="662" y="81"/>
                    <a:pt x="661" y="80"/>
                  </a:cubicBezTo>
                  <a:cubicBezTo>
                    <a:pt x="660" y="80"/>
                    <a:pt x="656" y="80"/>
                    <a:pt x="655" y="78"/>
                  </a:cubicBezTo>
                  <a:cubicBezTo>
                    <a:pt x="655" y="75"/>
                    <a:pt x="659" y="74"/>
                    <a:pt x="655" y="71"/>
                  </a:cubicBezTo>
                  <a:cubicBezTo>
                    <a:pt x="653" y="70"/>
                    <a:pt x="651" y="69"/>
                    <a:pt x="648" y="68"/>
                  </a:cubicBezTo>
                  <a:cubicBezTo>
                    <a:pt x="642" y="66"/>
                    <a:pt x="635" y="68"/>
                    <a:pt x="629" y="69"/>
                  </a:cubicBezTo>
                  <a:cubicBezTo>
                    <a:pt x="626" y="69"/>
                    <a:pt x="623" y="69"/>
                    <a:pt x="619" y="69"/>
                  </a:cubicBezTo>
                  <a:cubicBezTo>
                    <a:pt x="618" y="69"/>
                    <a:pt x="618" y="69"/>
                    <a:pt x="617" y="69"/>
                  </a:cubicBezTo>
                  <a:cubicBezTo>
                    <a:pt x="615" y="68"/>
                    <a:pt x="617" y="68"/>
                    <a:pt x="618" y="67"/>
                  </a:cubicBezTo>
                  <a:cubicBezTo>
                    <a:pt x="618" y="66"/>
                    <a:pt x="613" y="65"/>
                    <a:pt x="613" y="65"/>
                  </a:cubicBezTo>
                  <a:cubicBezTo>
                    <a:pt x="612" y="64"/>
                    <a:pt x="608" y="65"/>
                    <a:pt x="607" y="65"/>
                  </a:cubicBezTo>
                  <a:cubicBezTo>
                    <a:pt x="607" y="65"/>
                    <a:pt x="611" y="64"/>
                    <a:pt x="610" y="63"/>
                  </a:cubicBezTo>
                  <a:cubicBezTo>
                    <a:pt x="609" y="63"/>
                    <a:pt x="608" y="64"/>
                    <a:pt x="607" y="64"/>
                  </a:cubicBezTo>
                  <a:cubicBezTo>
                    <a:pt x="606" y="63"/>
                    <a:pt x="604" y="62"/>
                    <a:pt x="604" y="62"/>
                  </a:cubicBezTo>
                  <a:cubicBezTo>
                    <a:pt x="603" y="62"/>
                    <a:pt x="600" y="60"/>
                    <a:pt x="602" y="60"/>
                  </a:cubicBezTo>
                  <a:cubicBezTo>
                    <a:pt x="603" y="60"/>
                    <a:pt x="605" y="60"/>
                    <a:pt x="606" y="60"/>
                  </a:cubicBezTo>
                  <a:cubicBezTo>
                    <a:pt x="609" y="60"/>
                    <a:pt x="605" y="57"/>
                    <a:pt x="604" y="57"/>
                  </a:cubicBezTo>
                  <a:cubicBezTo>
                    <a:pt x="602" y="55"/>
                    <a:pt x="597" y="56"/>
                    <a:pt x="594" y="55"/>
                  </a:cubicBezTo>
                  <a:cubicBezTo>
                    <a:pt x="592" y="55"/>
                    <a:pt x="591" y="57"/>
                    <a:pt x="589" y="59"/>
                  </a:cubicBezTo>
                  <a:cubicBezTo>
                    <a:pt x="589" y="59"/>
                    <a:pt x="582" y="63"/>
                    <a:pt x="582" y="60"/>
                  </a:cubicBezTo>
                  <a:cubicBezTo>
                    <a:pt x="583" y="58"/>
                    <a:pt x="584" y="60"/>
                    <a:pt x="586" y="59"/>
                  </a:cubicBezTo>
                  <a:cubicBezTo>
                    <a:pt x="586" y="59"/>
                    <a:pt x="585" y="56"/>
                    <a:pt x="584" y="56"/>
                  </a:cubicBezTo>
                  <a:cubicBezTo>
                    <a:pt x="584" y="56"/>
                    <a:pt x="578" y="56"/>
                    <a:pt x="578" y="56"/>
                  </a:cubicBezTo>
                  <a:cubicBezTo>
                    <a:pt x="579" y="55"/>
                    <a:pt x="581" y="54"/>
                    <a:pt x="583" y="54"/>
                  </a:cubicBezTo>
                  <a:cubicBezTo>
                    <a:pt x="584" y="55"/>
                    <a:pt x="591" y="55"/>
                    <a:pt x="591" y="55"/>
                  </a:cubicBezTo>
                  <a:cubicBezTo>
                    <a:pt x="591" y="54"/>
                    <a:pt x="585" y="54"/>
                    <a:pt x="584" y="53"/>
                  </a:cubicBezTo>
                  <a:cubicBezTo>
                    <a:pt x="582" y="53"/>
                    <a:pt x="580" y="53"/>
                    <a:pt x="578" y="53"/>
                  </a:cubicBezTo>
                  <a:cubicBezTo>
                    <a:pt x="574" y="52"/>
                    <a:pt x="570" y="52"/>
                    <a:pt x="566" y="51"/>
                  </a:cubicBezTo>
                  <a:cubicBezTo>
                    <a:pt x="565" y="51"/>
                    <a:pt x="561" y="50"/>
                    <a:pt x="561" y="50"/>
                  </a:cubicBezTo>
                  <a:cubicBezTo>
                    <a:pt x="561" y="51"/>
                    <a:pt x="562" y="52"/>
                    <a:pt x="561" y="52"/>
                  </a:cubicBezTo>
                  <a:cubicBezTo>
                    <a:pt x="560" y="53"/>
                    <a:pt x="559" y="53"/>
                    <a:pt x="558" y="53"/>
                  </a:cubicBezTo>
                  <a:cubicBezTo>
                    <a:pt x="557" y="53"/>
                    <a:pt x="552" y="54"/>
                    <a:pt x="553" y="56"/>
                  </a:cubicBezTo>
                  <a:cubicBezTo>
                    <a:pt x="554" y="58"/>
                    <a:pt x="556" y="55"/>
                    <a:pt x="557" y="56"/>
                  </a:cubicBezTo>
                  <a:cubicBezTo>
                    <a:pt x="557" y="56"/>
                    <a:pt x="554" y="57"/>
                    <a:pt x="555" y="59"/>
                  </a:cubicBezTo>
                  <a:cubicBezTo>
                    <a:pt x="556" y="59"/>
                    <a:pt x="555" y="60"/>
                    <a:pt x="555" y="61"/>
                  </a:cubicBezTo>
                  <a:cubicBezTo>
                    <a:pt x="556" y="61"/>
                    <a:pt x="557" y="62"/>
                    <a:pt x="557" y="63"/>
                  </a:cubicBezTo>
                  <a:cubicBezTo>
                    <a:pt x="557" y="63"/>
                    <a:pt x="553" y="63"/>
                    <a:pt x="552" y="63"/>
                  </a:cubicBezTo>
                  <a:cubicBezTo>
                    <a:pt x="550" y="63"/>
                    <a:pt x="552" y="62"/>
                    <a:pt x="552" y="62"/>
                  </a:cubicBezTo>
                  <a:cubicBezTo>
                    <a:pt x="551" y="61"/>
                    <a:pt x="548" y="62"/>
                    <a:pt x="548" y="62"/>
                  </a:cubicBezTo>
                  <a:cubicBezTo>
                    <a:pt x="546" y="63"/>
                    <a:pt x="544" y="62"/>
                    <a:pt x="543" y="62"/>
                  </a:cubicBezTo>
                  <a:cubicBezTo>
                    <a:pt x="542" y="62"/>
                    <a:pt x="546" y="63"/>
                    <a:pt x="546" y="63"/>
                  </a:cubicBezTo>
                  <a:cubicBezTo>
                    <a:pt x="549" y="64"/>
                    <a:pt x="546" y="66"/>
                    <a:pt x="545" y="65"/>
                  </a:cubicBezTo>
                  <a:cubicBezTo>
                    <a:pt x="544" y="65"/>
                    <a:pt x="544" y="64"/>
                    <a:pt x="544" y="63"/>
                  </a:cubicBezTo>
                  <a:cubicBezTo>
                    <a:pt x="543" y="63"/>
                    <a:pt x="542" y="63"/>
                    <a:pt x="541" y="63"/>
                  </a:cubicBezTo>
                  <a:cubicBezTo>
                    <a:pt x="539" y="62"/>
                    <a:pt x="537" y="61"/>
                    <a:pt x="534" y="62"/>
                  </a:cubicBezTo>
                  <a:cubicBezTo>
                    <a:pt x="531" y="62"/>
                    <a:pt x="529" y="65"/>
                    <a:pt x="526" y="63"/>
                  </a:cubicBezTo>
                  <a:cubicBezTo>
                    <a:pt x="524" y="62"/>
                    <a:pt x="522" y="61"/>
                    <a:pt x="521" y="59"/>
                  </a:cubicBezTo>
                  <a:cubicBezTo>
                    <a:pt x="520" y="58"/>
                    <a:pt x="518" y="62"/>
                    <a:pt x="517" y="62"/>
                  </a:cubicBezTo>
                  <a:cubicBezTo>
                    <a:pt x="516" y="64"/>
                    <a:pt x="515" y="70"/>
                    <a:pt x="512" y="69"/>
                  </a:cubicBezTo>
                  <a:cubicBezTo>
                    <a:pt x="510" y="68"/>
                    <a:pt x="508" y="68"/>
                    <a:pt x="506" y="66"/>
                  </a:cubicBezTo>
                  <a:cubicBezTo>
                    <a:pt x="505" y="65"/>
                    <a:pt x="503" y="63"/>
                    <a:pt x="502" y="62"/>
                  </a:cubicBezTo>
                  <a:cubicBezTo>
                    <a:pt x="501" y="60"/>
                    <a:pt x="499" y="59"/>
                    <a:pt x="498" y="58"/>
                  </a:cubicBezTo>
                  <a:cubicBezTo>
                    <a:pt x="496" y="56"/>
                    <a:pt x="500" y="57"/>
                    <a:pt x="501" y="57"/>
                  </a:cubicBezTo>
                  <a:cubicBezTo>
                    <a:pt x="502" y="57"/>
                    <a:pt x="504" y="56"/>
                    <a:pt x="504" y="55"/>
                  </a:cubicBezTo>
                  <a:cubicBezTo>
                    <a:pt x="504" y="55"/>
                    <a:pt x="499" y="52"/>
                    <a:pt x="499" y="52"/>
                  </a:cubicBezTo>
                  <a:cubicBezTo>
                    <a:pt x="499" y="52"/>
                    <a:pt x="502" y="52"/>
                    <a:pt x="502" y="51"/>
                  </a:cubicBezTo>
                  <a:cubicBezTo>
                    <a:pt x="501" y="50"/>
                    <a:pt x="499" y="50"/>
                    <a:pt x="499" y="50"/>
                  </a:cubicBezTo>
                  <a:cubicBezTo>
                    <a:pt x="499" y="48"/>
                    <a:pt x="504" y="47"/>
                    <a:pt x="499" y="46"/>
                  </a:cubicBezTo>
                  <a:cubicBezTo>
                    <a:pt x="498" y="46"/>
                    <a:pt x="497" y="44"/>
                    <a:pt x="495" y="44"/>
                  </a:cubicBezTo>
                  <a:cubicBezTo>
                    <a:pt x="494" y="44"/>
                    <a:pt x="492" y="43"/>
                    <a:pt x="491" y="44"/>
                  </a:cubicBezTo>
                  <a:cubicBezTo>
                    <a:pt x="490" y="44"/>
                    <a:pt x="490" y="45"/>
                    <a:pt x="489" y="45"/>
                  </a:cubicBezTo>
                  <a:cubicBezTo>
                    <a:pt x="488" y="44"/>
                    <a:pt x="488" y="44"/>
                    <a:pt x="487" y="44"/>
                  </a:cubicBezTo>
                  <a:cubicBezTo>
                    <a:pt x="486" y="44"/>
                    <a:pt x="484" y="44"/>
                    <a:pt x="483" y="43"/>
                  </a:cubicBezTo>
                  <a:cubicBezTo>
                    <a:pt x="482" y="43"/>
                    <a:pt x="481" y="43"/>
                    <a:pt x="480" y="41"/>
                  </a:cubicBezTo>
                  <a:cubicBezTo>
                    <a:pt x="479" y="41"/>
                    <a:pt x="480" y="40"/>
                    <a:pt x="478" y="41"/>
                  </a:cubicBezTo>
                  <a:cubicBezTo>
                    <a:pt x="478" y="41"/>
                    <a:pt x="477" y="42"/>
                    <a:pt x="476" y="42"/>
                  </a:cubicBezTo>
                  <a:cubicBezTo>
                    <a:pt x="475" y="42"/>
                    <a:pt x="475" y="41"/>
                    <a:pt x="474" y="42"/>
                  </a:cubicBezTo>
                  <a:cubicBezTo>
                    <a:pt x="474" y="43"/>
                    <a:pt x="473" y="44"/>
                    <a:pt x="473" y="45"/>
                  </a:cubicBezTo>
                  <a:cubicBezTo>
                    <a:pt x="473" y="46"/>
                    <a:pt x="475" y="46"/>
                    <a:pt x="474" y="47"/>
                  </a:cubicBezTo>
                  <a:cubicBezTo>
                    <a:pt x="473" y="48"/>
                    <a:pt x="474" y="48"/>
                    <a:pt x="473" y="48"/>
                  </a:cubicBezTo>
                  <a:cubicBezTo>
                    <a:pt x="472" y="48"/>
                    <a:pt x="470" y="48"/>
                    <a:pt x="469" y="49"/>
                  </a:cubicBezTo>
                  <a:cubicBezTo>
                    <a:pt x="470" y="48"/>
                    <a:pt x="473" y="50"/>
                    <a:pt x="473" y="50"/>
                  </a:cubicBezTo>
                  <a:cubicBezTo>
                    <a:pt x="472" y="51"/>
                    <a:pt x="469" y="49"/>
                    <a:pt x="467" y="49"/>
                  </a:cubicBezTo>
                  <a:cubicBezTo>
                    <a:pt x="465" y="49"/>
                    <a:pt x="462" y="49"/>
                    <a:pt x="459" y="49"/>
                  </a:cubicBezTo>
                  <a:cubicBezTo>
                    <a:pt x="458" y="49"/>
                    <a:pt x="458" y="48"/>
                    <a:pt x="457" y="48"/>
                  </a:cubicBezTo>
                  <a:cubicBezTo>
                    <a:pt x="456" y="47"/>
                    <a:pt x="453" y="48"/>
                    <a:pt x="452" y="48"/>
                  </a:cubicBezTo>
                  <a:cubicBezTo>
                    <a:pt x="451" y="47"/>
                    <a:pt x="449" y="47"/>
                    <a:pt x="448" y="46"/>
                  </a:cubicBezTo>
                  <a:cubicBezTo>
                    <a:pt x="448" y="45"/>
                    <a:pt x="450" y="45"/>
                    <a:pt x="450" y="44"/>
                  </a:cubicBezTo>
                  <a:cubicBezTo>
                    <a:pt x="451" y="43"/>
                    <a:pt x="442" y="43"/>
                    <a:pt x="441" y="43"/>
                  </a:cubicBezTo>
                  <a:cubicBezTo>
                    <a:pt x="436" y="42"/>
                    <a:pt x="432" y="43"/>
                    <a:pt x="427" y="43"/>
                  </a:cubicBezTo>
                  <a:cubicBezTo>
                    <a:pt x="424" y="43"/>
                    <a:pt x="425" y="43"/>
                    <a:pt x="426" y="45"/>
                  </a:cubicBezTo>
                  <a:cubicBezTo>
                    <a:pt x="426" y="46"/>
                    <a:pt x="424" y="45"/>
                    <a:pt x="424" y="45"/>
                  </a:cubicBezTo>
                  <a:cubicBezTo>
                    <a:pt x="422" y="45"/>
                    <a:pt x="423" y="44"/>
                    <a:pt x="423" y="43"/>
                  </a:cubicBezTo>
                  <a:cubicBezTo>
                    <a:pt x="423" y="41"/>
                    <a:pt x="422" y="38"/>
                    <a:pt x="420" y="40"/>
                  </a:cubicBezTo>
                  <a:cubicBezTo>
                    <a:pt x="420" y="42"/>
                    <a:pt x="416" y="42"/>
                    <a:pt x="414" y="41"/>
                  </a:cubicBezTo>
                  <a:cubicBezTo>
                    <a:pt x="413" y="40"/>
                    <a:pt x="415" y="38"/>
                    <a:pt x="411" y="39"/>
                  </a:cubicBezTo>
                  <a:cubicBezTo>
                    <a:pt x="410" y="39"/>
                    <a:pt x="409" y="39"/>
                    <a:pt x="408" y="39"/>
                  </a:cubicBezTo>
                  <a:cubicBezTo>
                    <a:pt x="407" y="38"/>
                    <a:pt x="406" y="39"/>
                    <a:pt x="404" y="40"/>
                  </a:cubicBezTo>
                  <a:cubicBezTo>
                    <a:pt x="402" y="42"/>
                    <a:pt x="407" y="41"/>
                    <a:pt x="407" y="42"/>
                  </a:cubicBezTo>
                  <a:cubicBezTo>
                    <a:pt x="407" y="44"/>
                    <a:pt x="403" y="43"/>
                    <a:pt x="402" y="44"/>
                  </a:cubicBezTo>
                  <a:cubicBezTo>
                    <a:pt x="401" y="45"/>
                    <a:pt x="399" y="45"/>
                    <a:pt x="397" y="46"/>
                  </a:cubicBezTo>
                  <a:cubicBezTo>
                    <a:pt x="395" y="47"/>
                    <a:pt x="393" y="47"/>
                    <a:pt x="390" y="47"/>
                  </a:cubicBezTo>
                  <a:cubicBezTo>
                    <a:pt x="388" y="47"/>
                    <a:pt x="388" y="47"/>
                    <a:pt x="387" y="49"/>
                  </a:cubicBezTo>
                  <a:cubicBezTo>
                    <a:pt x="386" y="50"/>
                    <a:pt x="382" y="51"/>
                    <a:pt x="381" y="51"/>
                  </a:cubicBezTo>
                  <a:cubicBezTo>
                    <a:pt x="381" y="50"/>
                    <a:pt x="383" y="50"/>
                    <a:pt x="383" y="50"/>
                  </a:cubicBezTo>
                  <a:cubicBezTo>
                    <a:pt x="385" y="49"/>
                    <a:pt x="385" y="47"/>
                    <a:pt x="386" y="46"/>
                  </a:cubicBezTo>
                  <a:cubicBezTo>
                    <a:pt x="387" y="44"/>
                    <a:pt x="388" y="46"/>
                    <a:pt x="389" y="45"/>
                  </a:cubicBezTo>
                  <a:cubicBezTo>
                    <a:pt x="390" y="45"/>
                    <a:pt x="390" y="44"/>
                    <a:pt x="391" y="44"/>
                  </a:cubicBezTo>
                  <a:cubicBezTo>
                    <a:pt x="394" y="42"/>
                    <a:pt x="398" y="41"/>
                    <a:pt x="401" y="39"/>
                  </a:cubicBezTo>
                  <a:cubicBezTo>
                    <a:pt x="403" y="38"/>
                    <a:pt x="405" y="37"/>
                    <a:pt x="407" y="36"/>
                  </a:cubicBezTo>
                  <a:cubicBezTo>
                    <a:pt x="411" y="33"/>
                    <a:pt x="416" y="31"/>
                    <a:pt x="420" y="29"/>
                  </a:cubicBezTo>
                  <a:cubicBezTo>
                    <a:pt x="423" y="28"/>
                    <a:pt x="426" y="26"/>
                    <a:pt x="423" y="23"/>
                  </a:cubicBezTo>
                  <a:cubicBezTo>
                    <a:pt x="422" y="22"/>
                    <a:pt x="422" y="24"/>
                    <a:pt x="421" y="23"/>
                  </a:cubicBezTo>
                  <a:cubicBezTo>
                    <a:pt x="420" y="22"/>
                    <a:pt x="419" y="22"/>
                    <a:pt x="418" y="21"/>
                  </a:cubicBezTo>
                  <a:cubicBezTo>
                    <a:pt x="418" y="20"/>
                    <a:pt x="423" y="22"/>
                    <a:pt x="423" y="22"/>
                  </a:cubicBezTo>
                  <a:cubicBezTo>
                    <a:pt x="424" y="22"/>
                    <a:pt x="427" y="22"/>
                    <a:pt x="425" y="20"/>
                  </a:cubicBezTo>
                  <a:cubicBezTo>
                    <a:pt x="424" y="19"/>
                    <a:pt x="424" y="18"/>
                    <a:pt x="423" y="17"/>
                  </a:cubicBezTo>
                  <a:cubicBezTo>
                    <a:pt x="422" y="15"/>
                    <a:pt x="421" y="19"/>
                    <a:pt x="420" y="19"/>
                  </a:cubicBezTo>
                  <a:cubicBezTo>
                    <a:pt x="420" y="18"/>
                    <a:pt x="420" y="17"/>
                    <a:pt x="420" y="17"/>
                  </a:cubicBezTo>
                  <a:cubicBezTo>
                    <a:pt x="420" y="16"/>
                    <a:pt x="420" y="16"/>
                    <a:pt x="419" y="15"/>
                  </a:cubicBezTo>
                  <a:cubicBezTo>
                    <a:pt x="419" y="14"/>
                    <a:pt x="417" y="13"/>
                    <a:pt x="416" y="13"/>
                  </a:cubicBezTo>
                  <a:cubicBezTo>
                    <a:pt x="414" y="12"/>
                    <a:pt x="413" y="12"/>
                    <a:pt x="411" y="11"/>
                  </a:cubicBezTo>
                  <a:cubicBezTo>
                    <a:pt x="409" y="11"/>
                    <a:pt x="409" y="11"/>
                    <a:pt x="406" y="12"/>
                  </a:cubicBezTo>
                  <a:cubicBezTo>
                    <a:pt x="404" y="12"/>
                    <a:pt x="397" y="9"/>
                    <a:pt x="396" y="12"/>
                  </a:cubicBezTo>
                  <a:cubicBezTo>
                    <a:pt x="395" y="13"/>
                    <a:pt x="389" y="14"/>
                    <a:pt x="388" y="13"/>
                  </a:cubicBezTo>
                  <a:cubicBezTo>
                    <a:pt x="388" y="13"/>
                    <a:pt x="394" y="9"/>
                    <a:pt x="392" y="8"/>
                  </a:cubicBezTo>
                  <a:cubicBezTo>
                    <a:pt x="392" y="8"/>
                    <a:pt x="385" y="9"/>
                    <a:pt x="384" y="8"/>
                  </a:cubicBezTo>
                  <a:cubicBezTo>
                    <a:pt x="384" y="7"/>
                    <a:pt x="386" y="7"/>
                    <a:pt x="386" y="7"/>
                  </a:cubicBezTo>
                  <a:cubicBezTo>
                    <a:pt x="386" y="6"/>
                    <a:pt x="378" y="7"/>
                    <a:pt x="378" y="7"/>
                  </a:cubicBezTo>
                  <a:cubicBezTo>
                    <a:pt x="379" y="5"/>
                    <a:pt x="383" y="6"/>
                    <a:pt x="384" y="5"/>
                  </a:cubicBezTo>
                  <a:cubicBezTo>
                    <a:pt x="385" y="4"/>
                    <a:pt x="387" y="5"/>
                    <a:pt x="386" y="4"/>
                  </a:cubicBezTo>
                  <a:cubicBezTo>
                    <a:pt x="386" y="3"/>
                    <a:pt x="386" y="2"/>
                    <a:pt x="385" y="2"/>
                  </a:cubicBezTo>
                  <a:cubicBezTo>
                    <a:pt x="382" y="2"/>
                    <a:pt x="381" y="1"/>
                    <a:pt x="378" y="1"/>
                  </a:cubicBezTo>
                  <a:cubicBezTo>
                    <a:pt x="376" y="0"/>
                    <a:pt x="374" y="1"/>
                    <a:pt x="372" y="2"/>
                  </a:cubicBezTo>
                  <a:cubicBezTo>
                    <a:pt x="368" y="3"/>
                    <a:pt x="364" y="6"/>
                    <a:pt x="362" y="8"/>
                  </a:cubicBezTo>
                  <a:cubicBezTo>
                    <a:pt x="361" y="9"/>
                    <a:pt x="361" y="9"/>
                    <a:pt x="362" y="10"/>
                  </a:cubicBezTo>
                  <a:cubicBezTo>
                    <a:pt x="363" y="10"/>
                    <a:pt x="362" y="11"/>
                    <a:pt x="362" y="12"/>
                  </a:cubicBezTo>
                  <a:cubicBezTo>
                    <a:pt x="362" y="14"/>
                    <a:pt x="366" y="13"/>
                    <a:pt x="366" y="14"/>
                  </a:cubicBezTo>
                  <a:cubicBezTo>
                    <a:pt x="366" y="13"/>
                    <a:pt x="361" y="14"/>
                    <a:pt x="360" y="14"/>
                  </a:cubicBezTo>
                  <a:cubicBezTo>
                    <a:pt x="359" y="14"/>
                    <a:pt x="353" y="13"/>
                    <a:pt x="352" y="14"/>
                  </a:cubicBezTo>
                  <a:cubicBezTo>
                    <a:pt x="352" y="13"/>
                    <a:pt x="355" y="17"/>
                    <a:pt x="355" y="17"/>
                  </a:cubicBezTo>
                  <a:cubicBezTo>
                    <a:pt x="356" y="18"/>
                    <a:pt x="351" y="16"/>
                    <a:pt x="350" y="16"/>
                  </a:cubicBezTo>
                  <a:cubicBezTo>
                    <a:pt x="349" y="16"/>
                    <a:pt x="347" y="17"/>
                    <a:pt x="345" y="18"/>
                  </a:cubicBezTo>
                  <a:cubicBezTo>
                    <a:pt x="345" y="18"/>
                    <a:pt x="345" y="18"/>
                    <a:pt x="344" y="18"/>
                  </a:cubicBezTo>
                  <a:cubicBezTo>
                    <a:pt x="342" y="18"/>
                    <a:pt x="344" y="18"/>
                    <a:pt x="343" y="17"/>
                  </a:cubicBezTo>
                  <a:cubicBezTo>
                    <a:pt x="343" y="18"/>
                    <a:pt x="338" y="20"/>
                    <a:pt x="338" y="20"/>
                  </a:cubicBezTo>
                  <a:cubicBezTo>
                    <a:pt x="338" y="19"/>
                    <a:pt x="340" y="18"/>
                    <a:pt x="340" y="18"/>
                  </a:cubicBezTo>
                  <a:cubicBezTo>
                    <a:pt x="340" y="17"/>
                    <a:pt x="335" y="18"/>
                    <a:pt x="334" y="17"/>
                  </a:cubicBezTo>
                  <a:cubicBezTo>
                    <a:pt x="334" y="17"/>
                    <a:pt x="336" y="16"/>
                    <a:pt x="336" y="16"/>
                  </a:cubicBezTo>
                  <a:cubicBezTo>
                    <a:pt x="335" y="17"/>
                    <a:pt x="330" y="18"/>
                    <a:pt x="328" y="18"/>
                  </a:cubicBezTo>
                  <a:cubicBezTo>
                    <a:pt x="323" y="19"/>
                    <a:pt x="329" y="19"/>
                    <a:pt x="330" y="20"/>
                  </a:cubicBezTo>
                  <a:cubicBezTo>
                    <a:pt x="329" y="19"/>
                    <a:pt x="324" y="21"/>
                    <a:pt x="323" y="21"/>
                  </a:cubicBezTo>
                  <a:cubicBezTo>
                    <a:pt x="322" y="21"/>
                    <a:pt x="321" y="21"/>
                    <a:pt x="320" y="22"/>
                  </a:cubicBezTo>
                  <a:cubicBezTo>
                    <a:pt x="319" y="23"/>
                    <a:pt x="317" y="22"/>
                    <a:pt x="315" y="22"/>
                  </a:cubicBezTo>
                  <a:cubicBezTo>
                    <a:pt x="314" y="22"/>
                    <a:pt x="313" y="24"/>
                    <a:pt x="311" y="24"/>
                  </a:cubicBezTo>
                  <a:cubicBezTo>
                    <a:pt x="309" y="25"/>
                    <a:pt x="308" y="24"/>
                    <a:pt x="307" y="25"/>
                  </a:cubicBezTo>
                  <a:cubicBezTo>
                    <a:pt x="306" y="26"/>
                    <a:pt x="305" y="27"/>
                    <a:pt x="304" y="27"/>
                  </a:cubicBezTo>
                  <a:cubicBezTo>
                    <a:pt x="302" y="27"/>
                    <a:pt x="300" y="27"/>
                    <a:pt x="299" y="27"/>
                  </a:cubicBezTo>
                  <a:cubicBezTo>
                    <a:pt x="299" y="27"/>
                    <a:pt x="302" y="29"/>
                    <a:pt x="302" y="29"/>
                  </a:cubicBezTo>
                  <a:cubicBezTo>
                    <a:pt x="301" y="30"/>
                    <a:pt x="295" y="30"/>
                    <a:pt x="295" y="30"/>
                  </a:cubicBezTo>
                  <a:cubicBezTo>
                    <a:pt x="295" y="30"/>
                    <a:pt x="299" y="30"/>
                    <a:pt x="299" y="30"/>
                  </a:cubicBezTo>
                  <a:cubicBezTo>
                    <a:pt x="299" y="30"/>
                    <a:pt x="297" y="30"/>
                    <a:pt x="296" y="30"/>
                  </a:cubicBezTo>
                  <a:cubicBezTo>
                    <a:pt x="297" y="30"/>
                    <a:pt x="299" y="31"/>
                    <a:pt x="299" y="31"/>
                  </a:cubicBezTo>
                  <a:cubicBezTo>
                    <a:pt x="298" y="31"/>
                    <a:pt x="298" y="31"/>
                    <a:pt x="297" y="31"/>
                  </a:cubicBezTo>
                  <a:cubicBezTo>
                    <a:pt x="298" y="31"/>
                    <a:pt x="297" y="32"/>
                    <a:pt x="297" y="32"/>
                  </a:cubicBezTo>
                  <a:cubicBezTo>
                    <a:pt x="297" y="33"/>
                    <a:pt x="294" y="32"/>
                    <a:pt x="294" y="32"/>
                  </a:cubicBezTo>
                  <a:cubicBezTo>
                    <a:pt x="294" y="33"/>
                    <a:pt x="296" y="33"/>
                    <a:pt x="296" y="34"/>
                  </a:cubicBezTo>
                  <a:cubicBezTo>
                    <a:pt x="297" y="34"/>
                    <a:pt x="295" y="34"/>
                    <a:pt x="295" y="34"/>
                  </a:cubicBezTo>
                  <a:cubicBezTo>
                    <a:pt x="295" y="36"/>
                    <a:pt x="299" y="34"/>
                    <a:pt x="298" y="36"/>
                  </a:cubicBezTo>
                  <a:cubicBezTo>
                    <a:pt x="296" y="38"/>
                    <a:pt x="301" y="39"/>
                    <a:pt x="298" y="40"/>
                  </a:cubicBezTo>
                  <a:cubicBezTo>
                    <a:pt x="296" y="40"/>
                    <a:pt x="294" y="40"/>
                    <a:pt x="292" y="40"/>
                  </a:cubicBezTo>
                  <a:cubicBezTo>
                    <a:pt x="291" y="41"/>
                    <a:pt x="291" y="42"/>
                    <a:pt x="289" y="41"/>
                  </a:cubicBezTo>
                  <a:cubicBezTo>
                    <a:pt x="288" y="41"/>
                    <a:pt x="287" y="41"/>
                    <a:pt x="286" y="41"/>
                  </a:cubicBezTo>
                  <a:cubicBezTo>
                    <a:pt x="282" y="42"/>
                    <a:pt x="278" y="42"/>
                    <a:pt x="274" y="42"/>
                  </a:cubicBezTo>
                  <a:cubicBezTo>
                    <a:pt x="272" y="42"/>
                    <a:pt x="270" y="42"/>
                    <a:pt x="269" y="43"/>
                  </a:cubicBezTo>
                  <a:cubicBezTo>
                    <a:pt x="268" y="44"/>
                    <a:pt x="267" y="45"/>
                    <a:pt x="267" y="46"/>
                  </a:cubicBezTo>
                  <a:cubicBezTo>
                    <a:pt x="267" y="47"/>
                    <a:pt x="269" y="48"/>
                    <a:pt x="269" y="49"/>
                  </a:cubicBezTo>
                  <a:cubicBezTo>
                    <a:pt x="268" y="51"/>
                    <a:pt x="268" y="52"/>
                    <a:pt x="269" y="53"/>
                  </a:cubicBezTo>
                  <a:cubicBezTo>
                    <a:pt x="271" y="55"/>
                    <a:pt x="274" y="54"/>
                    <a:pt x="276" y="56"/>
                  </a:cubicBezTo>
                  <a:cubicBezTo>
                    <a:pt x="276" y="56"/>
                    <a:pt x="278" y="60"/>
                    <a:pt x="278" y="60"/>
                  </a:cubicBezTo>
                  <a:cubicBezTo>
                    <a:pt x="274" y="60"/>
                    <a:pt x="273" y="60"/>
                    <a:pt x="270" y="58"/>
                  </a:cubicBezTo>
                  <a:cubicBezTo>
                    <a:pt x="267" y="56"/>
                    <a:pt x="262" y="54"/>
                    <a:pt x="258" y="54"/>
                  </a:cubicBezTo>
                  <a:cubicBezTo>
                    <a:pt x="256" y="54"/>
                    <a:pt x="257" y="53"/>
                    <a:pt x="255" y="52"/>
                  </a:cubicBezTo>
                  <a:cubicBezTo>
                    <a:pt x="254" y="52"/>
                    <a:pt x="250" y="52"/>
                    <a:pt x="250" y="54"/>
                  </a:cubicBezTo>
                  <a:cubicBezTo>
                    <a:pt x="250" y="55"/>
                    <a:pt x="254" y="55"/>
                    <a:pt x="254" y="55"/>
                  </a:cubicBezTo>
                  <a:cubicBezTo>
                    <a:pt x="254" y="55"/>
                    <a:pt x="251" y="56"/>
                    <a:pt x="252" y="56"/>
                  </a:cubicBezTo>
                  <a:cubicBezTo>
                    <a:pt x="254" y="57"/>
                    <a:pt x="255" y="56"/>
                    <a:pt x="256" y="58"/>
                  </a:cubicBezTo>
                  <a:cubicBezTo>
                    <a:pt x="256" y="60"/>
                    <a:pt x="253" y="59"/>
                    <a:pt x="252" y="59"/>
                  </a:cubicBezTo>
                  <a:cubicBezTo>
                    <a:pt x="250" y="58"/>
                    <a:pt x="249" y="57"/>
                    <a:pt x="247" y="58"/>
                  </a:cubicBezTo>
                  <a:cubicBezTo>
                    <a:pt x="245" y="58"/>
                    <a:pt x="246" y="61"/>
                    <a:pt x="247" y="62"/>
                  </a:cubicBezTo>
                  <a:cubicBezTo>
                    <a:pt x="248" y="63"/>
                    <a:pt x="250" y="63"/>
                    <a:pt x="251" y="63"/>
                  </a:cubicBezTo>
                  <a:cubicBezTo>
                    <a:pt x="253" y="64"/>
                    <a:pt x="255" y="64"/>
                    <a:pt x="256" y="65"/>
                  </a:cubicBezTo>
                  <a:cubicBezTo>
                    <a:pt x="257" y="66"/>
                    <a:pt x="257" y="67"/>
                    <a:pt x="257" y="67"/>
                  </a:cubicBezTo>
                  <a:cubicBezTo>
                    <a:pt x="258" y="67"/>
                    <a:pt x="259" y="67"/>
                    <a:pt x="260" y="67"/>
                  </a:cubicBezTo>
                  <a:cubicBezTo>
                    <a:pt x="260" y="67"/>
                    <a:pt x="257" y="68"/>
                    <a:pt x="257" y="68"/>
                  </a:cubicBezTo>
                  <a:cubicBezTo>
                    <a:pt x="255" y="68"/>
                    <a:pt x="255" y="67"/>
                    <a:pt x="254" y="66"/>
                  </a:cubicBezTo>
                  <a:cubicBezTo>
                    <a:pt x="252" y="65"/>
                    <a:pt x="249" y="65"/>
                    <a:pt x="246" y="65"/>
                  </a:cubicBezTo>
                  <a:cubicBezTo>
                    <a:pt x="245" y="65"/>
                    <a:pt x="240" y="64"/>
                    <a:pt x="242" y="62"/>
                  </a:cubicBezTo>
                  <a:cubicBezTo>
                    <a:pt x="243" y="62"/>
                    <a:pt x="242" y="61"/>
                    <a:pt x="242" y="60"/>
                  </a:cubicBezTo>
                  <a:cubicBezTo>
                    <a:pt x="241" y="59"/>
                    <a:pt x="242" y="58"/>
                    <a:pt x="242" y="57"/>
                  </a:cubicBezTo>
                  <a:cubicBezTo>
                    <a:pt x="243" y="55"/>
                    <a:pt x="244" y="51"/>
                    <a:pt x="242" y="50"/>
                  </a:cubicBezTo>
                  <a:cubicBezTo>
                    <a:pt x="238" y="49"/>
                    <a:pt x="241" y="54"/>
                    <a:pt x="240" y="56"/>
                  </a:cubicBezTo>
                  <a:cubicBezTo>
                    <a:pt x="238" y="58"/>
                    <a:pt x="235" y="59"/>
                    <a:pt x="233" y="61"/>
                  </a:cubicBezTo>
                  <a:cubicBezTo>
                    <a:pt x="230" y="64"/>
                    <a:pt x="231" y="63"/>
                    <a:pt x="233" y="65"/>
                  </a:cubicBezTo>
                  <a:cubicBezTo>
                    <a:pt x="234" y="66"/>
                    <a:pt x="237" y="69"/>
                    <a:pt x="237" y="71"/>
                  </a:cubicBezTo>
                  <a:cubicBezTo>
                    <a:pt x="237" y="71"/>
                    <a:pt x="236" y="73"/>
                    <a:pt x="235" y="73"/>
                  </a:cubicBezTo>
                  <a:cubicBezTo>
                    <a:pt x="234" y="75"/>
                    <a:pt x="233" y="77"/>
                    <a:pt x="233" y="79"/>
                  </a:cubicBezTo>
                  <a:cubicBezTo>
                    <a:pt x="233" y="79"/>
                    <a:pt x="234" y="84"/>
                    <a:pt x="235" y="84"/>
                  </a:cubicBezTo>
                  <a:cubicBezTo>
                    <a:pt x="237" y="84"/>
                    <a:pt x="239" y="84"/>
                    <a:pt x="241" y="83"/>
                  </a:cubicBezTo>
                  <a:cubicBezTo>
                    <a:pt x="243" y="82"/>
                    <a:pt x="246" y="83"/>
                    <a:pt x="248" y="84"/>
                  </a:cubicBezTo>
                  <a:cubicBezTo>
                    <a:pt x="251" y="84"/>
                    <a:pt x="253" y="86"/>
                    <a:pt x="254" y="89"/>
                  </a:cubicBezTo>
                  <a:cubicBezTo>
                    <a:pt x="255" y="91"/>
                    <a:pt x="251" y="94"/>
                    <a:pt x="253" y="95"/>
                  </a:cubicBezTo>
                  <a:cubicBezTo>
                    <a:pt x="253" y="95"/>
                    <a:pt x="259" y="97"/>
                    <a:pt x="259" y="97"/>
                  </a:cubicBezTo>
                  <a:cubicBezTo>
                    <a:pt x="259" y="98"/>
                    <a:pt x="252" y="96"/>
                    <a:pt x="251" y="96"/>
                  </a:cubicBezTo>
                  <a:cubicBezTo>
                    <a:pt x="251" y="96"/>
                    <a:pt x="250" y="93"/>
                    <a:pt x="250" y="93"/>
                  </a:cubicBezTo>
                  <a:cubicBezTo>
                    <a:pt x="251" y="91"/>
                    <a:pt x="252" y="90"/>
                    <a:pt x="250" y="89"/>
                  </a:cubicBezTo>
                  <a:cubicBezTo>
                    <a:pt x="248" y="88"/>
                    <a:pt x="249" y="86"/>
                    <a:pt x="247" y="85"/>
                  </a:cubicBezTo>
                  <a:cubicBezTo>
                    <a:pt x="245" y="85"/>
                    <a:pt x="243" y="86"/>
                    <a:pt x="241" y="86"/>
                  </a:cubicBezTo>
                  <a:cubicBezTo>
                    <a:pt x="241" y="86"/>
                    <a:pt x="237" y="87"/>
                    <a:pt x="237" y="88"/>
                  </a:cubicBezTo>
                  <a:cubicBezTo>
                    <a:pt x="238" y="88"/>
                    <a:pt x="239" y="88"/>
                    <a:pt x="238" y="88"/>
                  </a:cubicBezTo>
                  <a:cubicBezTo>
                    <a:pt x="238" y="89"/>
                    <a:pt x="236" y="90"/>
                    <a:pt x="237" y="91"/>
                  </a:cubicBezTo>
                  <a:cubicBezTo>
                    <a:pt x="241" y="93"/>
                    <a:pt x="238" y="96"/>
                    <a:pt x="236" y="98"/>
                  </a:cubicBezTo>
                  <a:cubicBezTo>
                    <a:pt x="235" y="99"/>
                    <a:pt x="234" y="101"/>
                    <a:pt x="234" y="102"/>
                  </a:cubicBezTo>
                  <a:cubicBezTo>
                    <a:pt x="233" y="103"/>
                    <a:pt x="231" y="104"/>
                    <a:pt x="229" y="104"/>
                  </a:cubicBezTo>
                  <a:cubicBezTo>
                    <a:pt x="228" y="105"/>
                    <a:pt x="227" y="105"/>
                    <a:pt x="227" y="107"/>
                  </a:cubicBezTo>
                  <a:cubicBezTo>
                    <a:pt x="226" y="109"/>
                    <a:pt x="224" y="108"/>
                    <a:pt x="223" y="108"/>
                  </a:cubicBezTo>
                  <a:cubicBezTo>
                    <a:pt x="220" y="107"/>
                    <a:pt x="218" y="108"/>
                    <a:pt x="216" y="107"/>
                  </a:cubicBezTo>
                  <a:cubicBezTo>
                    <a:pt x="215" y="107"/>
                    <a:pt x="214" y="106"/>
                    <a:pt x="213" y="106"/>
                  </a:cubicBezTo>
                  <a:cubicBezTo>
                    <a:pt x="211" y="106"/>
                    <a:pt x="211" y="105"/>
                    <a:pt x="210" y="104"/>
                  </a:cubicBezTo>
                  <a:cubicBezTo>
                    <a:pt x="210" y="104"/>
                    <a:pt x="212" y="103"/>
                    <a:pt x="212" y="104"/>
                  </a:cubicBezTo>
                  <a:cubicBezTo>
                    <a:pt x="213" y="106"/>
                    <a:pt x="215" y="106"/>
                    <a:pt x="215" y="105"/>
                  </a:cubicBezTo>
                  <a:cubicBezTo>
                    <a:pt x="216" y="104"/>
                    <a:pt x="221" y="107"/>
                    <a:pt x="223" y="105"/>
                  </a:cubicBezTo>
                  <a:cubicBezTo>
                    <a:pt x="223" y="104"/>
                    <a:pt x="221" y="103"/>
                    <a:pt x="223" y="103"/>
                  </a:cubicBezTo>
                  <a:cubicBezTo>
                    <a:pt x="224" y="102"/>
                    <a:pt x="226" y="101"/>
                    <a:pt x="227" y="100"/>
                  </a:cubicBezTo>
                  <a:cubicBezTo>
                    <a:pt x="228" y="98"/>
                    <a:pt x="227" y="98"/>
                    <a:pt x="230" y="97"/>
                  </a:cubicBezTo>
                  <a:cubicBezTo>
                    <a:pt x="233" y="95"/>
                    <a:pt x="229" y="93"/>
                    <a:pt x="231" y="91"/>
                  </a:cubicBezTo>
                  <a:cubicBezTo>
                    <a:pt x="233" y="90"/>
                    <a:pt x="233" y="89"/>
                    <a:pt x="231" y="88"/>
                  </a:cubicBezTo>
                  <a:cubicBezTo>
                    <a:pt x="230" y="88"/>
                    <a:pt x="229" y="87"/>
                    <a:pt x="228" y="86"/>
                  </a:cubicBezTo>
                  <a:cubicBezTo>
                    <a:pt x="227" y="84"/>
                    <a:pt x="228" y="81"/>
                    <a:pt x="228" y="79"/>
                  </a:cubicBezTo>
                  <a:cubicBezTo>
                    <a:pt x="228" y="77"/>
                    <a:pt x="227" y="75"/>
                    <a:pt x="228" y="73"/>
                  </a:cubicBezTo>
                  <a:cubicBezTo>
                    <a:pt x="228" y="71"/>
                    <a:pt x="230" y="71"/>
                    <a:pt x="230" y="69"/>
                  </a:cubicBezTo>
                  <a:cubicBezTo>
                    <a:pt x="229" y="67"/>
                    <a:pt x="227" y="66"/>
                    <a:pt x="226" y="65"/>
                  </a:cubicBezTo>
                  <a:cubicBezTo>
                    <a:pt x="225" y="64"/>
                    <a:pt x="224" y="63"/>
                    <a:pt x="225" y="62"/>
                  </a:cubicBezTo>
                  <a:cubicBezTo>
                    <a:pt x="227" y="61"/>
                    <a:pt x="227" y="59"/>
                    <a:pt x="228" y="57"/>
                  </a:cubicBezTo>
                  <a:cubicBezTo>
                    <a:pt x="229" y="56"/>
                    <a:pt x="230" y="53"/>
                    <a:pt x="229" y="52"/>
                  </a:cubicBezTo>
                  <a:cubicBezTo>
                    <a:pt x="229" y="51"/>
                    <a:pt x="225" y="50"/>
                    <a:pt x="223" y="49"/>
                  </a:cubicBezTo>
                  <a:cubicBezTo>
                    <a:pt x="221" y="49"/>
                    <a:pt x="219" y="49"/>
                    <a:pt x="217" y="49"/>
                  </a:cubicBezTo>
                  <a:cubicBezTo>
                    <a:pt x="216" y="49"/>
                    <a:pt x="213" y="48"/>
                    <a:pt x="212" y="49"/>
                  </a:cubicBezTo>
                  <a:cubicBezTo>
                    <a:pt x="209" y="51"/>
                    <a:pt x="209" y="58"/>
                    <a:pt x="206" y="60"/>
                  </a:cubicBezTo>
                  <a:cubicBezTo>
                    <a:pt x="204" y="63"/>
                    <a:pt x="198" y="64"/>
                    <a:pt x="198" y="68"/>
                  </a:cubicBezTo>
                  <a:cubicBezTo>
                    <a:pt x="198" y="69"/>
                    <a:pt x="201" y="68"/>
                    <a:pt x="201" y="68"/>
                  </a:cubicBezTo>
                  <a:cubicBezTo>
                    <a:pt x="202" y="69"/>
                    <a:pt x="201" y="73"/>
                    <a:pt x="201" y="73"/>
                  </a:cubicBezTo>
                  <a:cubicBezTo>
                    <a:pt x="200" y="75"/>
                    <a:pt x="202" y="76"/>
                    <a:pt x="199" y="76"/>
                  </a:cubicBezTo>
                  <a:cubicBezTo>
                    <a:pt x="199" y="77"/>
                    <a:pt x="198" y="77"/>
                    <a:pt x="198" y="78"/>
                  </a:cubicBezTo>
                  <a:cubicBezTo>
                    <a:pt x="199" y="79"/>
                    <a:pt x="200" y="79"/>
                    <a:pt x="201" y="79"/>
                  </a:cubicBezTo>
                  <a:cubicBezTo>
                    <a:pt x="202" y="79"/>
                    <a:pt x="206" y="79"/>
                    <a:pt x="206" y="80"/>
                  </a:cubicBezTo>
                  <a:cubicBezTo>
                    <a:pt x="206" y="82"/>
                    <a:pt x="206" y="84"/>
                    <a:pt x="208" y="85"/>
                  </a:cubicBezTo>
                  <a:cubicBezTo>
                    <a:pt x="210" y="86"/>
                    <a:pt x="212" y="85"/>
                    <a:pt x="210" y="87"/>
                  </a:cubicBezTo>
                  <a:cubicBezTo>
                    <a:pt x="209" y="88"/>
                    <a:pt x="209" y="90"/>
                    <a:pt x="208" y="91"/>
                  </a:cubicBezTo>
                  <a:cubicBezTo>
                    <a:pt x="207" y="93"/>
                    <a:pt x="202" y="88"/>
                    <a:pt x="201" y="87"/>
                  </a:cubicBezTo>
                  <a:cubicBezTo>
                    <a:pt x="198" y="85"/>
                    <a:pt x="194" y="84"/>
                    <a:pt x="191" y="83"/>
                  </a:cubicBezTo>
                  <a:cubicBezTo>
                    <a:pt x="189" y="82"/>
                    <a:pt x="188" y="81"/>
                    <a:pt x="186" y="80"/>
                  </a:cubicBezTo>
                  <a:cubicBezTo>
                    <a:pt x="185" y="80"/>
                    <a:pt x="183" y="79"/>
                    <a:pt x="182" y="79"/>
                  </a:cubicBezTo>
                  <a:cubicBezTo>
                    <a:pt x="179" y="79"/>
                    <a:pt x="176" y="78"/>
                    <a:pt x="173" y="78"/>
                  </a:cubicBezTo>
                  <a:cubicBezTo>
                    <a:pt x="169" y="78"/>
                    <a:pt x="165" y="78"/>
                    <a:pt x="168" y="83"/>
                  </a:cubicBezTo>
                  <a:cubicBezTo>
                    <a:pt x="170" y="84"/>
                    <a:pt x="169" y="86"/>
                    <a:pt x="167" y="87"/>
                  </a:cubicBezTo>
                  <a:cubicBezTo>
                    <a:pt x="166" y="88"/>
                    <a:pt x="163" y="86"/>
                    <a:pt x="164" y="89"/>
                  </a:cubicBezTo>
                  <a:cubicBezTo>
                    <a:pt x="165" y="90"/>
                    <a:pt x="157" y="90"/>
                    <a:pt x="161" y="87"/>
                  </a:cubicBezTo>
                  <a:cubicBezTo>
                    <a:pt x="162" y="86"/>
                    <a:pt x="159" y="84"/>
                    <a:pt x="158" y="85"/>
                  </a:cubicBezTo>
                  <a:cubicBezTo>
                    <a:pt x="156" y="85"/>
                    <a:pt x="154" y="86"/>
                    <a:pt x="153" y="87"/>
                  </a:cubicBezTo>
                  <a:cubicBezTo>
                    <a:pt x="150" y="89"/>
                    <a:pt x="147" y="87"/>
                    <a:pt x="144" y="88"/>
                  </a:cubicBezTo>
                  <a:cubicBezTo>
                    <a:pt x="141" y="89"/>
                    <a:pt x="139" y="91"/>
                    <a:pt x="137" y="91"/>
                  </a:cubicBezTo>
                  <a:cubicBezTo>
                    <a:pt x="136" y="91"/>
                    <a:pt x="130" y="91"/>
                    <a:pt x="131" y="90"/>
                  </a:cubicBezTo>
                  <a:cubicBezTo>
                    <a:pt x="133" y="90"/>
                    <a:pt x="133" y="90"/>
                    <a:pt x="133" y="89"/>
                  </a:cubicBezTo>
                  <a:cubicBezTo>
                    <a:pt x="133" y="86"/>
                    <a:pt x="135" y="87"/>
                    <a:pt x="135" y="85"/>
                  </a:cubicBezTo>
                  <a:cubicBezTo>
                    <a:pt x="136" y="84"/>
                    <a:pt x="129" y="86"/>
                    <a:pt x="129" y="86"/>
                  </a:cubicBezTo>
                  <a:cubicBezTo>
                    <a:pt x="128" y="86"/>
                    <a:pt x="127" y="86"/>
                    <a:pt x="127" y="87"/>
                  </a:cubicBezTo>
                  <a:cubicBezTo>
                    <a:pt x="127" y="88"/>
                    <a:pt x="127" y="89"/>
                    <a:pt x="127" y="90"/>
                  </a:cubicBezTo>
                  <a:cubicBezTo>
                    <a:pt x="126" y="90"/>
                    <a:pt x="124" y="89"/>
                    <a:pt x="123" y="89"/>
                  </a:cubicBezTo>
                  <a:cubicBezTo>
                    <a:pt x="121" y="89"/>
                    <a:pt x="118" y="90"/>
                    <a:pt x="116" y="91"/>
                  </a:cubicBezTo>
                  <a:cubicBezTo>
                    <a:pt x="113" y="92"/>
                    <a:pt x="110" y="94"/>
                    <a:pt x="107" y="95"/>
                  </a:cubicBezTo>
                  <a:cubicBezTo>
                    <a:pt x="105" y="95"/>
                    <a:pt x="104" y="96"/>
                    <a:pt x="103" y="98"/>
                  </a:cubicBezTo>
                  <a:cubicBezTo>
                    <a:pt x="103" y="99"/>
                    <a:pt x="103" y="102"/>
                    <a:pt x="101" y="102"/>
                  </a:cubicBezTo>
                  <a:cubicBezTo>
                    <a:pt x="99" y="102"/>
                    <a:pt x="97" y="103"/>
                    <a:pt x="95" y="103"/>
                  </a:cubicBezTo>
                  <a:cubicBezTo>
                    <a:pt x="94" y="103"/>
                    <a:pt x="93" y="101"/>
                    <a:pt x="92" y="100"/>
                  </a:cubicBezTo>
                  <a:cubicBezTo>
                    <a:pt x="90" y="98"/>
                    <a:pt x="87" y="99"/>
                    <a:pt x="89" y="96"/>
                  </a:cubicBezTo>
                  <a:cubicBezTo>
                    <a:pt x="90" y="94"/>
                    <a:pt x="93" y="95"/>
                    <a:pt x="94" y="94"/>
                  </a:cubicBezTo>
                  <a:cubicBezTo>
                    <a:pt x="96" y="94"/>
                    <a:pt x="98" y="95"/>
                    <a:pt x="97" y="93"/>
                  </a:cubicBezTo>
                  <a:cubicBezTo>
                    <a:pt x="96" y="92"/>
                    <a:pt x="95" y="90"/>
                    <a:pt x="94" y="89"/>
                  </a:cubicBezTo>
                  <a:cubicBezTo>
                    <a:pt x="92" y="87"/>
                    <a:pt x="89" y="88"/>
                    <a:pt x="87" y="88"/>
                  </a:cubicBezTo>
                  <a:cubicBezTo>
                    <a:pt x="86" y="88"/>
                    <a:pt x="80" y="87"/>
                    <a:pt x="80" y="87"/>
                  </a:cubicBezTo>
                  <a:cubicBezTo>
                    <a:pt x="80" y="87"/>
                    <a:pt x="83" y="88"/>
                    <a:pt x="83" y="88"/>
                  </a:cubicBezTo>
                  <a:cubicBezTo>
                    <a:pt x="84" y="89"/>
                    <a:pt x="84" y="90"/>
                    <a:pt x="84" y="91"/>
                  </a:cubicBezTo>
                  <a:cubicBezTo>
                    <a:pt x="84" y="92"/>
                    <a:pt x="84" y="94"/>
                    <a:pt x="84" y="95"/>
                  </a:cubicBezTo>
                  <a:cubicBezTo>
                    <a:pt x="83" y="96"/>
                    <a:pt x="82" y="97"/>
                    <a:pt x="82" y="98"/>
                  </a:cubicBezTo>
                  <a:cubicBezTo>
                    <a:pt x="83" y="100"/>
                    <a:pt x="87" y="100"/>
                    <a:pt x="86" y="103"/>
                  </a:cubicBezTo>
                  <a:cubicBezTo>
                    <a:pt x="85" y="104"/>
                    <a:pt x="84" y="106"/>
                    <a:pt x="84" y="107"/>
                  </a:cubicBezTo>
                  <a:cubicBezTo>
                    <a:pt x="84" y="107"/>
                    <a:pt x="84" y="111"/>
                    <a:pt x="84" y="111"/>
                  </a:cubicBezTo>
                  <a:cubicBezTo>
                    <a:pt x="84" y="111"/>
                    <a:pt x="83" y="108"/>
                    <a:pt x="83" y="108"/>
                  </a:cubicBezTo>
                  <a:cubicBezTo>
                    <a:pt x="82" y="108"/>
                    <a:pt x="81" y="110"/>
                    <a:pt x="80" y="109"/>
                  </a:cubicBezTo>
                  <a:cubicBezTo>
                    <a:pt x="80" y="109"/>
                    <a:pt x="82" y="108"/>
                    <a:pt x="82" y="107"/>
                  </a:cubicBezTo>
                  <a:cubicBezTo>
                    <a:pt x="81" y="106"/>
                    <a:pt x="79" y="106"/>
                    <a:pt x="78" y="106"/>
                  </a:cubicBezTo>
                  <a:cubicBezTo>
                    <a:pt x="77" y="106"/>
                    <a:pt x="76" y="105"/>
                    <a:pt x="75" y="106"/>
                  </a:cubicBezTo>
                  <a:cubicBezTo>
                    <a:pt x="73" y="106"/>
                    <a:pt x="72" y="108"/>
                    <a:pt x="70" y="108"/>
                  </a:cubicBezTo>
                  <a:cubicBezTo>
                    <a:pt x="68" y="110"/>
                    <a:pt x="67" y="110"/>
                    <a:pt x="65" y="112"/>
                  </a:cubicBezTo>
                  <a:cubicBezTo>
                    <a:pt x="63" y="114"/>
                    <a:pt x="61" y="114"/>
                    <a:pt x="64" y="116"/>
                  </a:cubicBezTo>
                  <a:cubicBezTo>
                    <a:pt x="65" y="117"/>
                    <a:pt x="67" y="120"/>
                    <a:pt x="66" y="121"/>
                  </a:cubicBezTo>
                  <a:cubicBezTo>
                    <a:pt x="65" y="122"/>
                    <a:pt x="59" y="120"/>
                    <a:pt x="58" y="120"/>
                  </a:cubicBezTo>
                  <a:cubicBezTo>
                    <a:pt x="57" y="119"/>
                    <a:pt x="54" y="120"/>
                    <a:pt x="53" y="120"/>
                  </a:cubicBezTo>
                  <a:cubicBezTo>
                    <a:pt x="54" y="119"/>
                    <a:pt x="49" y="115"/>
                    <a:pt x="48" y="117"/>
                  </a:cubicBezTo>
                  <a:cubicBezTo>
                    <a:pt x="43" y="121"/>
                    <a:pt x="54" y="122"/>
                    <a:pt x="54" y="124"/>
                  </a:cubicBezTo>
                  <a:cubicBezTo>
                    <a:pt x="53" y="128"/>
                    <a:pt x="50" y="126"/>
                    <a:pt x="47" y="126"/>
                  </a:cubicBezTo>
                  <a:cubicBezTo>
                    <a:pt x="44" y="125"/>
                    <a:pt x="43" y="123"/>
                    <a:pt x="40" y="122"/>
                  </a:cubicBezTo>
                  <a:cubicBezTo>
                    <a:pt x="38" y="121"/>
                    <a:pt x="38" y="120"/>
                    <a:pt x="37" y="118"/>
                  </a:cubicBezTo>
                  <a:cubicBezTo>
                    <a:pt x="37" y="116"/>
                    <a:pt x="36" y="116"/>
                    <a:pt x="35" y="115"/>
                  </a:cubicBezTo>
                  <a:cubicBezTo>
                    <a:pt x="35" y="114"/>
                    <a:pt x="38" y="112"/>
                    <a:pt x="38" y="112"/>
                  </a:cubicBezTo>
                  <a:cubicBezTo>
                    <a:pt x="39" y="109"/>
                    <a:pt x="34" y="107"/>
                    <a:pt x="32" y="107"/>
                  </a:cubicBezTo>
                  <a:cubicBezTo>
                    <a:pt x="30" y="106"/>
                    <a:pt x="30" y="104"/>
                    <a:pt x="28" y="104"/>
                  </a:cubicBezTo>
                  <a:cubicBezTo>
                    <a:pt x="29" y="103"/>
                    <a:pt x="24" y="99"/>
                    <a:pt x="24" y="99"/>
                  </a:cubicBezTo>
                  <a:cubicBezTo>
                    <a:pt x="26" y="98"/>
                    <a:pt x="28" y="101"/>
                    <a:pt x="29" y="102"/>
                  </a:cubicBezTo>
                  <a:cubicBezTo>
                    <a:pt x="30" y="103"/>
                    <a:pt x="31" y="103"/>
                    <a:pt x="31" y="102"/>
                  </a:cubicBezTo>
                  <a:cubicBezTo>
                    <a:pt x="32" y="102"/>
                    <a:pt x="33" y="103"/>
                    <a:pt x="33" y="103"/>
                  </a:cubicBezTo>
                  <a:cubicBezTo>
                    <a:pt x="36" y="104"/>
                    <a:pt x="38" y="105"/>
                    <a:pt x="41" y="105"/>
                  </a:cubicBezTo>
                  <a:cubicBezTo>
                    <a:pt x="43" y="106"/>
                    <a:pt x="46" y="106"/>
                    <a:pt x="49" y="107"/>
                  </a:cubicBezTo>
                  <a:cubicBezTo>
                    <a:pt x="54" y="109"/>
                    <a:pt x="58" y="109"/>
                    <a:pt x="63" y="106"/>
                  </a:cubicBezTo>
                  <a:cubicBezTo>
                    <a:pt x="65" y="105"/>
                    <a:pt x="66" y="104"/>
                    <a:pt x="68" y="103"/>
                  </a:cubicBezTo>
                  <a:cubicBezTo>
                    <a:pt x="71" y="101"/>
                    <a:pt x="69" y="100"/>
                    <a:pt x="69" y="97"/>
                  </a:cubicBezTo>
                  <a:cubicBezTo>
                    <a:pt x="69" y="94"/>
                    <a:pt x="62" y="93"/>
                    <a:pt x="60" y="91"/>
                  </a:cubicBezTo>
                  <a:cubicBezTo>
                    <a:pt x="57" y="89"/>
                    <a:pt x="53" y="87"/>
                    <a:pt x="50" y="86"/>
                  </a:cubicBezTo>
                  <a:cubicBezTo>
                    <a:pt x="47" y="84"/>
                    <a:pt x="43" y="82"/>
                    <a:pt x="40" y="82"/>
                  </a:cubicBezTo>
                  <a:cubicBezTo>
                    <a:pt x="39" y="81"/>
                    <a:pt x="39" y="82"/>
                    <a:pt x="38" y="82"/>
                  </a:cubicBezTo>
                  <a:cubicBezTo>
                    <a:pt x="37" y="82"/>
                    <a:pt x="36" y="81"/>
                    <a:pt x="35" y="81"/>
                  </a:cubicBezTo>
                  <a:cubicBezTo>
                    <a:pt x="33" y="80"/>
                    <a:pt x="31" y="84"/>
                    <a:pt x="29" y="84"/>
                  </a:cubicBezTo>
                  <a:cubicBezTo>
                    <a:pt x="29" y="83"/>
                    <a:pt x="33" y="80"/>
                    <a:pt x="29" y="80"/>
                  </a:cubicBezTo>
                  <a:cubicBezTo>
                    <a:pt x="28" y="80"/>
                    <a:pt x="24" y="78"/>
                    <a:pt x="24" y="78"/>
                  </a:cubicBezTo>
                  <a:cubicBezTo>
                    <a:pt x="25" y="77"/>
                    <a:pt x="29" y="80"/>
                    <a:pt x="29" y="78"/>
                  </a:cubicBezTo>
                  <a:cubicBezTo>
                    <a:pt x="29" y="77"/>
                    <a:pt x="25" y="75"/>
                    <a:pt x="24" y="75"/>
                  </a:cubicBezTo>
                  <a:cubicBezTo>
                    <a:pt x="23" y="76"/>
                    <a:pt x="20" y="78"/>
                    <a:pt x="20" y="78"/>
                  </a:cubicBezTo>
                  <a:cubicBezTo>
                    <a:pt x="20" y="77"/>
                    <a:pt x="20" y="77"/>
                    <a:pt x="19" y="76"/>
                  </a:cubicBezTo>
                  <a:cubicBezTo>
                    <a:pt x="17" y="76"/>
                    <a:pt x="17" y="77"/>
                    <a:pt x="16" y="78"/>
                  </a:cubicBezTo>
                  <a:cubicBezTo>
                    <a:pt x="16" y="78"/>
                    <a:pt x="16" y="78"/>
                    <a:pt x="16" y="77"/>
                  </a:cubicBezTo>
                  <a:cubicBezTo>
                    <a:pt x="15" y="78"/>
                    <a:pt x="14" y="80"/>
                    <a:pt x="13" y="80"/>
                  </a:cubicBezTo>
                  <a:cubicBezTo>
                    <a:pt x="12" y="81"/>
                    <a:pt x="10" y="81"/>
                    <a:pt x="10" y="81"/>
                  </a:cubicBezTo>
                  <a:cubicBezTo>
                    <a:pt x="9" y="83"/>
                    <a:pt x="5" y="83"/>
                    <a:pt x="6" y="85"/>
                  </a:cubicBezTo>
                  <a:cubicBezTo>
                    <a:pt x="9" y="87"/>
                    <a:pt x="5" y="85"/>
                    <a:pt x="5" y="88"/>
                  </a:cubicBezTo>
                  <a:cubicBezTo>
                    <a:pt x="5" y="90"/>
                    <a:pt x="9" y="91"/>
                    <a:pt x="10" y="92"/>
                  </a:cubicBezTo>
                  <a:cubicBezTo>
                    <a:pt x="12" y="93"/>
                    <a:pt x="14" y="95"/>
                    <a:pt x="13" y="97"/>
                  </a:cubicBezTo>
                  <a:cubicBezTo>
                    <a:pt x="12" y="99"/>
                    <a:pt x="9" y="100"/>
                    <a:pt x="9" y="102"/>
                  </a:cubicBezTo>
                  <a:cubicBezTo>
                    <a:pt x="10" y="104"/>
                    <a:pt x="12" y="106"/>
                    <a:pt x="13" y="108"/>
                  </a:cubicBezTo>
                  <a:cubicBezTo>
                    <a:pt x="14" y="110"/>
                    <a:pt x="12" y="110"/>
                    <a:pt x="12" y="112"/>
                  </a:cubicBezTo>
                  <a:cubicBezTo>
                    <a:pt x="12" y="114"/>
                    <a:pt x="15" y="116"/>
                    <a:pt x="13" y="117"/>
                  </a:cubicBezTo>
                  <a:cubicBezTo>
                    <a:pt x="11" y="118"/>
                    <a:pt x="14" y="121"/>
                    <a:pt x="14" y="122"/>
                  </a:cubicBezTo>
                  <a:cubicBezTo>
                    <a:pt x="16" y="124"/>
                    <a:pt x="18" y="124"/>
                    <a:pt x="15" y="126"/>
                  </a:cubicBezTo>
                  <a:cubicBezTo>
                    <a:pt x="13" y="128"/>
                    <a:pt x="14" y="128"/>
                    <a:pt x="15" y="129"/>
                  </a:cubicBezTo>
                  <a:cubicBezTo>
                    <a:pt x="20" y="132"/>
                    <a:pt x="23" y="134"/>
                    <a:pt x="18" y="138"/>
                  </a:cubicBezTo>
                  <a:cubicBezTo>
                    <a:pt x="13" y="143"/>
                    <a:pt x="8" y="147"/>
                    <a:pt x="4" y="152"/>
                  </a:cubicBezTo>
                  <a:cubicBezTo>
                    <a:pt x="6" y="152"/>
                    <a:pt x="6" y="151"/>
                    <a:pt x="7" y="152"/>
                  </a:cubicBezTo>
                  <a:cubicBezTo>
                    <a:pt x="8" y="154"/>
                    <a:pt x="10" y="154"/>
                    <a:pt x="11" y="155"/>
                  </a:cubicBezTo>
                  <a:cubicBezTo>
                    <a:pt x="17" y="157"/>
                    <a:pt x="9" y="157"/>
                    <a:pt x="7" y="157"/>
                  </a:cubicBezTo>
                  <a:cubicBezTo>
                    <a:pt x="5" y="157"/>
                    <a:pt x="4" y="158"/>
                    <a:pt x="4" y="160"/>
                  </a:cubicBezTo>
                  <a:cubicBezTo>
                    <a:pt x="4" y="162"/>
                    <a:pt x="2" y="163"/>
                    <a:pt x="1" y="165"/>
                  </a:cubicBezTo>
                  <a:cubicBezTo>
                    <a:pt x="0" y="166"/>
                    <a:pt x="1" y="168"/>
                    <a:pt x="2" y="170"/>
                  </a:cubicBezTo>
                  <a:cubicBezTo>
                    <a:pt x="2" y="172"/>
                    <a:pt x="0" y="174"/>
                    <a:pt x="1" y="175"/>
                  </a:cubicBezTo>
                  <a:cubicBezTo>
                    <a:pt x="3" y="176"/>
                    <a:pt x="3" y="176"/>
                    <a:pt x="3" y="178"/>
                  </a:cubicBezTo>
                  <a:cubicBezTo>
                    <a:pt x="2" y="180"/>
                    <a:pt x="4" y="181"/>
                    <a:pt x="4" y="183"/>
                  </a:cubicBezTo>
                  <a:cubicBezTo>
                    <a:pt x="4" y="184"/>
                    <a:pt x="7" y="186"/>
                    <a:pt x="8" y="186"/>
                  </a:cubicBezTo>
                  <a:cubicBezTo>
                    <a:pt x="8" y="186"/>
                    <a:pt x="9" y="185"/>
                    <a:pt x="10" y="185"/>
                  </a:cubicBezTo>
                  <a:cubicBezTo>
                    <a:pt x="11" y="185"/>
                    <a:pt x="11" y="187"/>
                    <a:pt x="12" y="187"/>
                  </a:cubicBezTo>
                  <a:cubicBezTo>
                    <a:pt x="14" y="186"/>
                    <a:pt x="14" y="185"/>
                    <a:pt x="16" y="187"/>
                  </a:cubicBezTo>
                  <a:cubicBezTo>
                    <a:pt x="18" y="188"/>
                    <a:pt x="18" y="188"/>
                    <a:pt x="18" y="190"/>
                  </a:cubicBezTo>
                  <a:cubicBezTo>
                    <a:pt x="17" y="195"/>
                    <a:pt x="21" y="199"/>
                    <a:pt x="24" y="201"/>
                  </a:cubicBezTo>
                  <a:cubicBezTo>
                    <a:pt x="26" y="202"/>
                    <a:pt x="27" y="203"/>
                    <a:pt x="25" y="204"/>
                  </a:cubicBezTo>
                  <a:cubicBezTo>
                    <a:pt x="24" y="206"/>
                    <a:pt x="23" y="205"/>
                    <a:pt x="21" y="205"/>
                  </a:cubicBezTo>
                  <a:cubicBezTo>
                    <a:pt x="19" y="205"/>
                    <a:pt x="22" y="214"/>
                    <a:pt x="24" y="213"/>
                  </a:cubicBezTo>
                  <a:cubicBezTo>
                    <a:pt x="25" y="212"/>
                    <a:pt x="26" y="209"/>
                    <a:pt x="27" y="210"/>
                  </a:cubicBezTo>
                  <a:cubicBezTo>
                    <a:pt x="28" y="210"/>
                    <a:pt x="29" y="211"/>
                    <a:pt x="31" y="211"/>
                  </a:cubicBezTo>
                  <a:cubicBezTo>
                    <a:pt x="33" y="211"/>
                    <a:pt x="35" y="212"/>
                    <a:pt x="35" y="214"/>
                  </a:cubicBezTo>
                  <a:cubicBezTo>
                    <a:pt x="35" y="215"/>
                    <a:pt x="34" y="215"/>
                    <a:pt x="34" y="215"/>
                  </a:cubicBezTo>
                  <a:cubicBezTo>
                    <a:pt x="33" y="216"/>
                    <a:pt x="34" y="218"/>
                    <a:pt x="35" y="218"/>
                  </a:cubicBezTo>
                  <a:cubicBezTo>
                    <a:pt x="36" y="219"/>
                    <a:pt x="38" y="218"/>
                    <a:pt x="39" y="219"/>
                  </a:cubicBezTo>
                  <a:cubicBezTo>
                    <a:pt x="40" y="220"/>
                    <a:pt x="40" y="222"/>
                    <a:pt x="40" y="223"/>
                  </a:cubicBezTo>
                  <a:cubicBezTo>
                    <a:pt x="40" y="224"/>
                    <a:pt x="43" y="223"/>
                    <a:pt x="44" y="223"/>
                  </a:cubicBezTo>
                  <a:cubicBezTo>
                    <a:pt x="45" y="224"/>
                    <a:pt x="47" y="227"/>
                    <a:pt x="48" y="225"/>
                  </a:cubicBezTo>
                  <a:cubicBezTo>
                    <a:pt x="49" y="223"/>
                    <a:pt x="50" y="224"/>
                    <a:pt x="51" y="225"/>
                  </a:cubicBezTo>
                  <a:cubicBezTo>
                    <a:pt x="53" y="227"/>
                    <a:pt x="53" y="226"/>
                    <a:pt x="55" y="226"/>
                  </a:cubicBezTo>
                  <a:cubicBezTo>
                    <a:pt x="56" y="226"/>
                    <a:pt x="57" y="229"/>
                    <a:pt x="58" y="228"/>
                  </a:cubicBezTo>
                  <a:cubicBezTo>
                    <a:pt x="60" y="227"/>
                    <a:pt x="62" y="229"/>
                    <a:pt x="63" y="230"/>
                  </a:cubicBezTo>
                  <a:cubicBezTo>
                    <a:pt x="65" y="231"/>
                    <a:pt x="62" y="232"/>
                    <a:pt x="62" y="232"/>
                  </a:cubicBezTo>
                  <a:cubicBezTo>
                    <a:pt x="60" y="233"/>
                    <a:pt x="63" y="234"/>
                    <a:pt x="63" y="234"/>
                  </a:cubicBezTo>
                  <a:cubicBezTo>
                    <a:pt x="63" y="234"/>
                    <a:pt x="60" y="234"/>
                    <a:pt x="61" y="236"/>
                  </a:cubicBezTo>
                  <a:cubicBezTo>
                    <a:pt x="63" y="237"/>
                    <a:pt x="62" y="238"/>
                    <a:pt x="61" y="239"/>
                  </a:cubicBezTo>
                  <a:cubicBezTo>
                    <a:pt x="61" y="240"/>
                    <a:pt x="58" y="240"/>
                    <a:pt x="57" y="240"/>
                  </a:cubicBezTo>
                  <a:cubicBezTo>
                    <a:pt x="55" y="240"/>
                    <a:pt x="54" y="242"/>
                    <a:pt x="53" y="244"/>
                  </a:cubicBezTo>
                  <a:cubicBezTo>
                    <a:pt x="54" y="244"/>
                    <a:pt x="58" y="244"/>
                    <a:pt x="58" y="245"/>
                  </a:cubicBezTo>
                  <a:cubicBezTo>
                    <a:pt x="58" y="246"/>
                    <a:pt x="53" y="247"/>
                    <a:pt x="53" y="248"/>
                  </a:cubicBezTo>
                  <a:cubicBezTo>
                    <a:pt x="53" y="249"/>
                    <a:pt x="55" y="249"/>
                    <a:pt x="55" y="251"/>
                  </a:cubicBezTo>
                  <a:cubicBezTo>
                    <a:pt x="55" y="251"/>
                    <a:pt x="52" y="252"/>
                    <a:pt x="52" y="252"/>
                  </a:cubicBezTo>
                  <a:cubicBezTo>
                    <a:pt x="51" y="253"/>
                    <a:pt x="51" y="254"/>
                    <a:pt x="50" y="255"/>
                  </a:cubicBezTo>
                  <a:cubicBezTo>
                    <a:pt x="50" y="256"/>
                    <a:pt x="48" y="255"/>
                    <a:pt x="48" y="257"/>
                  </a:cubicBezTo>
                  <a:cubicBezTo>
                    <a:pt x="47" y="258"/>
                    <a:pt x="49" y="260"/>
                    <a:pt x="51" y="260"/>
                  </a:cubicBezTo>
                  <a:cubicBezTo>
                    <a:pt x="53" y="261"/>
                    <a:pt x="55" y="262"/>
                    <a:pt x="58" y="264"/>
                  </a:cubicBezTo>
                  <a:cubicBezTo>
                    <a:pt x="59" y="265"/>
                    <a:pt x="60" y="266"/>
                    <a:pt x="61" y="266"/>
                  </a:cubicBezTo>
                  <a:cubicBezTo>
                    <a:pt x="62" y="268"/>
                    <a:pt x="62" y="267"/>
                    <a:pt x="64" y="266"/>
                  </a:cubicBezTo>
                  <a:cubicBezTo>
                    <a:pt x="67" y="266"/>
                    <a:pt x="70" y="269"/>
                    <a:pt x="73" y="269"/>
                  </a:cubicBezTo>
                  <a:cubicBezTo>
                    <a:pt x="76" y="269"/>
                    <a:pt x="79" y="271"/>
                    <a:pt x="82" y="272"/>
                  </a:cubicBezTo>
                  <a:cubicBezTo>
                    <a:pt x="85" y="273"/>
                    <a:pt x="87" y="272"/>
                    <a:pt x="90" y="272"/>
                  </a:cubicBezTo>
                  <a:cubicBezTo>
                    <a:pt x="91" y="273"/>
                    <a:pt x="92" y="274"/>
                    <a:pt x="92" y="275"/>
                  </a:cubicBezTo>
                  <a:cubicBezTo>
                    <a:pt x="92" y="276"/>
                    <a:pt x="93" y="276"/>
                    <a:pt x="94" y="276"/>
                  </a:cubicBezTo>
                  <a:cubicBezTo>
                    <a:pt x="97" y="277"/>
                    <a:pt x="99" y="282"/>
                    <a:pt x="103" y="280"/>
                  </a:cubicBezTo>
                  <a:cubicBezTo>
                    <a:pt x="104" y="279"/>
                    <a:pt x="106" y="278"/>
                    <a:pt x="105" y="277"/>
                  </a:cubicBezTo>
                  <a:cubicBezTo>
                    <a:pt x="104" y="276"/>
                    <a:pt x="103" y="275"/>
                    <a:pt x="102" y="274"/>
                  </a:cubicBezTo>
                  <a:cubicBezTo>
                    <a:pt x="100" y="272"/>
                    <a:pt x="99" y="270"/>
                    <a:pt x="100" y="267"/>
                  </a:cubicBezTo>
                  <a:cubicBezTo>
                    <a:pt x="100" y="265"/>
                    <a:pt x="99" y="263"/>
                    <a:pt x="97" y="262"/>
                  </a:cubicBezTo>
                  <a:cubicBezTo>
                    <a:pt x="95" y="261"/>
                    <a:pt x="98" y="259"/>
                    <a:pt x="99" y="258"/>
                  </a:cubicBezTo>
                  <a:cubicBezTo>
                    <a:pt x="100" y="256"/>
                    <a:pt x="100" y="254"/>
                    <a:pt x="103" y="254"/>
                  </a:cubicBezTo>
                  <a:cubicBezTo>
                    <a:pt x="104" y="254"/>
                    <a:pt x="105" y="253"/>
                    <a:pt x="106" y="252"/>
                  </a:cubicBezTo>
                  <a:cubicBezTo>
                    <a:pt x="107" y="251"/>
                    <a:pt x="108" y="251"/>
                    <a:pt x="109" y="250"/>
                  </a:cubicBezTo>
                  <a:cubicBezTo>
                    <a:pt x="108" y="250"/>
                    <a:pt x="106" y="249"/>
                    <a:pt x="106" y="248"/>
                  </a:cubicBezTo>
                  <a:cubicBezTo>
                    <a:pt x="106" y="247"/>
                    <a:pt x="108" y="248"/>
                    <a:pt x="108" y="248"/>
                  </a:cubicBezTo>
                  <a:cubicBezTo>
                    <a:pt x="108" y="247"/>
                    <a:pt x="106" y="244"/>
                    <a:pt x="105" y="243"/>
                  </a:cubicBezTo>
                  <a:cubicBezTo>
                    <a:pt x="104" y="241"/>
                    <a:pt x="103" y="241"/>
                    <a:pt x="101" y="241"/>
                  </a:cubicBezTo>
                  <a:cubicBezTo>
                    <a:pt x="98" y="241"/>
                    <a:pt x="100" y="239"/>
                    <a:pt x="98" y="238"/>
                  </a:cubicBezTo>
                  <a:cubicBezTo>
                    <a:pt x="97" y="237"/>
                    <a:pt x="94" y="237"/>
                    <a:pt x="96" y="235"/>
                  </a:cubicBezTo>
                  <a:cubicBezTo>
                    <a:pt x="97" y="233"/>
                    <a:pt x="99" y="232"/>
                    <a:pt x="97" y="231"/>
                  </a:cubicBezTo>
                  <a:cubicBezTo>
                    <a:pt x="96" y="229"/>
                    <a:pt x="98" y="228"/>
                    <a:pt x="99" y="227"/>
                  </a:cubicBezTo>
                  <a:cubicBezTo>
                    <a:pt x="99" y="226"/>
                    <a:pt x="101" y="223"/>
                    <a:pt x="101" y="224"/>
                  </a:cubicBezTo>
                  <a:cubicBezTo>
                    <a:pt x="102" y="225"/>
                    <a:pt x="103" y="227"/>
                    <a:pt x="104" y="228"/>
                  </a:cubicBezTo>
                  <a:cubicBezTo>
                    <a:pt x="106" y="228"/>
                    <a:pt x="107" y="227"/>
                    <a:pt x="107" y="226"/>
                  </a:cubicBezTo>
                  <a:cubicBezTo>
                    <a:pt x="106" y="224"/>
                    <a:pt x="106" y="223"/>
                    <a:pt x="108" y="222"/>
                  </a:cubicBezTo>
                  <a:cubicBezTo>
                    <a:pt x="110" y="221"/>
                    <a:pt x="110" y="219"/>
                    <a:pt x="112" y="219"/>
                  </a:cubicBezTo>
                  <a:cubicBezTo>
                    <a:pt x="114" y="218"/>
                    <a:pt x="116" y="215"/>
                    <a:pt x="118" y="216"/>
                  </a:cubicBezTo>
                  <a:cubicBezTo>
                    <a:pt x="120" y="216"/>
                    <a:pt x="120" y="218"/>
                    <a:pt x="122" y="216"/>
                  </a:cubicBezTo>
                  <a:cubicBezTo>
                    <a:pt x="124" y="215"/>
                    <a:pt x="124" y="216"/>
                    <a:pt x="126" y="217"/>
                  </a:cubicBezTo>
                  <a:cubicBezTo>
                    <a:pt x="128" y="217"/>
                    <a:pt x="130" y="217"/>
                    <a:pt x="132" y="218"/>
                  </a:cubicBezTo>
                  <a:cubicBezTo>
                    <a:pt x="134" y="219"/>
                    <a:pt x="134" y="221"/>
                    <a:pt x="136" y="223"/>
                  </a:cubicBezTo>
                  <a:cubicBezTo>
                    <a:pt x="136" y="223"/>
                    <a:pt x="136" y="220"/>
                    <a:pt x="138" y="221"/>
                  </a:cubicBezTo>
                  <a:cubicBezTo>
                    <a:pt x="139" y="221"/>
                    <a:pt x="140" y="223"/>
                    <a:pt x="142" y="223"/>
                  </a:cubicBezTo>
                  <a:cubicBezTo>
                    <a:pt x="143" y="224"/>
                    <a:pt x="144" y="222"/>
                    <a:pt x="145" y="221"/>
                  </a:cubicBezTo>
                  <a:cubicBezTo>
                    <a:pt x="147" y="219"/>
                    <a:pt x="148" y="221"/>
                    <a:pt x="150" y="221"/>
                  </a:cubicBezTo>
                  <a:cubicBezTo>
                    <a:pt x="152" y="221"/>
                    <a:pt x="153" y="219"/>
                    <a:pt x="155" y="220"/>
                  </a:cubicBezTo>
                  <a:cubicBezTo>
                    <a:pt x="157" y="221"/>
                    <a:pt x="158" y="222"/>
                    <a:pt x="160" y="223"/>
                  </a:cubicBezTo>
                  <a:cubicBezTo>
                    <a:pt x="162" y="224"/>
                    <a:pt x="161" y="223"/>
                    <a:pt x="163" y="222"/>
                  </a:cubicBezTo>
                  <a:cubicBezTo>
                    <a:pt x="164" y="221"/>
                    <a:pt x="168" y="222"/>
                    <a:pt x="169" y="222"/>
                  </a:cubicBezTo>
                  <a:cubicBezTo>
                    <a:pt x="170" y="222"/>
                    <a:pt x="172" y="220"/>
                    <a:pt x="172" y="219"/>
                  </a:cubicBezTo>
                  <a:cubicBezTo>
                    <a:pt x="172" y="217"/>
                    <a:pt x="169" y="217"/>
                    <a:pt x="168" y="216"/>
                  </a:cubicBezTo>
                  <a:cubicBezTo>
                    <a:pt x="161" y="213"/>
                    <a:pt x="171" y="214"/>
                    <a:pt x="169" y="210"/>
                  </a:cubicBezTo>
                  <a:cubicBezTo>
                    <a:pt x="168" y="209"/>
                    <a:pt x="166" y="209"/>
                    <a:pt x="169" y="208"/>
                  </a:cubicBezTo>
                  <a:cubicBezTo>
                    <a:pt x="170" y="207"/>
                    <a:pt x="172" y="208"/>
                    <a:pt x="173" y="207"/>
                  </a:cubicBezTo>
                  <a:cubicBezTo>
                    <a:pt x="177" y="207"/>
                    <a:pt x="166" y="202"/>
                    <a:pt x="171" y="200"/>
                  </a:cubicBezTo>
                  <a:cubicBezTo>
                    <a:pt x="172" y="200"/>
                    <a:pt x="174" y="200"/>
                    <a:pt x="175" y="200"/>
                  </a:cubicBezTo>
                  <a:cubicBezTo>
                    <a:pt x="178" y="200"/>
                    <a:pt x="180" y="200"/>
                    <a:pt x="183" y="199"/>
                  </a:cubicBezTo>
                  <a:cubicBezTo>
                    <a:pt x="185" y="198"/>
                    <a:pt x="187" y="198"/>
                    <a:pt x="189" y="198"/>
                  </a:cubicBezTo>
                  <a:cubicBezTo>
                    <a:pt x="191" y="197"/>
                    <a:pt x="193" y="196"/>
                    <a:pt x="196" y="196"/>
                  </a:cubicBezTo>
                  <a:cubicBezTo>
                    <a:pt x="200" y="195"/>
                    <a:pt x="204" y="194"/>
                    <a:pt x="208" y="192"/>
                  </a:cubicBezTo>
                  <a:cubicBezTo>
                    <a:pt x="211" y="190"/>
                    <a:pt x="217" y="190"/>
                    <a:pt x="219" y="194"/>
                  </a:cubicBezTo>
                  <a:cubicBezTo>
                    <a:pt x="220" y="196"/>
                    <a:pt x="219" y="196"/>
                    <a:pt x="220" y="198"/>
                  </a:cubicBezTo>
                  <a:cubicBezTo>
                    <a:pt x="220" y="201"/>
                    <a:pt x="224" y="198"/>
                    <a:pt x="226" y="199"/>
                  </a:cubicBezTo>
                  <a:cubicBezTo>
                    <a:pt x="227" y="199"/>
                    <a:pt x="226" y="200"/>
                    <a:pt x="227" y="200"/>
                  </a:cubicBezTo>
                  <a:cubicBezTo>
                    <a:pt x="228" y="201"/>
                    <a:pt x="228" y="200"/>
                    <a:pt x="228" y="200"/>
                  </a:cubicBezTo>
                  <a:cubicBezTo>
                    <a:pt x="229" y="199"/>
                    <a:pt x="230" y="200"/>
                    <a:pt x="231" y="201"/>
                  </a:cubicBezTo>
                  <a:cubicBezTo>
                    <a:pt x="232" y="201"/>
                    <a:pt x="232" y="201"/>
                    <a:pt x="231" y="202"/>
                  </a:cubicBezTo>
                  <a:cubicBezTo>
                    <a:pt x="230" y="205"/>
                    <a:pt x="237" y="203"/>
                    <a:pt x="239" y="202"/>
                  </a:cubicBezTo>
                  <a:cubicBezTo>
                    <a:pt x="239" y="202"/>
                    <a:pt x="248" y="197"/>
                    <a:pt x="248" y="198"/>
                  </a:cubicBezTo>
                  <a:cubicBezTo>
                    <a:pt x="248" y="199"/>
                    <a:pt x="246" y="201"/>
                    <a:pt x="248" y="202"/>
                  </a:cubicBezTo>
                  <a:cubicBezTo>
                    <a:pt x="250" y="202"/>
                    <a:pt x="251" y="203"/>
                    <a:pt x="252" y="204"/>
                  </a:cubicBezTo>
                  <a:cubicBezTo>
                    <a:pt x="255" y="207"/>
                    <a:pt x="256" y="210"/>
                    <a:pt x="258" y="213"/>
                  </a:cubicBezTo>
                  <a:cubicBezTo>
                    <a:pt x="260" y="216"/>
                    <a:pt x="261" y="219"/>
                    <a:pt x="263" y="221"/>
                  </a:cubicBezTo>
                  <a:cubicBezTo>
                    <a:pt x="266" y="224"/>
                    <a:pt x="266" y="217"/>
                    <a:pt x="269" y="220"/>
                  </a:cubicBezTo>
                  <a:cubicBezTo>
                    <a:pt x="273" y="224"/>
                    <a:pt x="275" y="222"/>
                    <a:pt x="280" y="221"/>
                  </a:cubicBezTo>
                  <a:cubicBezTo>
                    <a:pt x="282" y="220"/>
                    <a:pt x="283" y="223"/>
                    <a:pt x="284" y="224"/>
                  </a:cubicBezTo>
                  <a:cubicBezTo>
                    <a:pt x="285" y="226"/>
                    <a:pt x="287" y="226"/>
                    <a:pt x="288" y="228"/>
                  </a:cubicBezTo>
                  <a:cubicBezTo>
                    <a:pt x="289" y="230"/>
                    <a:pt x="291" y="230"/>
                    <a:pt x="293" y="230"/>
                  </a:cubicBezTo>
                  <a:cubicBezTo>
                    <a:pt x="296" y="229"/>
                    <a:pt x="295" y="230"/>
                    <a:pt x="296" y="231"/>
                  </a:cubicBezTo>
                  <a:cubicBezTo>
                    <a:pt x="298" y="235"/>
                    <a:pt x="304" y="230"/>
                    <a:pt x="307" y="230"/>
                  </a:cubicBezTo>
                  <a:cubicBezTo>
                    <a:pt x="310" y="229"/>
                    <a:pt x="313" y="226"/>
                    <a:pt x="316" y="225"/>
                  </a:cubicBezTo>
                  <a:cubicBezTo>
                    <a:pt x="320" y="222"/>
                    <a:pt x="322" y="222"/>
                    <a:pt x="327" y="223"/>
                  </a:cubicBezTo>
                  <a:cubicBezTo>
                    <a:pt x="329" y="223"/>
                    <a:pt x="329" y="224"/>
                    <a:pt x="331" y="226"/>
                  </a:cubicBezTo>
                  <a:cubicBezTo>
                    <a:pt x="332" y="227"/>
                    <a:pt x="334" y="227"/>
                    <a:pt x="336" y="227"/>
                  </a:cubicBezTo>
                  <a:cubicBezTo>
                    <a:pt x="338" y="227"/>
                    <a:pt x="339" y="228"/>
                    <a:pt x="341" y="228"/>
                  </a:cubicBezTo>
                  <a:cubicBezTo>
                    <a:pt x="343" y="230"/>
                    <a:pt x="344" y="228"/>
                    <a:pt x="346" y="227"/>
                  </a:cubicBezTo>
                  <a:cubicBezTo>
                    <a:pt x="349" y="224"/>
                    <a:pt x="344" y="222"/>
                    <a:pt x="346" y="219"/>
                  </a:cubicBezTo>
                  <a:cubicBezTo>
                    <a:pt x="347" y="217"/>
                    <a:pt x="351" y="213"/>
                    <a:pt x="353" y="214"/>
                  </a:cubicBezTo>
                  <a:cubicBezTo>
                    <a:pt x="357" y="216"/>
                    <a:pt x="362" y="216"/>
                    <a:pt x="366" y="218"/>
                  </a:cubicBezTo>
                  <a:cubicBezTo>
                    <a:pt x="368" y="219"/>
                    <a:pt x="367" y="221"/>
                    <a:pt x="368" y="222"/>
                  </a:cubicBezTo>
                  <a:cubicBezTo>
                    <a:pt x="369" y="225"/>
                    <a:pt x="371" y="225"/>
                    <a:pt x="374" y="226"/>
                  </a:cubicBezTo>
                  <a:cubicBezTo>
                    <a:pt x="378" y="227"/>
                    <a:pt x="382" y="224"/>
                    <a:pt x="386" y="225"/>
                  </a:cubicBezTo>
                  <a:cubicBezTo>
                    <a:pt x="387" y="225"/>
                    <a:pt x="389" y="225"/>
                    <a:pt x="390" y="226"/>
                  </a:cubicBezTo>
                  <a:cubicBezTo>
                    <a:pt x="392" y="227"/>
                    <a:pt x="394" y="227"/>
                    <a:pt x="396" y="229"/>
                  </a:cubicBezTo>
                  <a:cubicBezTo>
                    <a:pt x="401" y="233"/>
                    <a:pt x="409" y="233"/>
                    <a:pt x="415" y="231"/>
                  </a:cubicBezTo>
                  <a:cubicBezTo>
                    <a:pt x="419" y="230"/>
                    <a:pt x="422" y="228"/>
                    <a:pt x="426" y="227"/>
                  </a:cubicBezTo>
                  <a:cubicBezTo>
                    <a:pt x="428" y="225"/>
                    <a:pt x="431" y="227"/>
                    <a:pt x="433" y="227"/>
                  </a:cubicBezTo>
                  <a:cubicBezTo>
                    <a:pt x="435" y="228"/>
                    <a:pt x="436" y="226"/>
                    <a:pt x="438" y="227"/>
                  </a:cubicBezTo>
                  <a:cubicBezTo>
                    <a:pt x="439" y="228"/>
                    <a:pt x="443" y="231"/>
                    <a:pt x="445" y="230"/>
                  </a:cubicBezTo>
                  <a:cubicBezTo>
                    <a:pt x="446" y="230"/>
                    <a:pt x="448" y="229"/>
                    <a:pt x="449" y="228"/>
                  </a:cubicBezTo>
                  <a:cubicBezTo>
                    <a:pt x="452" y="227"/>
                    <a:pt x="453" y="227"/>
                    <a:pt x="453" y="225"/>
                  </a:cubicBezTo>
                  <a:cubicBezTo>
                    <a:pt x="453" y="221"/>
                    <a:pt x="456" y="217"/>
                    <a:pt x="458" y="215"/>
                  </a:cubicBezTo>
                  <a:cubicBezTo>
                    <a:pt x="459" y="214"/>
                    <a:pt x="460" y="212"/>
                    <a:pt x="459" y="211"/>
                  </a:cubicBezTo>
                  <a:cubicBezTo>
                    <a:pt x="458" y="210"/>
                    <a:pt x="455" y="210"/>
                    <a:pt x="457" y="208"/>
                  </a:cubicBezTo>
                  <a:cubicBezTo>
                    <a:pt x="460" y="205"/>
                    <a:pt x="465" y="205"/>
                    <a:pt x="470" y="204"/>
                  </a:cubicBezTo>
                  <a:cubicBezTo>
                    <a:pt x="472" y="204"/>
                    <a:pt x="474" y="204"/>
                    <a:pt x="476" y="205"/>
                  </a:cubicBezTo>
                  <a:cubicBezTo>
                    <a:pt x="478" y="206"/>
                    <a:pt x="481" y="206"/>
                    <a:pt x="483" y="207"/>
                  </a:cubicBezTo>
                  <a:cubicBezTo>
                    <a:pt x="486" y="208"/>
                    <a:pt x="487" y="212"/>
                    <a:pt x="489" y="215"/>
                  </a:cubicBezTo>
                  <a:cubicBezTo>
                    <a:pt x="490" y="218"/>
                    <a:pt x="492" y="221"/>
                    <a:pt x="493" y="224"/>
                  </a:cubicBezTo>
                  <a:cubicBezTo>
                    <a:pt x="493" y="225"/>
                    <a:pt x="493" y="227"/>
                    <a:pt x="494" y="229"/>
                  </a:cubicBezTo>
                  <a:cubicBezTo>
                    <a:pt x="494" y="230"/>
                    <a:pt x="497" y="230"/>
                    <a:pt x="498" y="230"/>
                  </a:cubicBezTo>
                  <a:cubicBezTo>
                    <a:pt x="502" y="231"/>
                    <a:pt x="507" y="233"/>
                    <a:pt x="508" y="237"/>
                  </a:cubicBezTo>
                  <a:cubicBezTo>
                    <a:pt x="509" y="240"/>
                    <a:pt x="510" y="242"/>
                    <a:pt x="514" y="242"/>
                  </a:cubicBezTo>
                  <a:cubicBezTo>
                    <a:pt x="515" y="242"/>
                    <a:pt x="517" y="242"/>
                    <a:pt x="518" y="242"/>
                  </a:cubicBezTo>
                  <a:cubicBezTo>
                    <a:pt x="520" y="242"/>
                    <a:pt x="520" y="240"/>
                    <a:pt x="522" y="240"/>
                  </a:cubicBezTo>
                  <a:cubicBezTo>
                    <a:pt x="525" y="240"/>
                    <a:pt x="528" y="237"/>
                    <a:pt x="530" y="241"/>
                  </a:cubicBezTo>
                  <a:cubicBezTo>
                    <a:pt x="530" y="243"/>
                    <a:pt x="530" y="243"/>
                    <a:pt x="529" y="244"/>
                  </a:cubicBezTo>
                  <a:cubicBezTo>
                    <a:pt x="527" y="246"/>
                    <a:pt x="527" y="247"/>
                    <a:pt x="526" y="249"/>
                  </a:cubicBezTo>
                  <a:cubicBezTo>
                    <a:pt x="525" y="252"/>
                    <a:pt x="523" y="255"/>
                    <a:pt x="521" y="258"/>
                  </a:cubicBezTo>
                  <a:cubicBezTo>
                    <a:pt x="520" y="260"/>
                    <a:pt x="519" y="259"/>
                    <a:pt x="518" y="258"/>
                  </a:cubicBezTo>
                  <a:cubicBezTo>
                    <a:pt x="516" y="257"/>
                    <a:pt x="516" y="258"/>
                    <a:pt x="514" y="259"/>
                  </a:cubicBezTo>
                  <a:cubicBezTo>
                    <a:pt x="513" y="259"/>
                    <a:pt x="511" y="260"/>
                    <a:pt x="511" y="260"/>
                  </a:cubicBezTo>
                  <a:cubicBezTo>
                    <a:pt x="510" y="261"/>
                    <a:pt x="513" y="265"/>
                    <a:pt x="513" y="267"/>
                  </a:cubicBezTo>
                  <a:cubicBezTo>
                    <a:pt x="512" y="268"/>
                    <a:pt x="512" y="270"/>
                    <a:pt x="512" y="271"/>
                  </a:cubicBezTo>
                  <a:cubicBezTo>
                    <a:pt x="511" y="273"/>
                    <a:pt x="509" y="272"/>
                    <a:pt x="509" y="274"/>
                  </a:cubicBezTo>
                  <a:cubicBezTo>
                    <a:pt x="511" y="273"/>
                    <a:pt x="512" y="274"/>
                    <a:pt x="514" y="272"/>
                  </a:cubicBezTo>
                  <a:cubicBezTo>
                    <a:pt x="515" y="270"/>
                    <a:pt x="517" y="272"/>
                    <a:pt x="519" y="272"/>
                  </a:cubicBezTo>
                  <a:cubicBezTo>
                    <a:pt x="523" y="274"/>
                    <a:pt x="527" y="272"/>
                    <a:pt x="531" y="269"/>
                  </a:cubicBezTo>
                  <a:cubicBezTo>
                    <a:pt x="534" y="266"/>
                    <a:pt x="537" y="262"/>
                    <a:pt x="540" y="259"/>
                  </a:cubicBezTo>
                  <a:cubicBezTo>
                    <a:pt x="543" y="255"/>
                    <a:pt x="546" y="251"/>
                    <a:pt x="549" y="247"/>
                  </a:cubicBezTo>
                  <a:cubicBezTo>
                    <a:pt x="554" y="240"/>
                    <a:pt x="559" y="235"/>
                    <a:pt x="558" y="226"/>
                  </a:cubicBezTo>
                  <a:cubicBezTo>
                    <a:pt x="558" y="222"/>
                    <a:pt x="559" y="220"/>
                    <a:pt x="561" y="217"/>
                  </a:cubicBezTo>
                  <a:cubicBezTo>
                    <a:pt x="562" y="215"/>
                    <a:pt x="562" y="214"/>
                    <a:pt x="563" y="212"/>
                  </a:cubicBezTo>
                  <a:cubicBezTo>
                    <a:pt x="563" y="212"/>
                    <a:pt x="563" y="211"/>
                    <a:pt x="563" y="210"/>
                  </a:cubicBezTo>
                  <a:cubicBezTo>
                    <a:pt x="563" y="209"/>
                    <a:pt x="561" y="208"/>
                    <a:pt x="561" y="207"/>
                  </a:cubicBezTo>
                  <a:cubicBezTo>
                    <a:pt x="561" y="207"/>
                    <a:pt x="563" y="208"/>
                    <a:pt x="563" y="207"/>
                  </a:cubicBezTo>
                  <a:cubicBezTo>
                    <a:pt x="562" y="206"/>
                    <a:pt x="562" y="205"/>
                    <a:pt x="561" y="205"/>
                  </a:cubicBezTo>
                  <a:cubicBezTo>
                    <a:pt x="560" y="204"/>
                    <a:pt x="558" y="201"/>
                    <a:pt x="557" y="200"/>
                  </a:cubicBezTo>
                  <a:cubicBezTo>
                    <a:pt x="556" y="200"/>
                    <a:pt x="551" y="198"/>
                    <a:pt x="550" y="199"/>
                  </a:cubicBezTo>
                  <a:cubicBezTo>
                    <a:pt x="550" y="200"/>
                    <a:pt x="551" y="201"/>
                    <a:pt x="550" y="201"/>
                  </a:cubicBezTo>
                  <a:cubicBezTo>
                    <a:pt x="548" y="201"/>
                    <a:pt x="548" y="203"/>
                    <a:pt x="547" y="203"/>
                  </a:cubicBezTo>
                  <a:cubicBezTo>
                    <a:pt x="545" y="205"/>
                    <a:pt x="544" y="202"/>
                    <a:pt x="544" y="201"/>
                  </a:cubicBezTo>
                  <a:cubicBezTo>
                    <a:pt x="544" y="199"/>
                    <a:pt x="546" y="198"/>
                    <a:pt x="543" y="199"/>
                  </a:cubicBezTo>
                  <a:cubicBezTo>
                    <a:pt x="540" y="200"/>
                    <a:pt x="544" y="202"/>
                    <a:pt x="540" y="202"/>
                  </a:cubicBezTo>
                  <a:cubicBezTo>
                    <a:pt x="539" y="202"/>
                    <a:pt x="541" y="197"/>
                    <a:pt x="540" y="196"/>
                  </a:cubicBezTo>
                  <a:cubicBezTo>
                    <a:pt x="540" y="197"/>
                    <a:pt x="529" y="197"/>
                    <a:pt x="534" y="194"/>
                  </a:cubicBezTo>
                  <a:cubicBezTo>
                    <a:pt x="538" y="191"/>
                    <a:pt x="542" y="188"/>
                    <a:pt x="546" y="185"/>
                  </a:cubicBezTo>
                  <a:cubicBezTo>
                    <a:pt x="547" y="184"/>
                    <a:pt x="548" y="182"/>
                    <a:pt x="549" y="181"/>
                  </a:cubicBezTo>
                  <a:cubicBezTo>
                    <a:pt x="552" y="179"/>
                    <a:pt x="555" y="177"/>
                    <a:pt x="557" y="175"/>
                  </a:cubicBezTo>
                  <a:cubicBezTo>
                    <a:pt x="558" y="174"/>
                    <a:pt x="559" y="172"/>
                    <a:pt x="561" y="171"/>
                  </a:cubicBezTo>
                  <a:cubicBezTo>
                    <a:pt x="563" y="169"/>
                    <a:pt x="565" y="167"/>
                    <a:pt x="567" y="165"/>
                  </a:cubicBezTo>
                  <a:cubicBezTo>
                    <a:pt x="571" y="162"/>
                    <a:pt x="577" y="162"/>
                    <a:pt x="582" y="162"/>
                  </a:cubicBezTo>
                  <a:cubicBezTo>
                    <a:pt x="583" y="162"/>
                    <a:pt x="584" y="162"/>
                    <a:pt x="585" y="162"/>
                  </a:cubicBezTo>
                  <a:cubicBezTo>
                    <a:pt x="586" y="163"/>
                    <a:pt x="586" y="164"/>
                    <a:pt x="587" y="164"/>
                  </a:cubicBezTo>
                  <a:cubicBezTo>
                    <a:pt x="588" y="163"/>
                    <a:pt x="590" y="163"/>
                    <a:pt x="591" y="162"/>
                  </a:cubicBezTo>
                  <a:cubicBezTo>
                    <a:pt x="592" y="162"/>
                    <a:pt x="593" y="163"/>
                    <a:pt x="594" y="163"/>
                  </a:cubicBezTo>
                  <a:cubicBezTo>
                    <a:pt x="595" y="163"/>
                    <a:pt x="596" y="163"/>
                    <a:pt x="597" y="163"/>
                  </a:cubicBezTo>
                  <a:cubicBezTo>
                    <a:pt x="597" y="162"/>
                    <a:pt x="598" y="163"/>
                    <a:pt x="599" y="163"/>
                  </a:cubicBezTo>
                  <a:cubicBezTo>
                    <a:pt x="601" y="163"/>
                    <a:pt x="601" y="160"/>
                    <a:pt x="604" y="160"/>
                  </a:cubicBezTo>
                  <a:cubicBezTo>
                    <a:pt x="605" y="160"/>
                    <a:pt x="607" y="160"/>
                    <a:pt x="608" y="160"/>
                  </a:cubicBezTo>
                  <a:cubicBezTo>
                    <a:pt x="609" y="161"/>
                    <a:pt x="610" y="162"/>
                    <a:pt x="611" y="162"/>
                  </a:cubicBezTo>
                  <a:cubicBezTo>
                    <a:pt x="612" y="163"/>
                    <a:pt x="616" y="161"/>
                    <a:pt x="616" y="164"/>
                  </a:cubicBezTo>
                  <a:cubicBezTo>
                    <a:pt x="616" y="164"/>
                    <a:pt x="613" y="164"/>
                    <a:pt x="613" y="165"/>
                  </a:cubicBezTo>
                  <a:cubicBezTo>
                    <a:pt x="612" y="167"/>
                    <a:pt x="616" y="166"/>
                    <a:pt x="616" y="166"/>
                  </a:cubicBezTo>
                  <a:cubicBezTo>
                    <a:pt x="618" y="166"/>
                    <a:pt x="620" y="166"/>
                    <a:pt x="621" y="166"/>
                  </a:cubicBezTo>
                  <a:cubicBezTo>
                    <a:pt x="622" y="165"/>
                    <a:pt x="622" y="165"/>
                    <a:pt x="623" y="164"/>
                  </a:cubicBezTo>
                  <a:cubicBezTo>
                    <a:pt x="624" y="164"/>
                    <a:pt x="625" y="165"/>
                    <a:pt x="627" y="165"/>
                  </a:cubicBezTo>
                  <a:cubicBezTo>
                    <a:pt x="628" y="165"/>
                    <a:pt x="635" y="163"/>
                    <a:pt x="631" y="162"/>
                  </a:cubicBezTo>
                  <a:cubicBezTo>
                    <a:pt x="629" y="162"/>
                    <a:pt x="628" y="163"/>
                    <a:pt x="628" y="160"/>
                  </a:cubicBezTo>
                  <a:cubicBezTo>
                    <a:pt x="628" y="159"/>
                    <a:pt x="630" y="156"/>
                    <a:pt x="631" y="155"/>
                  </a:cubicBezTo>
                  <a:cubicBezTo>
                    <a:pt x="633" y="154"/>
                    <a:pt x="634" y="153"/>
                    <a:pt x="636" y="151"/>
                  </a:cubicBezTo>
                  <a:cubicBezTo>
                    <a:pt x="637" y="150"/>
                    <a:pt x="639" y="150"/>
                    <a:pt x="640" y="148"/>
                  </a:cubicBezTo>
                  <a:cubicBezTo>
                    <a:pt x="641" y="146"/>
                    <a:pt x="642" y="145"/>
                    <a:pt x="644" y="145"/>
                  </a:cubicBezTo>
                  <a:cubicBezTo>
                    <a:pt x="646" y="145"/>
                    <a:pt x="649" y="144"/>
                    <a:pt x="651" y="144"/>
                  </a:cubicBezTo>
                  <a:cubicBezTo>
                    <a:pt x="653" y="144"/>
                    <a:pt x="654" y="146"/>
                    <a:pt x="655" y="146"/>
                  </a:cubicBezTo>
                  <a:cubicBezTo>
                    <a:pt x="656" y="145"/>
                    <a:pt x="657" y="143"/>
                    <a:pt x="658" y="144"/>
                  </a:cubicBezTo>
                  <a:cubicBezTo>
                    <a:pt x="659" y="145"/>
                    <a:pt x="656" y="148"/>
                    <a:pt x="656" y="149"/>
                  </a:cubicBezTo>
                  <a:cubicBezTo>
                    <a:pt x="656" y="151"/>
                    <a:pt x="657" y="149"/>
                    <a:pt x="659" y="150"/>
                  </a:cubicBezTo>
                  <a:cubicBezTo>
                    <a:pt x="659" y="150"/>
                    <a:pt x="657" y="152"/>
                    <a:pt x="657" y="153"/>
                  </a:cubicBezTo>
                  <a:cubicBezTo>
                    <a:pt x="657" y="154"/>
                    <a:pt x="664" y="149"/>
                    <a:pt x="664" y="149"/>
                  </a:cubicBezTo>
                  <a:cubicBezTo>
                    <a:pt x="665" y="148"/>
                    <a:pt x="666" y="147"/>
                    <a:pt x="668" y="146"/>
                  </a:cubicBezTo>
                  <a:cubicBezTo>
                    <a:pt x="669" y="145"/>
                    <a:pt x="672" y="147"/>
                    <a:pt x="672" y="145"/>
                  </a:cubicBezTo>
                  <a:cubicBezTo>
                    <a:pt x="671" y="143"/>
                    <a:pt x="672" y="139"/>
                    <a:pt x="675" y="139"/>
                  </a:cubicBezTo>
                  <a:cubicBezTo>
                    <a:pt x="676" y="138"/>
                    <a:pt x="678" y="137"/>
                    <a:pt x="679" y="138"/>
                  </a:cubicBezTo>
                  <a:cubicBezTo>
                    <a:pt x="680" y="138"/>
                    <a:pt x="682" y="140"/>
                    <a:pt x="683" y="139"/>
                  </a:cubicBezTo>
                  <a:cubicBezTo>
                    <a:pt x="681" y="140"/>
                    <a:pt x="678" y="139"/>
                    <a:pt x="677" y="142"/>
                  </a:cubicBezTo>
                  <a:cubicBezTo>
                    <a:pt x="677" y="143"/>
                    <a:pt x="677" y="144"/>
                    <a:pt x="677" y="145"/>
                  </a:cubicBezTo>
                  <a:cubicBezTo>
                    <a:pt x="677" y="146"/>
                    <a:pt x="675" y="146"/>
                    <a:pt x="676" y="147"/>
                  </a:cubicBezTo>
                  <a:cubicBezTo>
                    <a:pt x="676" y="148"/>
                    <a:pt x="677" y="148"/>
                    <a:pt x="676" y="149"/>
                  </a:cubicBezTo>
                  <a:cubicBezTo>
                    <a:pt x="675" y="149"/>
                    <a:pt x="674" y="150"/>
                    <a:pt x="675" y="151"/>
                  </a:cubicBezTo>
                  <a:cubicBezTo>
                    <a:pt x="675" y="151"/>
                    <a:pt x="669" y="153"/>
                    <a:pt x="669" y="154"/>
                  </a:cubicBezTo>
                  <a:cubicBezTo>
                    <a:pt x="667" y="155"/>
                    <a:pt x="666" y="157"/>
                    <a:pt x="664" y="158"/>
                  </a:cubicBezTo>
                  <a:cubicBezTo>
                    <a:pt x="662" y="160"/>
                    <a:pt x="660" y="161"/>
                    <a:pt x="658" y="163"/>
                  </a:cubicBezTo>
                  <a:cubicBezTo>
                    <a:pt x="654" y="166"/>
                    <a:pt x="651" y="173"/>
                    <a:pt x="646" y="173"/>
                  </a:cubicBezTo>
                  <a:cubicBezTo>
                    <a:pt x="645" y="173"/>
                    <a:pt x="641" y="174"/>
                    <a:pt x="641" y="175"/>
                  </a:cubicBezTo>
                  <a:cubicBezTo>
                    <a:pt x="641" y="178"/>
                    <a:pt x="641" y="179"/>
                    <a:pt x="638" y="181"/>
                  </a:cubicBezTo>
                  <a:cubicBezTo>
                    <a:pt x="634" y="184"/>
                    <a:pt x="634" y="190"/>
                    <a:pt x="635" y="195"/>
                  </a:cubicBezTo>
                  <a:cubicBezTo>
                    <a:pt x="636" y="200"/>
                    <a:pt x="635" y="206"/>
                    <a:pt x="638" y="210"/>
                  </a:cubicBezTo>
                  <a:cubicBezTo>
                    <a:pt x="639" y="212"/>
                    <a:pt x="639" y="215"/>
                    <a:pt x="639" y="217"/>
                  </a:cubicBezTo>
                  <a:cubicBezTo>
                    <a:pt x="639" y="217"/>
                    <a:pt x="639" y="219"/>
                    <a:pt x="640" y="219"/>
                  </a:cubicBezTo>
                  <a:cubicBezTo>
                    <a:pt x="641" y="219"/>
                    <a:pt x="639" y="222"/>
                    <a:pt x="640" y="222"/>
                  </a:cubicBezTo>
                  <a:cubicBezTo>
                    <a:pt x="640" y="222"/>
                    <a:pt x="645" y="218"/>
                    <a:pt x="645" y="217"/>
                  </a:cubicBezTo>
                  <a:cubicBezTo>
                    <a:pt x="647" y="215"/>
                    <a:pt x="648" y="213"/>
                    <a:pt x="649" y="210"/>
                  </a:cubicBezTo>
                  <a:cubicBezTo>
                    <a:pt x="650" y="208"/>
                    <a:pt x="654" y="206"/>
                    <a:pt x="655" y="206"/>
                  </a:cubicBezTo>
                  <a:cubicBezTo>
                    <a:pt x="658" y="208"/>
                    <a:pt x="655" y="202"/>
                    <a:pt x="656" y="201"/>
                  </a:cubicBezTo>
                  <a:cubicBezTo>
                    <a:pt x="658" y="198"/>
                    <a:pt x="659" y="197"/>
                    <a:pt x="662" y="197"/>
                  </a:cubicBezTo>
                  <a:cubicBezTo>
                    <a:pt x="665" y="197"/>
                    <a:pt x="669" y="197"/>
                    <a:pt x="667" y="194"/>
                  </a:cubicBezTo>
                  <a:cubicBezTo>
                    <a:pt x="664" y="191"/>
                    <a:pt x="666" y="188"/>
                    <a:pt x="669" y="186"/>
                  </a:cubicBezTo>
                  <a:cubicBezTo>
                    <a:pt x="670" y="185"/>
                    <a:pt x="670" y="187"/>
                    <a:pt x="671" y="187"/>
                  </a:cubicBezTo>
                  <a:cubicBezTo>
                    <a:pt x="673" y="187"/>
                    <a:pt x="673" y="184"/>
                    <a:pt x="673" y="183"/>
                  </a:cubicBezTo>
                  <a:cubicBezTo>
                    <a:pt x="671" y="181"/>
                    <a:pt x="669" y="180"/>
                    <a:pt x="671" y="177"/>
                  </a:cubicBezTo>
                  <a:cubicBezTo>
                    <a:pt x="671" y="177"/>
                    <a:pt x="674" y="176"/>
                    <a:pt x="673" y="175"/>
                  </a:cubicBezTo>
                  <a:cubicBezTo>
                    <a:pt x="672" y="175"/>
                    <a:pt x="671" y="173"/>
                    <a:pt x="670" y="173"/>
                  </a:cubicBezTo>
                  <a:cubicBezTo>
                    <a:pt x="669" y="173"/>
                    <a:pt x="670" y="174"/>
                    <a:pt x="669" y="174"/>
                  </a:cubicBezTo>
                  <a:cubicBezTo>
                    <a:pt x="667" y="174"/>
                    <a:pt x="666" y="173"/>
                    <a:pt x="667" y="171"/>
                  </a:cubicBezTo>
                  <a:cubicBezTo>
                    <a:pt x="668" y="169"/>
                    <a:pt x="670" y="168"/>
                    <a:pt x="672" y="165"/>
                  </a:cubicBezTo>
                  <a:cubicBezTo>
                    <a:pt x="673" y="163"/>
                    <a:pt x="673" y="160"/>
                    <a:pt x="676" y="158"/>
                  </a:cubicBezTo>
                  <a:cubicBezTo>
                    <a:pt x="677" y="157"/>
                    <a:pt x="677" y="159"/>
                    <a:pt x="677" y="159"/>
                  </a:cubicBezTo>
                  <a:cubicBezTo>
                    <a:pt x="679" y="159"/>
                    <a:pt x="679" y="157"/>
                    <a:pt x="680" y="158"/>
                  </a:cubicBezTo>
                  <a:cubicBezTo>
                    <a:pt x="681" y="158"/>
                    <a:pt x="681" y="159"/>
                    <a:pt x="682" y="158"/>
                  </a:cubicBezTo>
                  <a:cubicBezTo>
                    <a:pt x="684" y="157"/>
                    <a:pt x="685" y="156"/>
                    <a:pt x="687" y="155"/>
                  </a:cubicBezTo>
                  <a:cubicBezTo>
                    <a:pt x="690" y="154"/>
                    <a:pt x="686" y="158"/>
                    <a:pt x="688" y="159"/>
                  </a:cubicBezTo>
                  <a:cubicBezTo>
                    <a:pt x="688" y="160"/>
                    <a:pt x="692" y="156"/>
                    <a:pt x="693" y="156"/>
                  </a:cubicBezTo>
                  <a:cubicBezTo>
                    <a:pt x="695" y="155"/>
                    <a:pt x="697" y="154"/>
                    <a:pt x="700" y="154"/>
                  </a:cubicBezTo>
                  <a:cubicBezTo>
                    <a:pt x="702" y="154"/>
                    <a:pt x="704" y="154"/>
                    <a:pt x="705" y="156"/>
                  </a:cubicBezTo>
                  <a:cubicBezTo>
                    <a:pt x="706" y="156"/>
                    <a:pt x="707" y="157"/>
                    <a:pt x="708" y="158"/>
                  </a:cubicBezTo>
                  <a:cubicBezTo>
                    <a:pt x="709" y="159"/>
                    <a:pt x="709" y="156"/>
                    <a:pt x="710" y="156"/>
                  </a:cubicBezTo>
                  <a:cubicBezTo>
                    <a:pt x="718" y="149"/>
                    <a:pt x="727" y="146"/>
                    <a:pt x="736" y="142"/>
                  </a:cubicBezTo>
                  <a:cubicBezTo>
                    <a:pt x="738" y="141"/>
                    <a:pt x="741" y="140"/>
                    <a:pt x="742" y="138"/>
                  </a:cubicBezTo>
                  <a:cubicBezTo>
                    <a:pt x="743" y="136"/>
                    <a:pt x="743" y="139"/>
                    <a:pt x="745" y="139"/>
                  </a:cubicBezTo>
                  <a:cubicBezTo>
                    <a:pt x="746" y="139"/>
                    <a:pt x="748" y="139"/>
                    <a:pt x="749" y="139"/>
                  </a:cubicBezTo>
                  <a:cubicBezTo>
                    <a:pt x="750" y="140"/>
                    <a:pt x="751" y="141"/>
                    <a:pt x="752" y="141"/>
                  </a:cubicBezTo>
                  <a:cubicBezTo>
                    <a:pt x="755" y="141"/>
                    <a:pt x="755" y="137"/>
                    <a:pt x="754" y="135"/>
                  </a:cubicBezTo>
                  <a:cubicBezTo>
                    <a:pt x="754" y="134"/>
                    <a:pt x="750" y="132"/>
                    <a:pt x="751" y="131"/>
                  </a:cubicBezTo>
                  <a:cubicBezTo>
                    <a:pt x="751" y="130"/>
                    <a:pt x="749" y="125"/>
                    <a:pt x="748" y="126"/>
                  </a:cubicBezTo>
                  <a:cubicBezTo>
                    <a:pt x="748" y="127"/>
                    <a:pt x="746" y="125"/>
                    <a:pt x="745" y="125"/>
                  </a:cubicBezTo>
                  <a:cubicBezTo>
                    <a:pt x="744" y="124"/>
                    <a:pt x="745" y="123"/>
                    <a:pt x="744" y="122"/>
                  </a:cubicBezTo>
                  <a:cubicBezTo>
                    <a:pt x="744" y="121"/>
                    <a:pt x="741" y="122"/>
                    <a:pt x="741" y="122"/>
                  </a:cubicBezTo>
                  <a:cubicBezTo>
                    <a:pt x="740" y="123"/>
                    <a:pt x="737" y="122"/>
                    <a:pt x="738" y="121"/>
                  </a:cubicBezTo>
                  <a:cubicBezTo>
                    <a:pt x="738" y="120"/>
                    <a:pt x="741" y="121"/>
                    <a:pt x="742" y="121"/>
                  </a:cubicBezTo>
                  <a:cubicBezTo>
                    <a:pt x="742" y="120"/>
                    <a:pt x="739" y="120"/>
                    <a:pt x="739" y="120"/>
                  </a:cubicBezTo>
                  <a:cubicBezTo>
                    <a:pt x="739" y="117"/>
                    <a:pt x="747" y="122"/>
                    <a:pt x="748" y="122"/>
                  </a:cubicBezTo>
                  <a:cubicBezTo>
                    <a:pt x="750" y="123"/>
                    <a:pt x="756" y="121"/>
                    <a:pt x="758" y="119"/>
                  </a:cubicBezTo>
                  <a:cubicBezTo>
                    <a:pt x="759" y="118"/>
                    <a:pt x="757" y="118"/>
                    <a:pt x="757" y="117"/>
                  </a:cubicBezTo>
                  <a:cubicBezTo>
                    <a:pt x="757" y="117"/>
                    <a:pt x="761" y="117"/>
                    <a:pt x="761" y="115"/>
                  </a:cubicBezTo>
                  <a:cubicBezTo>
                    <a:pt x="760" y="114"/>
                    <a:pt x="758" y="113"/>
                    <a:pt x="759" y="112"/>
                  </a:cubicBezTo>
                  <a:cubicBezTo>
                    <a:pt x="759" y="111"/>
                    <a:pt x="761" y="109"/>
                    <a:pt x="761" y="109"/>
                  </a:cubicBezTo>
                  <a:cubicBezTo>
                    <a:pt x="762" y="109"/>
                    <a:pt x="766" y="110"/>
                    <a:pt x="766" y="109"/>
                  </a:cubicBezTo>
                  <a:cubicBezTo>
                    <a:pt x="765" y="110"/>
                    <a:pt x="762" y="111"/>
                    <a:pt x="763" y="112"/>
                  </a:cubicBezTo>
                  <a:cubicBezTo>
                    <a:pt x="764" y="113"/>
                    <a:pt x="765" y="114"/>
                    <a:pt x="765" y="114"/>
                  </a:cubicBezTo>
                  <a:cubicBezTo>
                    <a:pt x="765" y="115"/>
                    <a:pt x="764" y="116"/>
                    <a:pt x="765" y="116"/>
                  </a:cubicBezTo>
                  <a:cubicBezTo>
                    <a:pt x="767" y="116"/>
                    <a:pt x="769" y="115"/>
                    <a:pt x="771" y="115"/>
                  </a:cubicBezTo>
                  <a:cubicBezTo>
                    <a:pt x="773" y="115"/>
                    <a:pt x="775" y="115"/>
                    <a:pt x="777" y="116"/>
                  </a:cubicBezTo>
                  <a:cubicBezTo>
                    <a:pt x="778" y="117"/>
                    <a:pt x="778" y="117"/>
                    <a:pt x="778" y="119"/>
                  </a:cubicBezTo>
                  <a:cubicBezTo>
                    <a:pt x="778" y="120"/>
                    <a:pt x="782" y="121"/>
                    <a:pt x="783" y="121"/>
                  </a:cubicBezTo>
                  <a:cubicBezTo>
                    <a:pt x="784" y="122"/>
                    <a:pt x="790" y="126"/>
                    <a:pt x="791" y="124"/>
                  </a:cubicBezTo>
                  <a:cubicBezTo>
                    <a:pt x="790" y="127"/>
                    <a:pt x="796" y="124"/>
                    <a:pt x="796" y="124"/>
                  </a:cubicBezTo>
                  <a:cubicBezTo>
                    <a:pt x="796" y="123"/>
                    <a:pt x="792" y="123"/>
                    <a:pt x="793" y="122"/>
                  </a:cubicBezTo>
                  <a:cubicBezTo>
                    <a:pt x="793" y="120"/>
                    <a:pt x="796" y="122"/>
                    <a:pt x="796" y="122"/>
                  </a:cubicBezTo>
                  <a:cubicBezTo>
                    <a:pt x="796" y="120"/>
                    <a:pt x="795" y="122"/>
                    <a:pt x="796" y="119"/>
                  </a:cubicBezTo>
                  <a:cubicBezTo>
                    <a:pt x="796" y="118"/>
                    <a:pt x="796" y="117"/>
                    <a:pt x="796" y="116"/>
                  </a:cubicBezTo>
                  <a:cubicBezTo>
                    <a:pt x="795" y="115"/>
                    <a:pt x="794" y="115"/>
                    <a:pt x="794" y="114"/>
                  </a:cubicBezTo>
                  <a:cubicBezTo>
                    <a:pt x="794" y="114"/>
                    <a:pt x="801" y="116"/>
                    <a:pt x="802" y="115"/>
                  </a:cubicBezTo>
                  <a:cubicBezTo>
                    <a:pt x="802" y="115"/>
                    <a:pt x="801" y="114"/>
                    <a:pt x="800" y="114"/>
                  </a:cubicBezTo>
                  <a:cubicBezTo>
                    <a:pt x="801" y="114"/>
                    <a:pt x="804" y="115"/>
                    <a:pt x="805" y="114"/>
                  </a:cubicBezTo>
                  <a:cubicBezTo>
                    <a:pt x="805" y="113"/>
                    <a:pt x="805" y="112"/>
                    <a:pt x="806" y="111"/>
                  </a:cubicBezTo>
                  <a:cubicBezTo>
                    <a:pt x="806" y="111"/>
                    <a:pt x="809" y="111"/>
                    <a:pt x="809" y="111"/>
                  </a:cubicBezTo>
                  <a:cubicBezTo>
                    <a:pt x="809" y="111"/>
                    <a:pt x="808" y="111"/>
                    <a:pt x="808" y="111"/>
                  </a:cubicBezTo>
                  <a:cubicBezTo>
                    <a:pt x="807" y="110"/>
                    <a:pt x="810" y="111"/>
                    <a:pt x="808" y="111"/>
                  </a:cubicBezTo>
                  <a:close/>
                  <a:moveTo>
                    <a:pt x="405" y="192"/>
                  </a:moveTo>
                  <a:cubicBezTo>
                    <a:pt x="404" y="195"/>
                    <a:pt x="404" y="198"/>
                    <a:pt x="403" y="201"/>
                  </a:cubicBezTo>
                  <a:cubicBezTo>
                    <a:pt x="402" y="203"/>
                    <a:pt x="399" y="202"/>
                    <a:pt x="399" y="204"/>
                  </a:cubicBezTo>
                  <a:cubicBezTo>
                    <a:pt x="399" y="204"/>
                    <a:pt x="401" y="204"/>
                    <a:pt x="402" y="204"/>
                  </a:cubicBezTo>
                  <a:cubicBezTo>
                    <a:pt x="402" y="204"/>
                    <a:pt x="393" y="210"/>
                    <a:pt x="392" y="210"/>
                  </a:cubicBezTo>
                  <a:cubicBezTo>
                    <a:pt x="391" y="211"/>
                    <a:pt x="390" y="212"/>
                    <a:pt x="388" y="212"/>
                  </a:cubicBezTo>
                  <a:cubicBezTo>
                    <a:pt x="387" y="213"/>
                    <a:pt x="386" y="215"/>
                    <a:pt x="385" y="216"/>
                  </a:cubicBezTo>
                  <a:cubicBezTo>
                    <a:pt x="384" y="217"/>
                    <a:pt x="377" y="219"/>
                    <a:pt x="376" y="217"/>
                  </a:cubicBezTo>
                  <a:cubicBezTo>
                    <a:pt x="376" y="216"/>
                    <a:pt x="383" y="214"/>
                    <a:pt x="384" y="213"/>
                  </a:cubicBezTo>
                  <a:cubicBezTo>
                    <a:pt x="387" y="211"/>
                    <a:pt x="390" y="208"/>
                    <a:pt x="393" y="206"/>
                  </a:cubicBezTo>
                  <a:cubicBezTo>
                    <a:pt x="395" y="205"/>
                    <a:pt x="395" y="202"/>
                    <a:pt x="397" y="201"/>
                  </a:cubicBezTo>
                  <a:cubicBezTo>
                    <a:pt x="399" y="198"/>
                    <a:pt x="401" y="195"/>
                    <a:pt x="402" y="192"/>
                  </a:cubicBezTo>
                  <a:cubicBezTo>
                    <a:pt x="402" y="190"/>
                    <a:pt x="402" y="190"/>
                    <a:pt x="404" y="189"/>
                  </a:cubicBezTo>
                  <a:cubicBezTo>
                    <a:pt x="406" y="188"/>
                    <a:pt x="405" y="191"/>
                    <a:pt x="405" y="192"/>
                  </a:cubicBezTo>
                  <a:cubicBezTo>
                    <a:pt x="404" y="193"/>
                    <a:pt x="405" y="190"/>
                    <a:pt x="405" y="19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 dirty="0">
                <a:latin typeface="Sinkin Sans 300 Light" charset="0"/>
              </a:endParaRPr>
            </a:p>
          </p:txBody>
        </p:sp>
        <p:sp>
          <p:nvSpPr>
            <p:cNvPr id="2024" name="Freeform 721" descr="" title=""/>
            <p:cNvSpPr>
              <a:spLocks/>
            </p:cNvSpPr>
            <p:nvPr/>
          </p:nvSpPr>
          <p:spPr bwMode="auto">
            <a:xfrm>
              <a:off x="18563345" y="5956951"/>
              <a:ext cx="148445" cy="317218"/>
            </a:xfrm>
            <a:custGeom>
              <a:avLst/>
              <a:gdLst>
                <a:gd name="T0" fmla="*/ 13 w 15"/>
                <a:gd name="T1" fmla="*/ 26 h 32"/>
                <a:gd name="T2" fmla="*/ 10 w 15"/>
                <a:gd name="T3" fmla="*/ 13 h 32"/>
                <a:gd name="T4" fmla="*/ 9 w 15"/>
                <a:gd name="T5" fmla="*/ 4 h 32"/>
                <a:gd name="T6" fmla="*/ 9 w 15"/>
                <a:gd name="T7" fmla="*/ 1 h 32"/>
                <a:gd name="T8" fmla="*/ 6 w 15"/>
                <a:gd name="T9" fmla="*/ 0 h 32"/>
                <a:gd name="T10" fmla="*/ 7 w 15"/>
                <a:gd name="T11" fmla="*/ 3 h 32"/>
                <a:gd name="T12" fmla="*/ 6 w 15"/>
                <a:gd name="T13" fmla="*/ 5 h 32"/>
                <a:gd name="T14" fmla="*/ 4 w 15"/>
                <a:gd name="T15" fmla="*/ 7 h 32"/>
                <a:gd name="T16" fmla="*/ 4 w 15"/>
                <a:gd name="T17" fmla="*/ 9 h 32"/>
                <a:gd name="T18" fmla="*/ 2 w 15"/>
                <a:gd name="T19" fmla="*/ 14 h 32"/>
                <a:gd name="T20" fmla="*/ 5 w 15"/>
                <a:gd name="T21" fmla="*/ 20 h 32"/>
                <a:gd name="T22" fmla="*/ 6 w 15"/>
                <a:gd name="T23" fmla="*/ 32 h 32"/>
                <a:gd name="T24" fmla="*/ 15 w 15"/>
                <a:gd name="T25" fmla="*/ 32 h 32"/>
                <a:gd name="T26" fmla="*/ 13 w 15"/>
                <a:gd name="T27" fmla="*/ 26 h 32"/>
                <a:gd name="T28" fmla="*/ 13 w 15"/>
                <a:gd name="T29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32">
                  <a:moveTo>
                    <a:pt x="13" y="26"/>
                  </a:moveTo>
                  <a:cubicBezTo>
                    <a:pt x="13" y="22"/>
                    <a:pt x="9" y="17"/>
                    <a:pt x="10" y="13"/>
                  </a:cubicBezTo>
                  <a:cubicBezTo>
                    <a:pt x="11" y="10"/>
                    <a:pt x="10" y="7"/>
                    <a:pt x="9" y="4"/>
                  </a:cubicBezTo>
                  <a:cubicBezTo>
                    <a:pt x="9" y="3"/>
                    <a:pt x="9" y="2"/>
                    <a:pt x="9" y="1"/>
                  </a:cubicBezTo>
                  <a:cubicBezTo>
                    <a:pt x="9" y="0"/>
                    <a:pt x="6" y="0"/>
                    <a:pt x="6" y="0"/>
                  </a:cubicBezTo>
                  <a:cubicBezTo>
                    <a:pt x="6" y="1"/>
                    <a:pt x="7" y="2"/>
                    <a:pt x="7" y="3"/>
                  </a:cubicBezTo>
                  <a:cubicBezTo>
                    <a:pt x="8" y="4"/>
                    <a:pt x="7" y="5"/>
                    <a:pt x="6" y="5"/>
                  </a:cubicBezTo>
                  <a:cubicBezTo>
                    <a:pt x="5" y="6"/>
                    <a:pt x="4" y="5"/>
                    <a:pt x="4" y="7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3" y="11"/>
                    <a:pt x="3" y="13"/>
                    <a:pt x="2" y="14"/>
                  </a:cubicBezTo>
                  <a:cubicBezTo>
                    <a:pt x="0" y="15"/>
                    <a:pt x="4" y="18"/>
                    <a:pt x="5" y="20"/>
                  </a:cubicBezTo>
                  <a:cubicBezTo>
                    <a:pt x="6" y="22"/>
                    <a:pt x="4" y="32"/>
                    <a:pt x="6" y="32"/>
                  </a:cubicBezTo>
                  <a:cubicBezTo>
                    <a:pt x="9" y="32"/>
                    <a:pt x="12" y="32"/>
                    <a:pt x="15" y="32"/>
                  </a:cubicBezTo>
                  <a:cubicBezTo>
                    <a:pt x="15" y="30"/>
                    <a:pt x="14" y="28"/>
                    <a:pt x="13" y="26"/>
                  </a:cubicBezTo>
                  <a:cubicBezTo>
                    <a:pt x="13" y="24"/>
                    <a:pt x="13" y="27"/>
                    <a:pt x="13" y="2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2025" name="Freeform 722" descr="" title=""/>
            <p:cNvSpPr>
              <a:spLocks/>
            </p:cNvSpPr>
            <p:nvPr/>
          </p:nvSpPr>
          <p:spPr bwMode="auto">
            <a:xfrm>
              <a:off x="18593707" y="6264040"/>
              <a:ext cx="148445" cy="229473"/>
            </a:xfrm>
            <a:custGeom>
              <a:avLst/>
              <a:gdLst>
                <a:gd name="T0" fmla="*/ 12 w 15"/>
                <a:gd name="T1" fmla="*/ 1 h 23"/>
                <a:gd name="T2" fmla="*/ 7 w 15"/>
                <a:gd name="T3" fmla="*/ 1 h 23"/>
                <a:gd name="T4" fmla="*/ 2 w 15"/>
                <a:gd name="T5" fmla="*/ 2 h 23"/>
                <a:gd name="T6" fmla="*/ 1 w 15"/>
                <a:gd name="T7" fmla="*/ 7 h 23"/>
                <a:gd name="T8" fmla="*/ 2 w 15"/>
                <a:gd name="T9" fmla="*/ 11 h 23"/>
                <a:gd name="T10" fmla="*/ 1 w 15"/>
                <a:gd name="T11" fmla="*/ 23 h 23"/>
                <a:gd name="T12" fmla="*/ 4 w 15"/>
                <a:gd name="T13" fmla="*/ 20 h 23"/>
                <a:gd name="T14" fmla="*/ 7 w 15"/>
                <a:gd name="T15" fmla="*/ 20 h 23"/>
                <a:gd name="T16" fmla="*/ 9 w 15"/>
                <a:gd name="T17" fmla="*/ 23 h 23"/>
                <a:gd name="T18" fmla="*/ 9 w 15"/>
                <a:gd name="T19" fmla="*/ 20 h 23"/>
                <a:gd name="T20" fmla="*/ 6 w 15"/>
                <a:gd name="T21" fmla="*/ 16 h 23"/>
                <a:gd name="T22" fmla="*/ 4 w 15"/>
                <a:gd name="T23" fmla="*/ 7 h 23"/>
                <a:gd name="T24" fmla="*/ 9 w 15"/>
                <a:gd name="T25" fmla="*/ 3 h 23"/>
                <a:gd name="T26" fmla="*/ 15 w 15"/>
                <a:gd name="T27" fmla="*/ 6 h 23"/>
                <a:gd name="T28" fmla="*/ 12 w 15"/>
                <a:gd name="T2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23">
                  <a:moveTo>
                    <a:pt x="12" y="1"/>
                  </a:moveTo>
                  <a:cubicBezTo>
                    <a:pt x="11" y="1"/>
                    <a:pt x="9" y="1"/>
                    <a:pt x="7" y="1"/>
                  </a:cubicBezTo>
                  <a:cubicBezTo>
                    <a:pt x="5" y="1"/>
                    <a:pt x="3" y="0"/>
                    <a:pt x="2" y="2"/>
                  </a:cubicBezTo>
                  <a:cubicBezTo>
                    <a:pt x="2" y="4"/>
                    <a:pt x="1" y="5"/>
                    <a:pt x="1" y="7"/>
                  </a:cubicBezTo>
                  <a:cubicBezTo>
                    <a:pt x="1" y="8"/>
                    <a:pt x="2" y="9"/>
                    <a:pt x="2" y="11"/>
                  </a:cubicBezTo>
                  <a:cubicBezTo>
                    <a:pt x="2" y="12"/>
                    <a:pt x="0" y="23"/>
                    <a:pt x="1" y="23"/>
                  </a:cubicBezTo>
                  <a:cubicBezTo>
                    <a:pt x="3" y="22"/>
                    <a:pt x="1" y="19"/>
                    <a:pt x="4" y="20"/>
                  </a:cubicBezTo>
                  <a:cubicBezTo>
                    <a:pt x="5" y="20"/>
                    <a:pt x="7" y="19"/>
                    <a:pt x="7" y="20"/>
                  </a:cubicBezTo>
                  <a:cubicBezTo>
                    <a:pt x="8" y="20"/>
                    <a:pt x="8" y="23"/>
                    <a:pt x="9" y="23"/>
                  </a:cubicBezTo>
                  <a:cubicBezTo>
                    <a:pt x="9" y="23"/>
                    <a:pt x="9" y="20"/>
                    <a:pt x="9" y="20"/>
                  </a:cubicBezTo>
                  <a:cubicBezTo>
                    <a:pt x="9" y="18"/>
                    <a:pt x="7" y="17"/>
                    <a:pt x="6" y="16"/>
                  </a:cubicBezTo>
                  <a:cubicBezTo>
                    <a:pt x="5" y="14"/>
                    <a:pt x="2" y="9"/>
                    <a:pt x="4" y="7"/>
                  </a:cubicBezTo>
                  <a:cubicBezTo>
                    <a:pt x="7" y="5"/>
                    <a:pt x="6" y="4"/>
                    <a:pt x="9" y="3"/>
                  </a:cubicBezTo>
                  <a:cubicBezTo>
                    <a:pt x="11" y="2"/>
                    <a:pt x="14" y="4"/>
                    <a:pt x="15" y="6"/>
                  </a:cubicBezTo>
                  <a:cubicBezTo>
                    <a:pt x="14" y="4"/>
                    <a:pt x="13" y="2"/>
                    <a:pt x="1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2026" name="Freeform 723" descr="" title=""/>
            <p:cNvSpPr>
              <a:spLocks/>
            </p:cNvSpPr>
            <p:nvPr/>
          </p:nvSpPr>
          <p:spPr bwMode="auto">
            <a:xfrm>
              <a:off x="17810995" y="6938972"/>
              <a:ext cx="209174" cy="249724"/>
            </a:xfrm>
            <a:custGeom>
              <a:avLst/>
              <a:gdLst>
                <a:gd name="T0" fmla="*/ 5 w 21"/>
                <a:gd name="T1" fmla="*/ 1 h 25"/>
                <a:gd name="T2" fmla="*/ 4 w 21"/>
                <a:gd name="T3" fmla="*/ 7 h 25"/>
                <a:gd name="T4" fmla="*/ 1 w 21"/>
                <a:gd name="T5" fmla="*/ 9 h 25"/>
                <a:gd name="T6" fmla="*/ 3 w 21"/>
                <a:gd name="T7" fmla="*/ 11 h 25"/>
                <a:gd name="T8" fmla="*/ 2 w 21"/>
                <a:gd name="T9" fmla="*/ 14 h 25"/>
                <a:gd name="T10" fmla="*/ 3 w 21"/>
                <a:gd name="T11" fmla="*/ 16 h 25"/>
                <a:gd name="T12" fmla="*/ 1 w 21"/>
                <a:gd name="T13" fmla="*/ 20 h 25"/>
                <a:gd name="T14" fmla="*/ 3 w 21"/>
                <a:gd name="T15" fmla="*/ 21 h 25"/>
                <a:gd name="T16" fmla="*/ 0 w 21"/>
                <a:gd name="T17" fmla="*/ 24 h 25"/>
                <a:gd name="T18" fmla="*/ 2 w 21"/>
                <a:gd name="T19" fmla="*/ 23 h 25"/>
                <a:gd name="T20" fmla="*/ 3 w 21"/>
                <a:gd name="T21" fmla="*/ 24 h 25"/>
                <a:gd name="T22" fmla="*/ 6 w 21"/>
                <a:gd name="T23" fmla="*/ 22 h 25"/>
                <a:gd name="T24" fmla="*/ 8 w 21"/>
                <a:gd name="T25" fmla="*/ 22 h 25"/>
                <a:gd name="T26" fmla="*/ 9 w 21"/>
                <a:gd name="T27" fmla="*/ 22 h 25"/>
                <a:gd name="T28" fmla="*/ 12 w 21"/>
                <a:gd name="T29" fmla="*/ 21 h 25"/>
                <a:gd name="T30" fmla="*/ 14 w 21"/>
                <a:gd name="T31" fmla="*/ 20 h 25"/>
                <a:gd name="T32" fmla="*/ 17 w 21"/>
                <a:gd name="T33" fmla="*/ 18 h 25"/>
                <a:gd name="T34" fmla="*/ 20 w 21"/>
                <a:gd name="T35" fmla="*/ 20 h 25"/>
                <a:gd name="T36" fmla="*/ 19 w 21"/>
                <a:gd name="T37" fmla="*/ 16 h 25"/>
                <a:gd name="T38" fmla="*/ 17 w 21"/>
                <a:gd name="T39" fmla="*/ 12 h 25"/>
                <a:gd name="T40" fmla="*/ 12 w 21"/>
                <a:gd name="T41" fmla="*/ 0 h 25"/>
                <a:gd name="T42" fmla="*/ 5 w 21"/>
                <a:gd name="T43" fmla="*/ 1 h 25"/>
                <a:gd name="T44" fmla="*/ 5 w 21"/>
                <a:gd name="T4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" h="25">
                  <a:moveTo>
                    <a:pt x="5" y="1"/>
                  </a:moveTo>
                  <a:cubicBezTo>
                    <a:pt x="3" y="2"/>
                    <a:pt x="2" y="6"/>
                    <a:pt x="4" y="7"/>
                  </a:cubicBezTo>
                  <a:cubicBezTo>
                    <a:pt x="7" y="10"/>
                    <a:pt x="2" y="9"/>
                    <a:pt x="1" y="9"/>
                  </a:cubicBezTo>
                  <a:cubicBezTo>
                    <a:pt x="1" y="9"/>
                    <a:pt x="3" y="11"/>
                    <a:pt x="3" y="11"/>
                  </a:cubicBezTo>
                  <a:cubicBezTo>
                    <a:pt x="3" y="13"/>
                    <a:pt x="3" y="13"/>
                    <a:pt x="2" y="14"/>
                  </a:cubicBezTo>
                  <a:cubicBezTo>
                    <a:pt x="2" y="14"/>
                    <a:pt x="3" y="15"/>
                    <a:pt x="3" y="16"/>
                  </a:cubicBezTo>
                  <a:cubicBezTo>
                    <a:pt x="2" y="17"/>
                    <a:pt x="1" y="20"/>
                    <a:pt x="1" y="20"/>
                  </a:cubicBezTo>
                  <a:cubicBezTo>
                    <a:pt x="1" y="20"/>
                    <a:pt x="3" y="20"/>
                    <a:pt x="3" y="21"/>
                  </a:cubicBezTo>
                  <a:cubicBezTo>
                    <a:pt x="3" y="21"/>
                    <a:pt x="0" y="23"/>
                    <a:pt x="0" y="24"/>
                  </a:cubicBezTo>
                  <a:cubicBezTo>
                    <a:pt x="0" y="24"/>
                    <a:pt x="1" y="23"/>
                    <a:pt x="2" y="23"/>
                  </a:cubicBezTo>
                  <a:cubicBezTo>
                    <a:pt x="2" y="23"/>
                    <a:pt x="2" y="25"/>
                    <a:pt x="3" y="24"/>
                  </a:cubicBezTo>
                  <a:cubicBezTo>
                    <a:pt x="3" y="23"/>
                    <a:pt x="5" y="22"/>
                    <a:pt x="6" y="22"/>
                  </a:cubicBezTo>
                  <a:cubicBezTo>
                    <a:pt x="7" y="21"/>
                    <a:pt x="6" y="25"/>
                    <a:pt x="8" y="22"/>
                  </a:cubicBezTo>
                  <a:cubicBezTo>
                    <a:pt x="9" y="20"/>
                    <a:pt x="8" y="21"/>
                    <a:pt x="9" y="22"/>
                  </a:cubicBezTo>
                  <a:cubicBezTo>
                    <a:pt x="9" y="22"/>
                    <a:pt x="12" y="21"/>
                    <a:pt x="12" y="21"/>
                  </a:cubicBezTo>
                  <a:cubicBezTo>
                    <a:pt x="14" y="21"/>
                    <a:pt x="13" y="20"/>
                    <a:pt x="14" y="20"/>
                  </a:cubicBezTo>
                  <a:cubicBezTo>
                    <a:pt x="16" y="20"/>
                    <a:pt x="16" y="19"/>
                    <a:pt x="17" y="18"/>
                  </a:cubicBezTo>
                  <a:cubicBezTo>
                    <a:pt x="18" y="16"/>
                    <a:pt x="19" y="19"/>
                    <a:pt x="20" y="20"/>
                  </a:cubicBezTo>
                  <a:cubicBezTo>
                    <a:pt x="21" y="20"/>
                    <a:pt x="19" y="16"/>
                    <a:pt x="19" y="16"/>
                  </a:cubicBezTo>
                  <a:cubicBezTo>
                    <a:pt x="18" y="15"/>
                    <a:pt x="17" y="14"/>
                    <a:pt x="17" y="12"/>
                  </a:cubicBezTo>
                  <a:cubicBezTo>
                    <a:pt x="17" y="7"/>
                    <a:pt x="14" y="4"/>
                    <a:pt x="12" y="0"/>
                  </a:cubicBezTo>
                  <a:cubicBezTo>
                    <a:pt x="10" y="2"/>
                    <a:pt x="8" y="1"/>
                    <a:pt x="5" y="1"/>
                  </a:cubicBezTo>
                  <a:cubicBezTo>
                    <a:pt x="5" y="2"/>
                    <a:pt x="6" y="1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2027" name="Freeform 724" descr="" title=""/>
            <p:cNvSpPr>
              <a:spLocks/>
            </p:cNvSpPr>
            <p:nvPr/>
          </p:nvSpPr>
          <p:spPr bwMode="auto">
            <a:xfrm>
              <a:off x="17723278" y="6672374"/>
              <a:ext cx="317135" cy="307095"/>
            </a:xfrm>
            <a:custGeom>
              <a:avLst/>
              <a:gdLst>
                <a:gd name="T0" fmla="*/ 32 w 32"/>
                <a:gd name="T1" fmla="*/ 3 h 31"/>
                <a:gd name="T2" fmla="*/ 29 w 32"/>
                <a:gd name="T3" fmla="*/ 1 h 31"/>
                <a:gd name="T4" fmla="*/ 27 w 32"/>
                <a:gd name="T5" fmla="*/ 4 h 31"/>
                <a:gd name="T6" fmla="*/ 25 w 32"/>
                <a:gd name="T7" fmla="*/ 5 h 31"/>
                <a:gd name="T8" fmla="*/ 20 w 32"/>
                <a:gd name="T9" fmla="*/ 6 h 31"/>
                <a:gd name="T10" fmla="*/ 20 w 32"/>
                <a:gd name="T11" fmla="*/ 10 h 31"/>
                <a:gd name="T12" fmla="*/ 13 w 32"/>
                <a:gd name="T13" fmla="*/ 9 h 31"/>
                <a:gd name="T14" fmla="*/ 10 w 32"/>
                <a:gd name="T15" fmla="*/ 12 h 31"/>
                <a:gd name="T16" fmla="*/ 0 w 32"/>
                <a:gd name="T17" fmla="*/ 19 h 31"/>
                <a:gd name="T18" fmla="*/ 6 w 32"/>
                <a:gd name="T19" fmla="*/ 21 h 31"/>
                <a:gd name="T20" fmla="*/ 5 w 32"/>
                <a:gd name="T21" fmla="*/ 24 h 31"/>
                <a:gd name="T22" fmla="*/ 6 w 32"/>
                <a:gd name="T23" fmla="*/ 26 h 31"/>
                <a:gd name="T24" fmla="*/ 3 w 32"/>
                <a:gd name="T25" fmla="*/ 29 h 31"/>
                <a:gd name="T26" fmla="*/ 5 w 32"/>
                <a:gd name="T27" fmla="*/ 30 h 31"/>
                <a:gd name="T28" fmla="*/ 5 w 32"/>
                <a:gd name="T29" fmla="*/ 31 h 31"/>
                <a:gd name="T30" fmla="*/ 9 w 32"/>
                <a:gd name="T31" fmla="*/ 31 h 31"/>
                <a:gd name="T32" fmla="*/ 12 w 32"/>
                <a:gd name="T33" fmla="*/ 31 h 31"/>
                <a:gd name="T34" fmla="*/ 14 w 32"/>
                <a:gd name="T35" fmla="*/ 28 h 31"/>
                <a:gd name="T36" fmla="*/ 21 w 32"/>
                <a:gd name="T37" fmla="*/ 27 h 31"/>
                <a:gd name="T38" fmla="*/ 16 w 32"/>
                <a:gd name="T39" fmla="*/ 22 h 31"/>
                <a:gd name="T40" fmla="*/ 20 w 32"/>
                <a:gd name="T41" fmla="*/ 19 h 31"/>
                <a:gd name="T42" fmla="*/ 27 w 32"/>
                <a:gd name="T43" fmla="*/ 14 h 31"/>
                <a:gd name="T44" fmla="*/ 27 w 32"/>
                <a:gd name="T45" fmla="*/ 8 h 31"/>
                <a:gd name="T46" fmla="*/ 32 w 32"/>
                <a:gd name="T47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" h="31">
                  <a:moveTo>
                    <a:pt x="32" y="3"/>
                  </a:moveTo>
                  <a:cubicBezTo>
                    <a:pt x="31" y="2"/>
                    <a:pt x="30" y="0"/>
                    <a:pt x="29" y="1"/>
                  </a:cubicBezTo>
                  <a:cubicBezTo>
                    <a:pt x="28" y="1"/>
                    <a:pt x="28" y="3"/>
                    <a:pt x="27" y="4"/>
                  </a:cubicBezTo>
                  <a:cubicBezTo>
                    <a:pt x="27" y="4"/>
                    <a:pt x="26" y="3"/>
                    <a:pt x="25" y="5"/>
                  </a:cubicBezTo>
                  <a:cubicBezTo>
                    <a:pt x="24" y="6"/>
                    <a:pt x="22" y="6"/>
                    <a:pt x="20" y="6"/>
                  </a:cubicBezTo>
                  <a:cubicBezTo>
                    <a:pt x="18" y="7"/>
                    <a:pt x="22" y="9"/>
                    <a:pt x="20" y="10"/>
                  </a:cubicBezTo>
                  <a:cubicBezTo>
                    <a:pt x="17" y="11"/>
                    <a:pt x="16" y="9"/>
                    <a:pt x="13" y="9"/>
                  </a:cubicBezTo>
                  <a:cubicBezTo>
                    <a:pt x="12" y="8"/>
                    <a:pt x="10" y="11"/>
                    <a:pt x="10" y="12"/>
                  </a:cubicBezTo>
                  <a:cubicBezTo>
                    <a:pt x="7" y="15"/>
                    <a:pt x="1" y="15"/>
                    <a:pt x="0" y="19"/>
                  </a:cubicBezTo>
                  <a:cubicBezTo>
                    <a:pt x="0" y="19"/>
                    <a:pt x="6" y="21"/>
                    <a:pt x="6" y="21"/>
                  </a:cubicBezTo>
                  <a:cubicBezTo>
                    <a:pt x="6" y="22"/>
                    <a:pt x="5" y="24"/>
                    <a:pt x="5" y="24"/>
                  </a:cubicBezTo>
                  <a:cubicBezTo>
                    <a:pt x="5" y="26"/>
                    <a:pt x="6" y="25"/>
                    <a:pt x="6" y="26"/>
                  </a:cubicBezTo>
                  <a:cubicBezTo>
                    <a:pt x="6" y="25"/>
                    <a:pt x="2" y="28"/>
                    <a:pt x="3" y="29"/>
                  </a:cubicBezTo>
                  <a:cubicBezTo>
                    <a:pt x="3" y="29"/>
                    <a:pt x="5" y="30"/>
                    <a:pt x="5" y="30"/>
                  </a:cubicBezTo>
                  <a:cubicBezTo>
                    <a:pt x="6" y="30"/>
                    <a:pt x="5" y="30"/>
                    <a:pt x="5" y="31"/>
                  </a:cubicBezTo>
                  <a:cubicBezTo>
                    <a:pt x="5" y="30"/>
                    <a:pt x="9" y="30"/>
                    <a:pt x="9" y="31"/>
                  </a:cubicBezTo>
                  <a:cubicBezTo>
                    <a:pt x="10" y="31"/>
                    <a:pt x="11" y="31"/>
                    <a:pt x="12" y="31"/>
                  </a:cubicBezTo>
                  <a:cubicBezTo>
                    <a:pt x="12" y="31"/>
                    <a:pt x="13" y="29"/>
                    <a:pt x="14" y="28"/>
                  </a:cubicBezTo>
                  <a:cubicBezTo>
                    <a:pt x="17" y="28"/>
                    <a:pt x="19" y="29"/>
                    <a:pt x="21" y="27"/>
                  </a:cubicBezTo>
                  <a:cubicBezTo>
                    <a:pt x="21" y="25"/>
                    <a:pt x="16" y="23"/>
                    <a:pt x="16" y="22"/>
                  </a:cubicBezTo>
                  <a:cubicBezTo>
                    <a:pt x="17" y="21"/>
                    <a:pt x="18" y="20"/>
                    <a:pt x="20" y="19"/>
                  </a:cubicBezTo>
                  <a:cubicBezTo>
                    <a:pt x="22" y="17"/>
                    <a:pt x="24" y="15"/>
                    <a:pt x="27" y="14"/>
                  </a:cubicBezTo>
                  <a:cubicBezTo>
                    <a:pt x="29" y="12"/>
                    <a:pt x="26" y="9"/>
                    <a:pt x="27" y="8"/>
                  </a:cubicBezTo>
                  <a:cubicBezTo>
                    <a:pt x="29" y="6"/>
                    <a:pt x="30" y="4"/>
                    <a:pt x="3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2028" name="Freeform 725" descr="" title=""/>
            <p:cNvSpPr>
              <a:spLocks/>
            </p:cNvSpPr>
            <p:nvPr/>
          </p:nvSpPr>
          <p:spPr bwMode="auto">
            <a:xfrm>
              <a:off x="11164676" y="5889455"/>
              <a:ext cx="236166" cy="246348"/>
            </a:xfrm>
            <a:custGeom>
              <a:avLst/>
              <a:gdLst>
                <a:gd name="T0" fmla="*/ 21 w 24"/>
                <a:gd name="T1" fmla="*/ 8 h 25"/>
                <a:gd name="T2" fmla="*/ 18 w 24"/>
                <a:gd name="T3" fmla="*/ 5 h 25"/>
                <a:gd name="T4" fmla="*/ 15 w 24"/>
                <a:gd name="T5" fmla="*/ 6 h 25"/>
                <a:gd name="T6" fmla="*/ 16 w 24"/>
                <a:gd name="T7" fmla="*/ 1 h 25"/>
                <a:gd name="T8" fmla="*/ 10 w 24"/>
                <a:gd name="T9" fmla="*/ 1 h 25"/>
                <a:gd name="T10" fmla="*/ 10 w 24"/>
                <a:gd name="T11" fmla="*/ 2 h 25"/>
                <a:gd name="T12" fmla="*/ 9 w 24"/>
                <a:gd name="T13" fmla="*/ 3 h 25"/>
                <a:gd name="T14" fmla="*/ 11 w 24"/>
                <a:gd name="T15" fmla="*/ 4 h 25"/>
                <a:gd name="T16" fmla="*/ 9 w 24"/>
                <a:gd name="T17" fmla="*/ 5 h 25"/>
                <a:gd name="T18" fmla="*/ 2 w 24"/>
                <a:gd name="T19" fmla="*/ 6 h 25"/>
                <a:gd name="T20" fmla="*/ 3 w 24"/>
                <a:gd name="T21" fmla="*/ 7 h 25"/>
                <a:gd name="T22" fmla="*/ 2 w 24"/>
                <a:gd name="T23" fmla="*/ 8 h 25"/>
                <a:gd name="T24" fmla="*/ 2 w 24"/>
                <a:gd name="T25" fmla="*/ 8 h 25"/>
                <a:gd name="T26" fmla="*/ 1 w 24"/>
                <a:gd name="T27" fmla="*/ 8 h 25"/>
                <a:gd name="T28" fmla="*/ 3 w 24"/>
                <a:gd name="T29" fmla="*/ 10 h 25"/>
                <a:gd name="T30" fmla="*/ 6 w 24"/>
                <a:gd name="T31" fmla="*/ 13 h 25"/>
                <a:gd name="T32" fmla="*/ 5 w 24"/>
                <a:gd name="T33" fmla="*/ 17 h 25"/>
                <a:gd name="T34" fmla="*/ 1 w 24"/>
                <a:gd name="T35" fmla="*/ 20 h 25"/>
                <a:gd name="T36" fmla="*/ 3 w 24"/>
                <a:gd name="T37" fmla="*/ 20 h 25"/>
                <a:gd name="T38" fmla="*/ 0 w 24"/>
                <a:gd name="T39" fmla="*/ 22 h 25"/>
                <a:gd name="T40" fmla="*/ 3 w 24"/>
                <a:gd name="T41" fmla="*/ 21 h 25"/>
                <a:gd name="T42" fmla="*/ 2 w 24"/>
                <a:gd name="T43" fmla="*/ 24 h 25"/>
                <a:gd name="T44" fmla="*/ 4 w 24"/>
                <a:gd name="T45" fmla="*/ 23 h 25"/>
                <a:gd name="T46" fmla="*/ 4 w 24"/>
                <a:gd name="T47" fmla="*/ 25 h 25"/>
                <a:gd name="T48" fmla="*/ 8 w 24"/>
                <a:gd name="T49" fmla="*/ 24 h 25"/>
                <a:gd name="T50" fmla="*/ 17 w 24"/>
                <a:gd name="T51" fmla="*/ 20 h 25"/>
                <a:gd name="T52" fmla="*/ 22 w 24"/>
                <a:gd name="T53" fmla="*/ 16 h 25"/>
                <a:gd name="T54" fmla="*/ 21 w 24"/>
                <a:gd name="T55" fmla="*/ 8 h 25"/>
                <a:gd name="T56" fmla="*/ 21 w 24"/>
                <a:gd name="T57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" h="25">
                  <a:moveTo>
                    <a:pt x="21" y="8"/>
                  </a:moveTo>
                  <a:cubicBezTo>
                    <a:pt x="20" y="8"/>
                    <a:pt x="19" y="5"/>
                    <a:pt x="18" y="5"/>
                  </a:cubicBezTo>
                  <a:cubicBezTo>
                    <a:pt x="16" y="6"/>
                    <a:pt x="17" y="7"/>
                    <a:pt x="15" y="6"/>
                  </a:cubicBezTo>
                  <a:cubicBezTo>
                    <a:pt x="11" y="5"/>
                    <a:pt x="15" y="3"/>
                    <a:pt x="16" y="1"/>
                  </a:cubicBezTo>
                  <a:cubicBezTo>
                    <a:pt x="14" y="1"/>
                    <a:pt x="11" y="0"/>
                    <a:pt x="10" y="1"/>
                  </a:cubicBezTo>
                  <a:cubicBezTo>
                    <a:pt x="10" y="1"/>
                    <a:pt x="12" y="1"/>
                    <a:pt x="10" y="2"/>
                  </a:cubicBezTo>
                  <a:cubicBezTo>
                    <a:pt x="10" y="2"/>
                    <a:pt x="8" y="3"/>
                    <a:pt x="9" y="3"/>
                  </a:cubicBezTo>
                  <a:cubicBezTo>
                    <a:pt x="9" y="4"/>
                    <a:pt x="11" y="3"/>
                    <a:pt x="11" y="4"/>
                  </a:cubicBezTo>
                  <a:cubicBezTo>
                    <a:pt x="12" y="5"/>
                    <a:pt x="9" y="5"/>
                    <a:pt x="9" y="5"/>
                  </a:cubicBezTo>
                  <a:cubicBezTo>
                    <a:pt x="7" y="6"/>
                    <a:pt x="3" y="5"/>
                    <a:pt x="2" y="6"/>
                  </a:cubicBezTo>
                  <a:cubicBezTo>
                    <a:pt x="2" y="6"/>
                    <a:pt x="3" y="6"/>
                    <a:pt x="3" y="7"/>
                  </a:cubicBezTo>
                  <a:cubicBezTo>
                    <a:pt x="3" y="7"/>
                    <a:pt x="1" y="7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1" y="8"/>
                    <a:pt x="1" y="8"/>
                  </a:cubicBezTo>
                  <a:cubicBezTo>
                    <a:pt x="1" y="9"/>
                    <a:pt x="5" y="9"/>
                    <a:pt x="3" y="10"/>
                  </a:cubicBezTo>
                  <a:cubicBezTo>
                    <a:pt x="0" y="12"/>
                    <a:pt x="4" y="13"/>
                    <a:pt x="6" y="13"/>
                  </a:cubicBezTo>
                  <a:cubicBezTo>
                    <a:pt x="7" y="13"/>
                    <a:pt x="5" y="16"/>
                    <a:pt x="5" y="17"/>
                  </a:cubicBezTo>
                  <a:cubicBezTo>
                    <a:pt x="4" y="17"/>
                    <a:pt x="2" y="21"/>
                    <a:pt x="1" y="20"/>
                  </a:cubicBezTo>
                  <a:cubicBezTo>
                    <a:pt x="1" y="20"/>
                    <a:pt x="3" y="20"/>
                    <a:pt x="3" y="20"/>
                  </a:cubicBezTo>
                  <a:cubicBezTo>
                    <a:pt x="2" y="21"/>
                    <a:pt x="1" y="20"/>
                    <a:pt x="0" y="22"/>
                  </a:cubicBezTo>
                  <a:cubicBezTo>
                    <a:pt x="0" y="22"/>
                    <a:pt x="3" y="21"/>
                    <a:pt x="3" y="21"/>
                  </a:cubicBezTo>
                  <a:cubicBezTo>
                    <a:pt x="3" y="21"/>
                    <a:pt x="2" y="23"/>
                    <a:pt x="2" y="24"/>
                  </a:cubicBezTo>
                  <a:cubicBezTo>
                    <a:pt x="2" y="24"/>
                    <a:pt x="4" y="23"/>
                    <a:pt x="4" y="23"/>
                  </a:cubicBezTo>
                  <a:cubicBezTo>
                    <a:pt x="4" y="23"/>
                    <a:pt x="4" y="24"/>
                    <a:pt x="4" y="25"/>
                  </a:cubicBezTo>
                  <a:cubicBezTo>
                    <a:pt x="5" y="25"/>
                    <a:pt x="7" y="24"/>
                    <a:pt x="8" y="24"/>
                  </a:cubicBezTo>
                  <a:cubicBezTo>
                    <a:pt x="11" y="23"/>
                    <a:pt x="14" y="20"/>
                    <a:pt x="17" y="20"/>
                  </a:cubicBezTo>
                  <a:cubicBezTo>
                    <a:pt x="21" y="20"/>
                    <a:pt x="20" y="19"/>
                    <a:pt x="22" y="16"/>
                  </a:cubicBezTo>
                  <a:cubicBezTo>
                    <a:pt x="24" y="13"/>
                    <a:pt x="21" y="11"/>
                    <a:pt x="21" y="8"/>
                  </a:cubicBezTo>
                  <a:cubicBezTo>
                    <a:pt x="20" y="8"/>
                    <a:pt x="21" y="9"/>
                    <a:pt x="21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2029" name="Freeform 726" descr="" title=""/>
            <p:cNvSpPr>
              <a:spLocks/>
            </p:cNvSpPr>
            <p:nvPr/>
          </p:nvSpPr>
          <p:spPr bwMode="auto">
            <a:xfrm>
              <a:off x="11282756" y="5879333"/>
              <a:ext cx="158568" cy="97864"/>
            </a:xfrm>
            <a:custGeom>
              <a:avLst/>
              <a:gdLst>
                <a:gd name="T0" fmla="*/ 1 w 16"/>
                <a:gd name="T1" fmla="*/ 6 h 10"/>
                <a:gd name="T2" fmla="*/ 4 w 16"/>
                <a:gd name="T3" fmla="*/ 8 h 10"/>
                <a:gd name="T4" fmla="*/ 5 w 16"/>
                <a:gd name="T5" fmla="*/ 7 h 10"/>
                <a:gd name="T6" fmla="*/ 8 w 16"/>
                <a:gd name="T7" fmla="*/ 8 h 10"/>
                <a:gd name="T8" fmla="*/ 11 w 16"/>
                <a:gd name="T9" fmla="*/ 4 h 10"/>
                <a:gd name="T10" fmla="*/ 11 w 16"/>
                <a:gd name="T11" fmla="*/ 2 h 10"/>
                <a:gd name="T12" fmla="*/ 7 w 16"/>
                <a:gd name="T13" fmla="*/ 1 h 10"/>
                <a:gd name="T14" fmla="*/ 4 w 16"/>
                <a:gd name="T15" fmla="*/ 2 h 10"/>
                <a:gd name="T16" fmla="*/ 1 w 16"/>
                <a:gd name="T17" fmla="*/ 6 h 10"/>
                <a:gd name="T18" fmla="*/ 1 w 16"/>
                <a:gd name="T1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0">
                  <a:moveTo>
                    <a:pt x="1" y="6"/>
                  </a:moveTo>
                  <a:cubicBezTo>
                    <a:pt x="0" y="7"/>
                    <a:pt x="3" y="8"/>
                    <a:pt x="4" y="8"/>
                  </a:cubicBezTo>
                  <a:cubicBezTo>
                    <a:pt x="4" y="8"/>
                    <a:pt x="5" y="7"/>
                    <a:pt x="5" y="7"/>
                  </a:cubicBezTo>
                  <a:cubicBezTo>
                    <a:pt x="6" y="6"/>
                    <a:pt x="7" y="7"/>
                    <a:pt x="8" y="8"/>
                  </a:cubicBezTo>
                  <a:cubicBezTo>
                    <a:pt x="10" y="10"/>
                    <a:pt x="16" y="5"/>
                    <a:pt x="11" y="4"/>
                  </a:cubicBezTo>
                  <a:cubicBezTo>
                    <a:pt x="12" y="4"/>
                    <a:pt x="11" y="2"/>
                    <a:pt x="11" y="2"/>
                  </a:cubicBezTo>
                  <a:cubicBezTo>
                    <a:pt x="10" y="0"/>
                    <a:pt x="9" y="0"/>
                    <a:pt x="7" y="1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3"/>
                    <a:pt x="1" y="4"/>
                    <a:pt x="1" y="6"/>
                  </a:cubicBezTo>
                  <a:cubicBezTo>
                    <a:pt x="1" y="6"/>
                    <a:pt x="1" y="5"/>
                    <a:pt x="1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2030" name="Freeform 727" descr="" title=""/>
            <p:cNvSpPr>
              <a:spLocks/>
            </p:cNvSpPr>
            <p:nvPr/>
          </p:nvSpPr>
          <p:spPr bwMode="auto">
            <a:xfrm>
              <a:off x="11225402" y="6621754"/>
              <a:ext cx="620773" cy="455578"/>
            </a:xfrm>
            <a:custGeom>
              <a:avLst/>
              <a:gdLst>
                <a:gd name="T0" fmla="*/ 58 w 63"/>
                <a:gd name="T1" fmla="*/ 8 h 46"/>
                <a:gd name="T2" fmla="*/ 52 w 63"/>
                <a:gd name="T3" fmla="*/ 6 h 46"/>
                <a:gd name="T4" fmla="*/ 49 w 63"/>
                <a:gd name="T5" fmla="*/ 6 h 46"/>
                <a:gd name="T6" fmla="*/ 45 w 63"/>
                <a:gd name="T7" fmla="*/ 6 h 46"/>
                <a:gd name="T8" fmla="*/ 40 w 63"/>
                <a:gd name="T9" fmla="*/ 4 h 46"/>
                <a:gd name="T10" fmla="*/ 38 w 63"/>
                <a:gd name="T11" fmla="*/ 2 h 46"/>
                <a:gd name="T12" fmla="*/ 35 w 63"/>
                <a:gd name="T13" fmla="*/ 2 h 46"/>
                <a:gd name="T14" fmla="*/ 31 w 63"/>
                <a:gd name="T15" fmla="*/ 2 h 46"/>
                <a:gd name="T16" fmla="*/ 27 w 63"/>
                <a:gd name="T17" fmla="*/ 2 h 46"/>
                <a:gd name="T18" fmla="*/ 17 w 63"/>
                <a:gd name="T19" fmla="*/ 1 h 46"/>
                <a:gd name="T20" fmla="*/ 8 w 63"/>
                <a:gd name="T21" fmla="*/ 0 h 46"/>
                <a:gd name="T22" fmla="*/ 2 w 63"/>
                <a:gd name="T23" fmla="*/ 3 h 46"/>
                <a:gd name="T24" fmla="*/ 2 w 63"/>
                <a:gd name="T25" fmla="*/ 6 h 46"/>
                <a:gd name="T26" fmla="*/ 2 w 63"/>
                <a:gd name="T27" fmla="*/ 11 h 46"/>
                <a:gd name="T28" fmla="*/ 5 w 63"/>
                <a:gd name="T29" fmla="*/ 10 h 46"/>
                <a:gd name="T30" fmla="*/ 7 w 63"/>
                <a:gd name="T31" fmla="*/ 12 h 46"/>
                <a:gd name="T32" fmla="*/ 12 w 63"/>
                <a:gd name="T33" fmla="*/ 11 h 46"/>
                <a:gd name="T34" fmla="*/ 14 w 63"/>
                <a:gd name="T35" fmla="*/ 14 h 46"/>
                <a:gd name="T36" fmla="*/ 13 w 63"/>
                <a:gd name="T37" fmla="*/ 20 h 46"/>
                <a:gd name="T38" fmla="*/ 12 w 63"/>
                <a:gd name="T39" fmla="*/ 25 h 46"/>
                <a:gd name="T40" fmla="*/ 12 w 63"/>
                <a:gd name="T41" fmla="*/ 28 h 46"/>
                <a:gd name="T42" fmla="*/ 10 w 63"/>
                <a:gd name="T43" fmla="*/ 33 h 46"/>
                <a:gd name="T44" fmla="*/ 10 w 63"/>
                <a:gd name="T45" fmla="*/ 38 h 46"/>
                <a:gd name="T46" fmla="*/ 17 w 63"/>
                <a:gd name="T47" fmla="*/ 44 h 46"/>
                <a:gd name="T48" fmla="*/ 20 w 63"/>
                <a:gd name="T49" fmla="*/ 45 h 46"/>
                <a:gd name="T50" fmla="*/ 21 w 63"/>
                <a:gd name="T51" fmla="*/ 43 h 46"/>
                <a:gd name="T52" fmla="*/ 24 w 63"/>
                <a:gd name="T53" fmla="*/ 42 h 46"/>
                <a:gd name="T54" fmla="*/ 36 w 63"/>
                <a:gd name="T55" fmla="*/ 41 h 46"/>
                <a:gd name="T56" fmla="*/ 39 w 63"/>
                <a:gd name="T57" fmla="*/ 38 h 46"/>
                <a:gd name="T58" fmla="*/ 43 w 63"/>
                <a:gd name="T59" fmla="*/ 35 h 46"/>
                <a:gd name="T60" fmla="*/ 47 w 63"/>
                <a:gd name="T61" fmla="*/ 30 h 46"/>
                <a:gd name="T62" fmla="*/ 45 w 63"/>
                <a:gd name="T63" fmla="*/ 26 h 46"/>
                <a:gd name="T64" fmla="*/ 48 w 63"/>
                <a:gd name="T65" fmla="*/ 21 h 46"/>
                <a:gd name="T66" fmla="*/ 50 w 63"/>
                <a:gd name="T67" fmla="*/ 19 h 46"/>
                <a:gd name="T68" fmla="*/ 51 w 63"/>
                <a:gd name="T69" fmla="*/ 17 h 46"/>
                <a:gd name="T70" fmla="*/ 60 w 63"/>
                <a:gd name="T71" fmla="*/ 13 h 46"/>
                <a:gd name="T72" fmla="*/ 63 w 63"/>
                <a:gd name="T73" fmla="*/ 9 h 46"/>
                <a:gd name="T74" fmla="*/ 58 w 63"/>
                <a:gd name="T75" fmla="*/ 8 h 46"/>
                <a:gd name="T76" fmla="*/ 58 w 63"/>
                <a:gd name="T77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3" h="46">
                  <a:moveTo>
                    <a:pt x="58" y="8"/>
                  </a:moveTo>
                  <a:cubicBezTo>
                    <a:pt x="55" y="8"/>
                    <a:pt x="54" y="7"/>
                    <a:pt x="52" y="6"/>
                  </a:cubicBezTo>
                  <a:cubicBezTo>
                    <a:pt x="51" y="5"/>
                    <a:pt x="50" y="6"/>
                    <a:pt x="49" y="6"/>
                  </a:cubicBezTo>
                  <a:cubicBezTo>
                    <a:pt x="48" y="6"/>
                    <a:pt x="46" y="6"/>
                    <a:pt x="45" y="6"/>
                  </a:cubicBezTo>
                  <a:cubicBezTo>
                    <a:pt x="43" y="5"/>
                    <a:pt x="41" y="4"/>
                    <a:pt x="40" y="4"/>
                  </a:cubicBezTo>
                  <a:cubicBezTo>
                    <a:pt x="39" y="3"/>
                    <a:pt x="39" y="3"/>
                    <a:pt x="38" y="2"/>
                  </a:cubicBezTo>
                  <a:cubicBezTo>
                    <a:pt x="37" y="3"/>
                    <a:pt x="36" y="2"/>
                    <a:pt x="35" y="2"/>
                  </a:cubicBezTo>
                  <a:cubicBezTo>
                    <a:pt x="33" y="1"/>
                    <a:pt x="32" y="2"/>
                    <a:pt x="31" y="2"/>
                  </a:cubicBezTo>
                  <a:cubicBezTo>
                    <a:pt x="29" y="2"/>
                    <a:pt x="28" y="2"/>
                    <a:pt x="27" y="2"/>
                  </a:cubicBezTo>
                  <a:cubicBezTo>
                    <a:pt x="24" y="2"/>
                    <a:pt x="21" y="1"/>
                    <a:pt x="17" y="1"/>
                  </a:cubicBezTo>
                  <a:cubicBezTo>
                    <a:pt x="15" y="1"/>
                    <a:pt x="11" y="0"/>
                    <a:pt x="8" y="0"/>
                  </a:cubicBezTo>
                  <a:cubicBezTo>
                    <a:pt x="7" y="1"/>
                    <a:pt x="4" y="2"/>
                    <a:pt x="2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2" y="8"/>
                    <a:pt x="2" y="9"/>
                    <a:pt x="2" y="11"/>
                  </a:cubicBezTo>
                  <a:cubicBezTo>
                    <a:pt x="3" y="11"/>
                    <a:pt x="5" y="10"/>
                    <a:pt x="5" y="10"/>
                  </a:cubicBezTo>
                  <a:cubicBezTo>
                    <a:pt x="6" y="10"/>
                    <a:pt x="5" y="12"/>
                    <a:pt x="7" y="12"/>
                  </a:cubicBezTo>
                  <a:cubicBezTo>
                    <a:pt x="9" y="12"/>
                    <a:pt x="10" y="11"/>
                    <a:pt x="12" y="11"/>
                  </a:cubicBezTo>
                  <a:cubicBezTo>
                    <a:pt x="14" y="10"/>
                    <a:pt x="16" y="13"/>
                    <a:pt x="14" y="14"/>
                  </a:cubicBezTo>
                  <a:cubicBezTo>
                    <a:pt x="12" y="16"/>
                    <a:pt x="13" y="17"/>
                    <a:pt x="13" y="20"/>
                  </a:cubicBezTo>
                  <a:cubicBezTo>
                    <a:pt x="12" y="21"/>
                    <a:pt x="13" y="24"/>
                    <a:pt x="12" y="25"/>
                  </a:cubicBezTo>
                  <a:cubicBezTo>
                    <a:pt x="9" y="25"/>
                    <a:pt x="10" y="26"/>
                    <a:pt x="12" y="28"/>
                  </a:cubicBezTo>
                  <a:cubicBezTo>
                    <a:pt x="13" y="29"/>
                    <a:pt x="10" y="31"/>
                    <a:pt x="10" y="33"/>
                  </a:cubicBezTo>
                  <a:cubicBezTo>
                    <a:pt x="12" y="35"/>
                    <a:pt x="10" y="36"/>
                    <a:pt x="10" y="38"/>
                  </a:cubicBezTo>
                  <a:cubicBezTo>
                    <a:pt x="13" y="37"/>
                    <a:pt x="15" y="42"/>
                    <a:pt x="17" y="44"/>
                  </a:cubicBezTo>
                  <a:cubicBezTo>
                    <a:pt x="17" y="45"/>
                    <a:pt x="19" y="46"/>
                    <a:pt x="20" y="45"/>
                  </a:cubicBezTo>
                  <a:cubicBezTo>
                    <a:pt x="20" y="45"/>
                    <a:pt x="21" y="44"/>
                    <a:pt x="21" y="43"/>
                  </a:cubicBezTo>
                  <a:cubicBezTo>
                    <a:pt x="22" y="43"/>
                    <a:pt x="24" y="42"/>
                    <a:pt x="24" y="42"/>
                  </a:cubicBezTo>
                  <a:cubicBezTo>
                    <a:pt x="28" y="41"/>
                    <a:pt x="32" y="42"/>
                    <a:pt x="36" y="41"/>
                  </a:cubicBezTo>
                  <a:cubicBezTo>
                    <a:pt x="37" y="40"/>
                    <a:pt x="37" y="39"/>
                    <a:pt x="39" y="38"/>
                  </a:cubicBezTo>
                  <a:cubicBezTo>
                    <a:pt x="41" y="37"/>
                    <a:pt x="42" y="36"/>
                    <a:pt x="43" y="35"/>
                  </a:cubicBezTo>
                  <a:cubicBezTo>
                    <a:pt x="44" y="32"/>
                    <a:pt x="45" y="31"/>
                    <a:pt x="47" y="30"/>
                  </a:cubicBezTo>
                  <a:cubicBezTo>
                    <a:pt x="48" y="29"/>
                    <a:pt x="46" y="27"/>
                    <a:pt x="45" y="26"/>
                  </a:cubicBezTo>
                  <a:cubicBezTo>
                    <a:pt x="45" y="25"/>
                    <a:pt x="47" y="22"/>
                    <a:pt x="48" y="21"/>
                  </a:cubicBezTo>
                  <a:cubicBezTo>
                    <a:pt x="48" y="21"/>
                    <a:pt x="49" y="20"/>
                    <a:pt x="50" y="19"/>
                  </a:cubicBezTo>
                  <a:cubicBezTo>
                    <a:pt x="50" y="19"/>
                    <a:pt x="50" y="17"/>
                    <a:pt x="51" y="17"/>
                  </a:cubicBezTo>
                  <a:cubicBezTo>
                    <a:pt x="54" y="15"/>
                    <a:pt x="57" y="14"/>
                    <a:pt x="60" y="13"/>
                  </a:cubicBezTo>
                  <a:cubicBezTo>
                    <a:pt x="61" y="12"/>
                    <a:pt x="63" y="11"/>
                    <a:pt x="63" y="9"/>
                  </a:cubicBezTo>
                  <a:cubicBezTo>
                    <a:pt x="62" y="7"/>
                    <a:pt x="60" y="9"/>
                    <a:pt x="58" y="8"/>
                  </a:cubicBezTo>
                  <a:cubicBezTo>
                    <a:pt x="55" y="8"/>
                    <a:pt x="60" y="9"/>
                    <a:pt x="58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2031" name="Freeform 728" descr="" title=""/>
            <p:cNvSpPr>
              <a:spLocks/>
            </p:cNvSpPr>
            <p:nvPr/>
          </p:nvSpPr>
          <p:spPr bwMode="auto">
            <a:xfrm>
              <a:off x="11225402" y="6719621"/>
              <a:ext cx="158568" cy="300346"/>
            </a:xfrm>
            <a:custGeom>
              <a:avLst/>
              <a:gdLst>
                <a:gd name="T0" fmla="*/ 11 w 16"/>
                <a:gd name="T1" fmla="*/ 25 h 30"/>
                <a:gd name="T2" fmla="*/ 11 w 16"/>
                <a:gd name="T3" fmla="*/ 21 h 30"/>
                <a:gd name="T4" fmla="*/ 10 w 16"/>
                <a:gd name="T5" fmla="*/ 16 h 30"/>
                <a:gd name="T6" fmla="*/ 12 w 16"/>
                <a:gd name="T7" fmla="*/ 14 h 30"/>
                <a:gd name="T8" fmla="*/ 13 w 16"/>
                <a:gd name="T9" fmla="*/ 9 h 30"/>
                <a:gd name="T10" fmla="*/ 14 w 16"/>
                <a:gd name="T11" fmla="*/ 4 h 30"/>
                <a:gd name="T12" fmla="*/ 12 w 16"/>
                <a:gd name="T13" fmla="*/ 1 h 30"/>
                <a:gd name="T14" fmla="*/ 7 w 16"/>
                <a:gd name="T15" fmla="*/ 2 h 30"/>
                <a:gd name="T16" fmla="*/ 5 w 16"/>
                <a:gd name="T17" fmla="*/ 0 h 30"/>
                <a:gd name="T18" fmla="*/ 4 w 16"/>
                <a:gd name="T19" fmla="*/ 0 h 30"/>
                <a:gd name="T20" fmla="*/ 3 w 16"/>
                <a:gd name="T21" fmla="*/ 4 h 30"/>
                <a:gd name="T22" fmla="*/ 3 w 16"/>
                <a:gd name="T23" fmla="*/ 8 h 30"/>
                <a:gd name="T24" fmla="*/ 2 w 16"/>
                <a:gd name="T25" fmla="*/ 13 h 30"/>
                <a:gd name="T26" fmla="*/ 0 w 16"/>
                <a:gd name="T27" fmla="*/ 20 h 30"/>
                <a:gd name="T28" fmla="*/ 2 w 16"/>
                <a:gd name="T29" fmla="*/ 22 h 30"/>
                <a:gd name="T30" fmla="*/ 2 w 16"/>
                <a:gd name="T31" fmla="*/ 28 h 30"/>
                <a:gd name="T32" fmla="*/ 6 w 16"/>
                <a:gd name="T33" fmla="*/ 30 h 30"/>
                <a:gd name="T34" fmla="*/ 11 w 16"/>
                <a:gd name="T35" fmla="*/ 25 h 30"/>
                <a:gd name="T36" fmla="*/ 11 w 16"/>
                <a:gd name="T37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30">
                  <a:moveTo>
                    <a:pt x="11" y="25"/>
                  </a:moveTo>
                  <a:cubicBezTo>
                    <a:pt x="12" y="23"/>
                    <a:pt x="10" y="22"/>
                    <a:pt x="11" y="21"/>
                  </a:cubicBezTo>
                  <a:cubicBezTo>
                    <a:pt x="12" y="18"/>
                    <a:pt x="12" y="18"/>
                    <a:pt x="10" y="16"/>
                  </a:cubicBezTo>
                  <a:cubicBezTo>
                    <a:pt x="9" y="14"/>
                    <a:pt x="11" y="15"/>
                    <a:pt x="12" y="14"/>
                  </a:cubicBezTo>
                  <a:cubicBezTo>
                    <a:pt x="13" y="13"/>
                    <a:pt x="13" y="10"/>
                    <a:pt x="13" y="9"/>
                  </a:cubicBezTo>
                  <a:cubicBezTo>
                    <a:pt x="13" y="6"/>
                    <a:pt x="12" y="6"/>
                    <a:pt x="14" y="4"/>
                  </a:cubicBezTo>
                  <a:cubicBezTo>
                    <a:pt x="16" y="3"/>
                    <a:pt x="14" y="0"/>
                    <a:pt x="12" y="1"/>
                  </a:cubicBezTo>
                  <a:cubicBezTo>
                    <a:pt x="10" y="1"/>
                    <a:pt x="9" y="2"/>
                    <a:pt x="7" y="2"/>
                  </a:cubicBezTo>
                  <a:cubicBezTo>
                    <a:pt x="5" y="2"/>
                    <a:pt x="6" y="0"/>
                    <a:pt x="5" y="0"/>
                  </a:cubicBezTo>
                  <a:cubicBezTo>
                    <a:pt x="6" y="0"/>
                    <a:pt x="3" y="0"/>
                    <a:pt x="4" y="0"/>
                  </a:cubicBezTo>
                  <a:cubicBezTo>
                    <a:pt x="2" y="1"/>
                    <a:pt x="3" y="2"/>
                    <a:pt x="3" y="4"/>
                  </a:cubicBezTo>
                  <a:cubicBezTo>
                    <a:pt x="3" y="5"/>
                    <a:pt x="3" y="7"/>
                    <a:pt x="3" y="8"/>
                  </a:cubicBezTo>
                  <a:cubicBezTo>
                    <a:pt x="2" y="10"/>
                    <a:pt x="2" y="12"/>
                    <a:pt x="2" y="13"/>
                  </a:cubicBezTo>
                  <a:cubicBezTo>
                    <a:pt x="1" y="16"/>
                    <a:pt x="0" y="17"/>
                    <a:pt x="0" y="20"/>
                  </a:cubicBezTo>
                  <a:cubicBezTo>
                    <a:pt x="1" y="21"/>
                    <a:pt x="2" y="20"/>
                    <a:pt x="2" y="22"/>
                  </a:cubicBezTo>
                  <a:cubicBezTo>
                    <a:pt x="3" y="23"/>
                    <a:pt x="2" y="26"/>
                    <a:pt x="2" y="28"/>
                  </a:cubicBezTo>
                  <a:cubicBezTo>
                    <a:pt x="2" y="30"/>
                    <a:pt x="4" y="30"/>
                    <a:pt x="6" y="30"/>
                  </a:cubicBezTo>
                  <a:cubicBezTo>
                    <a:pt x="10" y="30"/>
                    <a:pt x="9" y="27"/>
                    <a:pt x="11" y="25"/>
                  </a:cubicBezTo>
                  <a:cubicBezTo>
                    <a:pt x="12" y="23"/>
                    <a:pt x="10" y="26"/>
                    <a:pt x="11" y="2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2032" name="Freeform 729" descr="" title=""/>
            <p:cNvSpPr>
              <a:spLocks/>
            </p:cNvSpPr>
            <p:nvPr/>
          </p:nvSpPr>
          <p:spPr bwMode="auto">
            <a:xfrm>
              <a:off x="13134955" y="9436207"/>
              <a:ext cx="522936" cy="874035"/>
            </a:xfrm>
            <a:custGeom>
              <a:avLst/>
              <a:gdLst>
                <a:gd name="T0" fmla="*/ 52 w 53"/>
                <a:gd name="T1" fmla="*/ 23 h 88"/>
                <a:gd name="T2" fmla="*/ 50 w 53"/>
                <a:gd name="T3" fmla="*/ 3 h 88"/>
                <a:gd name="T4" fmla="*/ 46 w 53"/>
                <a:gd name="T5" fmla="*/ 3 h 88"/>
                <a:gd name="T6" fmla="*/ 41 w 53"/>
                <a:gd name="T7" fmla="*/ 6 h 88"/>
                <a:gd name="T8" fmla="*/ 38 w 53"/>
                <a:gd name="T9" fmla="*/ 7 h 88"/>
                <a:gd name="T10" fmla="*/ 32 w 53"/>
                <a:gd name="T11" fmla="*/ 7 h 88"/>
                <a:gd name="T12" fmla="*/ 28 w 53"/>
                <a:gd name="T13" fmla="*/ 7 h 88"/>
                <a:gd name="T14" fmla="*/ 23 w 53"/>
                <a:gd name="T15" fmla="*/ 7 h 88"/>
                <a:gd name="T16" fmla="*/ 24 w 53"/>
                <a:gd name="T17" fmla="*/ 18 h 88"/>
                <a:gd name="T18" fmla="*/ 25 w 53"/>
                <a:gd name="T19" fmla="*/ 20 h 88"/>
                <a:gd name="T20" fmla="*/ 27 w 53"/>
                <a:gd name="T21" fmla="*/ 22 h 88"/>
                <a:gd name="T22" fmla="*/ 27 w 53"/>
                <a:gd name="T23" fmla="*/ 28 h 88"/>
                <a:gd name="T24" fmla="*/ 25 w 53"/>
                <a:gd name="T25" fmla="*/ 31 h 88"/>
                <a:gd name="T26" fmla="*/ 24 w 53"/>
                <a:gd name="T27" fmla="*/ 35 h 88"/>
                <a:gd name="T28" fmla="*/ 20 w 53"/>
                <a:gd name="T29" fmla="*/ 31 h 88"/>
                <a:gd name="T30" fmla="*/ 21 w 53"/>
                <a:gd name="T31" fmla="*/ 25 h 88"/>
                <a:gd name="T32" fmla="*/ 16 w 53"/>
                <a:gd name="T33" fmla="*/ 22 h 88"/>
                <a:gd name="T34" fmla="*/ 13 w 53"/>
                <a:gd name="T35" fmla="*/ 20 h 88"/>
                <a:gd name="T36" fmla="*/ 2 w 53"/>
                <a:gd name="T37" fmla="*/ 24 h 88"/>
                <a:gd name="T38" fmla="*/ 0 w 53"/>
                <a:gd name="T39" fmla="*/ 26 h 88"/>
                <a:gd name="T40" fmla="*/ 1 w 53"/>
                <a:gd name="T41" fmla="*/ 30 h 88"/>
                <a:gd name="T42" fmla="*/ 12 w 53"/>
                <a:gd name="T43" fmla="*/ 35 h 88"/>
                <a:gd name="T44" fmla="*/ 13 w 53"/>
                <a:gd name="T45" fmla="*/ 44 h 88"/>
                <a:gd name="T46" fmla="*/ 12 w 53"/>
                <a:gd name="T47" fmla="*/ 52 h 88"/>
                <a:gd name="T48" fmla="*/ 6 w 53"/>
                <a:gd name="T49" fmla="*/ 62 h 88"/>
                <a:gd name="T50" fmla="*/ 6 w 53"/>
                <a:gd name="T51" fmla="*/ 69 h 88"/>
                <a:gd name="T52" fmla="*/ 8 w 53"/>
                <a:gd name="T53" fmla="*/ 78 h 88"/>
                <a:gd name="T54" fmla="*/ 9 w 53"/>
                <a:gd name="T55" fmla="*/ 87 h 88"/>
                <a:gd name="T56" fmla="*/ 12 w 53"/>
                <a:gd name="T57" fmla="*/ 86 h 88"/>
                <a:gd name="T58" fmla="*/ 13 w 53"/>
                <a:gd name="T59" fmla="*/ 83 h 88"/>
                <a:gd name="T60" fmla="*/ 11 w 53"/>
                <a:gd name="T61" fmla="*/ 83 h 88"/>
                <a:gd name="T62" fmla="*/ 16 w 53"/>
                <a:gd name="T63" fmla="*/ 77 h 88"/>
                <a:gd name="T64" fmla="*/ 25 w 53"/>
                <a:gd name="T65" fmla="*/ 72 h 88"/>
                <a:gd name="T66" fmla="*/ 25 w 53"/>
                <a:gd name="T67" fmla="*/ 64 h 88"/>
                <a:gd name="T68" fmla="*/ 21 w 53"/>
                <a:gd name="T69" fmla="*/ 48 h 88"/>
                <a:gd name="T70" fmla="*/ 24 w 53"/>
                <a:gd name="T71" fmla="*/ 48 h 88"/>
                <a:gd name="T72" fmla="*/ 29 w 53"/>
                <a:gd name="T73" fmla="*/ 44 h 88"/>
                <a:gd name="T74" fmla="*/ 35 w 53"/>
                <a:gd name="T75" fmla="*/ 38 h 88"/>
                <a:gd name="T76" fmla="*/ 40 w 53"/>
                <a:gd name="T77" fmla="*/ 36 h 88"/>
                <a:gd name="T78" fmla="*/ 46 w 53"/>
                <a:gd name="T79" fmla="*/ 32 h 88"/>
                <a:gd name="T80" fmla="*/ 52 w 53"/>
                <a:gd name="T81" fmla="*/ 23 h 88"/>
                <a:gd name="T82" fmla="*/ 52 w 53"/>
                <a:gd name="T83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" h="88">
                  <a:moveTo>
                    <a:pt x="52" y="23"/>
                  </a:moveTo>
                  <a:cubicBezTo>
                    <a:pt x="49" y="17"/>
                    <a:pt x="50" y="9"/>
                    <a:pt x="50" y="3"/>
                  </a:cubicBezTo>
                  <a:cubicBezTo>
                    <a:pt x="50" y="0"/>
                    <a:pt x="48" y="2"/>
                    <a:pt x="46" y="3"/>
                  </a:cubicBezTo>
                  <a:cubicBezTo>
                    <a:pt x="45" y="4"/>
                    <a:pt x="43" y="6"/>
                    <a:pt x="41" y="6"/>
                  </a:cubicBezTo>
                  <a:cubicBezTo>
                    <a:pt x="40" y="6"/>
                    <a:pt x="38" y="5"/>
                    <a:pt x="38" y="7"/>
                  </a:cubicBezTo>
                  <a:cubicBezTo>
                    <a:pt x="36" y="10"/>
                    <a:pt x="34" y="7"/>
                    <a:pt x="32" y="7"/>
                  </a:cubicBezTo>
                  <a:cubicBezTo>
                    <a:pt x="30" y="7"/>
                    <a:pt x="30" y="9"/>
                    <a:pt x="28" y="7"/>
                  </a:cubicBezTo>
                  <a:cubicBezTo>
                    <a:pt x="27" y="7"/>
                    <a:pt x="24" y="7"/>
                    <a:pt x="23" y="7"/>
                  </a:cubicBezTo>
                  <a:cubicBezTo>
                    <a:pt x="20" y="7"/>
                    <a:pt x="21" y="16"/>
                    <a:pt x="24" y="18"/>
                  </a:cubicBezTo>
                  <a:cubicBezTo>
                    <a:pt x="24" y="18"/>
                    <a:pt x="24" y="20"/>
                    <a:pt x="25" y="20"/>
                  </a:cubicBezTo>
                  <a:cubicBezTo>
                    <a:pt x="25" y="21"/>
                    <a:pt x="26" y="21"/>
                    <a:pt x="27" y="22"/>
                  </a:cubicBezTo>
                  <a:cubicBezTo>
                    <a:pt x="27" y="24"/>
                    <a:pt x="27" y="27"/>
                    <a:pt x="27" y="28"/>
                  </a:cubicBezTo>
                  <a:cubicBezTo>
                    <a:pt x="27" y="30"/>
                    <a:pt x="28" y="31"/>
                    <a:pt x="25" y="31"/>
                  </a:cubicBezTo>
                  <a:cubicBezTo>
                    <a:pt x="24" y="31"/>
                    <a:pt x="24" y="34"/>
                    <a:pt x="24" y="35"/>
                  </a:cubicBezTo>
                  <a:cubicBezTo>
                    <a:pt x="23" y="34"/>
                    <a:pt x="21" y="32"/>
                    <a:pt x="20" y="31"/>
                  </a:cubicBezTo>
                  <a:cubicBezTo>
                    <a:pt x="19" y="29"/>
                    <a:pt x="21" y="27"/>
                    <a:pt x="21" y="25"/>
                  </a:cubicBezTo>
                  <a:cubicBezTo>
                    <a:pt x="22" y="20"/>
                    <a:pt x="19" y="24"/>
                    <a:pt x="16" y="22"/>
                  </a:cubicBezTo>
                  <a:cubicBezTo>
                    <a:pt x="15" y="21"/>
                    <a:pt x="15" y="19"/>
                    <a:pt x="13" y="20"/>
                  </a:cubicBezTo>
                  <a:cubicBezTo>
                    <a:pt x="9" y="22"/>
                    <a:pt x="6" y="23"/>
                    <a:pt x="2" y="24"/>
                  </a:cubicBezTo>
                  <a:cubicBezTo>
                    <a:pt x="1" y="25"/>
                    <a:pt x="0" y="25"/>
                    <a:pt x="0" y="26"/>
                  </a:cubicBezTo>
                  <a:cubicBezTo>
                    <a:pt x="0" y="27"/>
                    <a:pt x="1" y="29"/>
                    <a:pt x="1" y="30"/>
                  </a:cubicBezTo>
                  <a:cubicBezTo>
                    <a:pt x="4" y="30"/>
                    <a:pt x="12" y="32"/>
                    <a:pt x="12" y="35"/>
                  </a:cubicBezTo>
                  <a:cubicBezTo>
                    <a:pt x="13" y="38"/>
                    <a:pt x="13" y="41"/>
                    <a:pt x="13" y="44"/>
                  </a:cubicBezTo>
                  <a:cubicBezTo>
                    <a:pt x="12" y="46"/>
                    <a:pt x="14" y="49"/>
                    <a:pt x="12" y="52"/>
                  </a:cubicBezTo>
                  <a:cubicBezTo>
                    <a:pt x="10" y="55"/>
                    <a:pt x="8" y="59"/>
                    <a:pt x="6" y="62"/>
                  </a:cubicBezTo>
                  <a:cubicBezTo>
                    <a:pt x="4" y="64"/>
                    <a:pt x="6" y="68"/>
                    <a:pt x="6" y="69"/>
                  </a:cubicBezTo>
                  <a:cubicBezTo>
                    <a:pt x="8" y="73"/>
                    <a:pt x="8" y="75"/>
                    <a:pt x="8" y="78"/>
                  </a:cubicBezTo>
                  <a:cubicBezTo>
                    <a:pt x="8" y="81"/>
                    <a:pt x="8" y="84"/>
                    <a:pt x="9" y="87"/>
                  </a:cubicBezTo>
                  <a:cubicBezTo>
                    <a:pt x="9" y="88"/>
                    <a:pt x="12" y="87"/>
                    <a:pt x="12" y="86"/>
                  </a:cubicBezTo>
                  <a:cubicBezTo>
                    <a:pt x="13" y="85"/>
                    <a:pt x="13" y="83"/>
                    <a:pt x="13" y="83"/>
                  </a:cubicBezTo>
                  <a:cubicBezTo>
                    <a:pt x="12" y="83"/>
                    <a:pt x="11" y="83"/>
                    <a:pt x="11" y="83"/>
                  </a:cubicBezTo>
                  <a:cubicBezTo>
                    <a:pt x="11" y="80"/>
                    <a:pt x="14" y="78"/>
                    <a:pt x="16" y="77"/>
                  </a:cubicBezTo>
                  <a:cubicBezTo>
                    <a:pt x="19" y="76"/>
                    <a:pt x="23" y="75"/>
                    <a:pt x="25" y="72"/>
                  </a:cubicBezTo>
                  <a:cubicBezTo>
                    <a:pt x="25" y="71"/>
                    <a:pt x="25" y="66"/>
                    <a:pt x="25" y="64"/>
                  </a:cubicBezTo>
                  <a:cubicBezTo>
                    <a:pt x="25" y="62"/>
                    <a:pt x="21" y="48"/>
                    <a:pt x="21" y="48"/>
                  </a:cubicBezTo>
                  <a:cubicBezTo>
                    <a:pt x="22" y="47"/>
                    <a:pt x="22" y="50"/>
                    <a:pt x="24" y="48"/>
                  </a:cubicBezTo>
                  <a:cubicBezTo>
                    <a:pt x="26" y="46"/>
                    <a:pt x="27" y="45"/>
                    <a:pt x="29" y="44"/>
                  </a:cubicBezTo>
                  <a:cubicBezTo>
                    <a:pt x="31" y="43"/>
                    <a:pt x="32" y="37"/>
                    <a:pt x="35" y="38"/>
                  </a:cubicBezTo>
                  <a:cubicBezTo>
                    <a:pt x="36" y="38"/>
                    <a:pt x="38" y="36"/>
                    <a:pt x="40" y="36"/>
                  </a:cubicBezTo>
                  <a:cubicBezTo>
                    <a:pt x="42" y="35"/>
                    <a:pt x="44" y="34"/>
                    <a:pt x="46" y="32"/>
                  </a:cubicBezTo>
                  <a:cubicBezTo>
                    <a:pt x="47" y="31"/>
                    <a:pt x="53" y="25"/>
                    <a:pt x="52" y="23"/>
                  </a:cubicBezTo>
                  <a:cubicBezTo>
                    <a:pt x="51" y="22"/>
                    <a:pt x="52" y="24"/>
                    <a:pt x="52" y="2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2033" name="Freeform 730" descr="" title=""/>
            <p:cNvSpPr>
              <a:spLocks/>
            </p:cNvSpPr>
            <p:nvPr/>
          </p:nvSpPr>
          <p:spPr bwMode="auto">
            <a:xfrm>
              <a:off x="13253036" y="9409210"/>
              <a:ext cx="158568" cy="374588"/>
            </a:xfrm>
            <a:custGeom>
              <a:avLst/>
              <a:gdLst>
                <a:gd name="T0" fmla="*/ 4 w 16"/>
                <a:gd name="T1" fmla="*/ 25 h 38"/>
                <a:gd name="T2" fmla="*/ 9 w 16"/>
                <a:gd name="T3" fmla="*/ 26 h 38"/>
                <a:gd name="T4" fmla="*/ 8 w 16"/>
                <a:gd name="T5" fmla="*/ 31 h 38"/>
                <a:gd name="T6" fmla="*/ 12 w 16"/>
                <a:gd name="T7" fmla="*/ 38 h 38"/>
                <a:gd name="T8" fmla="*/ 12 w 16"/>
                <a:gd name="T9" fmla="*/ 34 h 38"/>
                <a:gd name="T10" fmla="*/ 15 w 16"/>
                <a:gd name="T11" fmla="*/ 33 h 38"/>
                <a:gd name="T12" fmla="*/ 15 w 16"/>
                <a:gd name="T13" fmla="*/ 27 h 38"/>
                <a:gd name="T14" fmla="*/ 12 w 16"/>
                <a:gd name="T15" fmla="*/ 22 h 38"/>
                <a:gd name="T16" fmla="*/ 8 w 16"/>
                <a:gd name="T17" fmla="*/ 20 h 38"/>
                <a:gd name="T18" fmla="*/ 8 w 16"/>
                <a:gd name="T19" fmla="*/ 16 h 38"/>
                <a:gd name="T20" fmla="*/ 7 w 16"/>
                <a:gd name="T21" fmla="*/ 14 h 38"/>
                <a:gd name="T22" fmla="*/ 8 w 16"/>
                <a:gd name="T23" fmla="*/ 8 h 38"/>
                <a:gd name="T24" fmla="*/ 7 w 16"/>
                <a:gd name="T25" fmla="*/ 3 h 38"/>
                <a:gd name="T26" fmla="*/ 7 w 16"/>
                <a:gd name="T27" fmla="*/ 1 h 38"/>
                <a:gd name="T28" fmla="*/ 2 w 16"/>
                <a:gd name="T29" fmla="*/ 0 h 38"/>
                <a:gd name="T30" fmla="*/ 4 w 16"/>
                <a:gd name="T31" fmla="*/ 6 h 38"/>
                <a:gd name="T32" fmla="*/ 4 w 16"/>
                <a:gd name="T33" fmla="*/ 14 h 38"/>
                <a:gd name="T34" fmla="*/ 2 w 16"/>
                <a:gd name="T35" fmla="*/ 16 h 38"/>
                <a:gd name="T36" fmla="*/ 1 w 16"/>
                <a:gd name="T37" fmla="*/ 20 h 38"/>
                <a:gd name="T38" fmla="*/ 4 w 16"/>
                <a:gd name="T39" fmla="*/ 25 h 38"/>
                <a:gd name="T40" fmla="*/ 4 w 16"/>
                <a:gd name="T41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38">
                  <a:moveTo>
                    <a:pt x="4" y="25"/>
                  </a:moveTo>
                  <a:cubicBezTo>
                    <a:pt x="6" y="26"/>
                    <a:pt x="9" y="24"/>
                    <a:pt x="9" y="26"/>
                  </a:cubicBezTo>
                  <a:cubicBezTo>
                    <a:pt x="10" y="28"/>
                    <a:pt x="9" y="29"/>
                    <a:pt x="8" y="31"/>
                  </a:cubicBezTo>
                  <a:cubicBezTo>
                    <a:pt x="6" y="33"/>
                    <a:pt x="10" y="36"/>
                    <a:pt x="12" y="38"/>
                  </a:cubicBezTo>
                  <a:cubicBezTo>
                    <a:pt x="13" y="37"/>
                    <a:pt x="12" y="35"/>
                    <a:pt x="12" y="34"/>
                  </a:cubicBezTo>
                  <a:cubicBezTo>
                    <a:pt x="13" y="33"/>
                    <a:pt x="16" y="35"/>
                    <a:pt x="15" y="33"/>
                  </a:cubicBezTo>
                  <a:cubicBezTo>
                    <a:pt x="15" y="31"/>
                    <a:pt x="15" y="29"/>
                    <a:pt x="15" y="27"/>
                  </a:cubicBezTo>
                  <a:cubicBezTo>
                    <a:pt x="14" y="25"/>
                    <a:pt x="13" y="24"/>
                    <a:pt x="12" y="22"/>
                  </a:cubicBezTo>
                  <a:cubicBezTo>
                    <a:pt x="11" y="25"/>
                    <a:pt x="8" y="21"/>
                    <a:pt x="8" y="20"/>
                  </a:cubicBezTo>
                  <a:cubicBezTo>
                    <a:pt x="8" y="18"/>
                    <a:pt x="8" y="17"/>
                    <a:pt x="8" y="16"/>
                  </a:cubicBezTo>
                  <a:cubicBezTo>
                    <a:pt x="8" y="14"/>
                    <a:pt x="8" y="15"/>
                    <a:pt x="7" y="14"/>
                  </a:cubicBezTo>
                  <a:cubicBezTo>
                    <a:pt x="6" y="14"/>
                    <a:pt x="8" y="8"/>
                    <a:pt x="8" y="8"/>
                  </a:cubicBezTo>
                  <a:cubicBezTo>
                    <a:pt x="8" y="6"/>
                    <a:pt x="7" y="5"/>
                    <a:pt x="7" y="3"/>
                  </a:cubicBezTo>
                  <a:cubicBezTo>
                    <a:pt x="6" y="2"/>
                    <a:pt x="5" y="0"/>
                    <a:pt x="7" y="1"/>
                  </a:cubicBezTo>
                  <a:cubicBezTo>
                    <a:pt x="6" y="0"/>
                    <a:pt x="3" y="0"/>
                    <a:pt x="2" y="0"/>
                  </a:cubicBezTo>
                  <a:cubicBezTo>
                    <a:pt x="2" y="1"/>
                    <a:pt x="6" y="5"/>
                    <a:pt x="4" y="6"/>
                  </a:cubicBezTo>
                  <a:cubicBezTo>
                    <a:pt x="1" y="7"/>
                    <a:pt x="2" y="12"/>
                    <a:pt x="4" y="14"/>
                  </a:cubicBezTo>
                  <a:cubicBezTo>
                    <a:pt x="4" y="15"/>
                    <a:pt x="2" y="15"/>
                    <a:pt x="2" y="16"/>
                  </a:cubicBezTo>
                  <a:cubicBezTo>
                    <a:pt x="1" y="16"/>
                    <a:pt x="1" y="19"/>
                    <a:pt x="1" y="20"/>
                  </a:cubicBezTo>
                  <a:cubicBezTo>
                    <a:pt x="0" y="22"/>
                    <a:pt x="3" y="24"/>
                    <a:pt x="4" y="25"/>
                  </a:cubicBezTo>
                  <a:cubicBezTo>
                    <a:pt x="5" y="26"/>
                    <a:pt x="4" y="24"/>
                    <a:pt x="4" y="2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2034" name="Freeform 731" descr="" title=""/>
            <p:cNvSpPr>
              <a:spLocks/>
            </p:cNvSpPr>
            <p:nvPr/>
          </p:nvSpPr>
          <p:spPr bwMode="auto">
            <a:xfrm>
              <a:off x="12716606" y="9338343"/>
              <a:ext cx="593782" cy="496075"/>
            </a:xfrm>
            <a:custGeom>
              <a:avLst/>
              <a:gdLst>
                <a:gd name="T0" fmla="*/ 56 w 60"/>
                <a:gd name="T1" fmla="*/ 30 h 50"/>
                <a:gd name="T2" fmla="*/ 55 w 60"/>
                <a:gd name="T3" fmla="*/ 24 h 50"/>
                <a:gd name="T4" fmla="*/ 57 w 60"/>
                <a:gd name="T5" fmla="*/ 22 h 50"/>
                <a:gd name="T6" fmla="*/ 57 w 60"/>
                <a:gd name="T7" fmla="*/ 19 h 50"/>
                <a:gd name="T8" fmla="*/ 58 w 60"/>
                <a:gd name="T9" fmla="*/ 13 h 50"/>
                <a:gd name="T10" fmla="*/ 56 w 60"/>
                <a:gd name="T11" fmla="*/ 8 h 50"/>
                <a:gd name="T12" fmla="*/ 51 w 60"/>
                <a:gd name="T13" fmla="*/ 5 h 50"/>
                <a:gd name="T14" fmla="*/ 48 w 60"/>
                <a:gd name="T15" fmla="*/ 3 h 50"/>
                <a:gd name="T16" fmla="*/ 45 w 60"/>
                <a:gd name="T17" fmla="*/ 0 h 50"/>
                <a:gd name="T18" fmla="*/ 38 w 60"/>
                <a:gd name="T19" fmla="*/ 1 h 50"/>
                <a:gd name="T20" fmla="*/ 34 w 60"/>
                <a:gd name="T21" fmla="*/ 4 h 50"/>
                <a:gd name="T22" fmla="*/ 35 w 60"/>
                <a:gd name="T23" fmla="*/ 10 h 50"/>
                <a:gd name="T24" fmla="*/ 33 w 60"/>
                <a:gd name="T25" fmla="*/ 17 h 50"/>
                <a:gd name="T26" fmla="*/ 37 w 60"/>
                <a:gd name="T27" fmla="*/ 21 h 50"/>
                <a:gd name="T28" fmla="*/ 40 w 60"/>
                <a:gd name="T29" fmla="*/ 23 h 50"/>
                <a:gd name="T30" fmla="*/ 39 w 60"/>
                <a:gd name="T31" fmla="*/ 26 h 50"/>
                <a:gd name="T32" fmla="*/ 35 w 60"/>
                <a:gd name="T33" fmla="*/ 26 h 50"/>
                <a:gd name="T34" fmla="*/ 31 w 60"/>
                <a:gd name="T35" fmla="*/ 22 h 50"/>
                <a:gd name="T36" fmla="*/ 27 w 60"/>
                <a:gd name="T37" fmla="*/ 17 h 50"/>
                <a:gd name="T38" fmla="*/ 20 w 60"/>
                <a:gd name="T39" fmla="*/ 18 h 50"/>
                <a:gd name="T40" fmla="*/ 16 w 60"/>
                <a:gd name="T41" fmla="*/ 16 h 50"/>
                <a:gd name="T42" fmla="*/ 14 w 60"/>
                <a:gd name="T43" fmla="*/ 16 h 50"/>
                <a:gd name="T44" fmla="*/ 11 w 60"/>
                <a:gd name="T45" fmla="*/ 14 h 50"/>
                <a:gd name="T46" fmla="*/ 11 w 60"/>
                <a:gd name="T47" fmla="*/ 20 h 50"/>
                <a:gd name="T48" fmla="*/ 10 w 60"/>
                <a:gd name="T49" fmla="*/ 24 h 50"/>
                <a:gd name="T50" fmla="*/ 2 w 60"/>
                <a:gd name="T51" fmla="*/ 24 h 50"/>
                <a:gd name="T52" fmla="*/ 1 w 60"/>
                <a:gd name="T53" fmla="*/ 29 h 50"/>
                <a:gd name="T54" fmla="*/ 3 w 60"/>
                <a:gd name="T55" fmla="*/ 43 h 50"/>
                <a:gd name="T56" fmla="*/ 8 w 60"/>
                <a:gd name="T57" fmla="*/ 48 h 50"/>
                <a:gd name="T58" fmla="*/ 16 w 60"/>
                <a:gd name="T59" fmla="*/ 50 h 50"/>
                <a:gd name="T60" fmla="*/ 18 w 60"/>
                <a:gd name="T61" fmla="*/ 50 h 50"/>
                <a:gd name="T62" fmla="*/ 22 w 60"/>
                <a:gd name="T63" fmla="*/ 50 h 50"/>
                <a:gd name="T64" fmla="*/ 28 w 60"/>
                <a:gd name="T65" fmla="*/ 47 h 50"/>
                <a:gd name="T66" fmla="*/ 31 w 60"/>
                <a:gd name="T67" fmla="*/ 44 h 50"/>
                <a:gd name="T68" fmla="*/ 35 w 60"/>
                <a:gd name="T69" fmla="*/ 41 h 50"/>
                <a:gd name="T70" fmla="*/ 37 w 60"/>
                <a:gd name="T71" fmla="*/ 38 h 50"/>
                <a:gd name="T72" fmla="*/ 43 w 60"/>
                <a:gd name="T73" fmla="*/ 38 h 50"/>
                <a:gd name="T74" fmla="*/ 42 w 60"/>
                <a:gd name="T75" fmla="*/ 35 h 50"/>
                <a:gd name="T76" fmla="*/ 46 w 60"/>
                <a:gd name="T77" fmla="*/ 33 h 50"/>
                <a:gd name="T78" fmla="*/ 56 w 60"/>
                <a:gd name="T79" fmla="*/ 30 h 50"/>
                <a:gd name="T80" fmla="*/ 56 w 60"/>
                <a:gd name="T81" fmla="*/ 3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0" h="50">
                  <a:moveTo>
                    <a:pt x="56" y="30"/>
                  </a:moveTo>
                  <a:cubicBezTo>
                    <a:pt x="54" y="27"/>
                    <a:pt x="56" y="27"/>
                    <a:pt x="55" y="24"/>
                  </a:cubicBezTo>
                  <a:cubicBezTo>
                    <a:pt x="55" y="23"/>
                    <a:pt x="56" y="23"/>
                    <a:pt x="57" y="22"/>
                  </a:cubicBezTo>
                  <a:cubicBezTo>
                    <a:pt x="58" y="21"/>
                    <a:pt x="57" y="20"/>
                    <a:pt x="57" y="19"/>
                  </a:cubicBezTo>
                  <a:cubicBezTo>
                    <a:pt x="56" y="17"/>
                    <a:pt x="56" y="14"/>
                    <a:pt x="58" y="13"/>
                  </a:cubicBezTo>
                  <a:cubicBezTo>
                    <a:pt x="60" y="12"/>
                    <a:pt x="57" y="9"/>
                    <a:pt x="56" y="8"/>
                  </a:cubicBezTo>
                  <a:cubicBezTo>
                    <a:pt x="55" y="6"/>
                    <a:pt x="53" y="5"/>
                    <a:pt x="51" y="5"/>
                  </a:cubicBezTo>
                  <a:cubicBezTo>
                    <a:pt x="50" y="4"/>
                    <a:pt x="49" y="3"/>
                    <a:pt x="48" y="3"/>
                  </a:cubicBezTo>
                  <a:cubicBezTo>
                    <a:pt x="47" y="2"/>
                    <a:pt x="46" y="1"/>
                    <a:pt x="45" y="0"/>
                  </a:cubicBezTo>
                  <a:cubicBezTo>
                    <a:pt x="45" y="0"/>
                    <a:pt x="39" y="1"/>
                    <a:pt x="38" y="1"/>
                  </a:cubicBezTo>
                  <a:cubicBezTo>
                    <a:pt x="36" y="1"/>
                    <a:pt x="36" y="3"/>
                    <a:pt x="34" y="4"/>
                  </a:cubicBezTo>
                  <a:cubicBezTo>
                    <a:pt x="33" y="6"/>
                    <a:pt x="34" y="9"/>
                    <a:pt x="35" y="10"/>
                  </a:cubicBezTo>
                  <a:cubicBezTo>
                    <a:pt x="35" y="13"/>
                    <a:pt x="33" y="14"/>
                    <a:pt x="33" y="17"/>
                  </a:cubicBezTo>
                  <a:cubicBezTo>
                    <a:pt x="33" y="18"/>
                    <a:pt x="35" y="21"/>
                    <a:pt x="37" y="21"/>
                  </a:cubicBezTo>
                  <a:cubicBezTo>
                    <a:pt x="39" y="21"/>
                    <a:pt x="40" y="20"/>
                    <a:pt x="40" y="23"/>
                  </a:cubicBezTo>
                  <a:cubicBezTo>
                    <a:pt x="40" y="25"/>
                    <a:pt x="40" y="26"/>
                    <a:pt x="39" y="26"/>
                  </a:cubicBezTo>
                  <a:cubicBezTo>
                    <a:pt x="37" y="27"/>
                    <a:pt x="36" y="28"/>
                    <a:pt x="35" y="26"/>
                  </a:cubicBezTo>
                  <a:cubicBezTo>
                    <a:pt x="34" y="24"/>
                    <a:pt x="33" y="22"/>
                    <a:pt x="31" y="22"/>
                  </a:cubicBezTo>
                  <a:cubicBezTo>
                    <a:pt x="29" y="21"/>
                    <a:pt x="28" y="19"/>
                    <a:pt x="27" y="17"/>
                  </a:cubicBezTo>
                  <a:cubicBezTo>
                    <a:pt x="25" y="21"/>
                    <a:pt x="23" y="19"/>
                    <a:pt x="20" y="18"/>
                  </a:cubicBezTo>
                  <a:cubicBezTo>
                    <a:pt x="18" y="18"/>
                    <a:pt x="18" y="16"/>
                    <a:pt x="16" y="16"/>
                  </a:cubicBezTo>
                  <a:cubicBezTo>
                    <a:pt x="16" y="16"/>
                    <a:pt x="15" y="17"/>
                    <a:pt x="14" y="16"/>
                  </a:cubicBezTo>
                  <a:cubicBezTo>
                    <a:pt x="13" y="16"/>
                    <a:pt x="13" y="14"/>
                    <a:pt x="11" y="14"/>
                  </a:cubicBezTo>
                  <a:cubicBezTo>
                    <a:pt x="11" y="16"/>
                    <a:pt x="11" y="18"/>
                    <a:pt x="11" y="20"/>
                  </a:cubicBezTo>
                  <a:cubicBezTo>
                    <a:pt x="11" y="22"/>
                    <a:pt x="12" y="24"/>
                    <a:pt x="10" y="24"/>
                  </a:cubicBezTo>
                  <a:cubicBezTo>
                    <a:pt x="7" y="24"/>
                    <a:pt x="4" y="24"/>
                    <a:pt x="2" y="24"/>
                  </a:cubicBezTo>
                  <a:cubicBezTo>
                    <a:pt x="1" y="24"/>
                    <a:pt x="1" y="28"/>
                    <a:pt x="1" y="29"/>
                  </a:cubicBezTo>
                  <a:cubicBezTo>
                    <a:pt x="1" y="33"/>
                    <a:pt x="0" y="40"/>
                    <a:pt x="3" y="43"/>
                  </a:cubicBezTo>
                  <a:cubicBezTo>
                    <a:pt x="4" y="44"/>
                    <a:pt x="7" y="48"/>
                    <a:pt x="8" y="48"/>
                  </a:cubicBezTo>
                  <a:cubicBezTo>
                    <a:pt x="10" y="47"/>
                    <a:pt x="19" y="47"/>
                    <a:pt x="16" y="50"/>
                  </a:cubicBezTo>
                  <a:cubicBezTo>
                    <a:pt x="18" y="50"/>
                    <a:pt x="17" y="50"/>
                    <a:pt x="18" y="50"/>
                  </a:cubicBezTo>
                  <a:cubicBezTo>
                    <a:pt x="20" y="49"/>
                    <a:pt x="21" y="50"/>
                    <a:pt x="22" y="50"/>
                  </a:cubicBezTo>
                  <a:cubicBezTo>
                    <a:pt x="25" y="50"/>
                    <a:pt x="27" y="50"/>
                    <a:pt x="28" y="47"/>
                  </a:cubicBezTo>
                  <a:cubicBezTo>
                    <a:pt x="29" y="46"/>
                    <a:pt x="30" y="45"/>
                    <a:pt x="31" y="44"/>
                  </a:cubicBezTo>
                  <a:cubicBezTo>
                    <a:pt x="32" y="43"/>
                    <a:pt x="34" y="43"/>
                    <a:pt x="35" y="41"/>
                  </a:cubicBezTo>
                  <a:cubicBezTo>
                    <a:pt x="36" y="40"/>
                    <a:pt x="36" y="39"/>
                    <a:pt x="37" y="38"/>
                  </a:cubicBezTo>
                  <a:cubicBezTo>
                    <a:pt x="39" y="38"/>
                    <a:pt x="41" y="38"/>
                    <a:pt x="43" y="38"/>
                  </a:cubicBezTo>
                  <a:cubicBezTo>
                    <a:pt x="42" y="37"/>
                    <a:pt x="42" y="35"/>
                    <a:pt x="42" y="35"/>
                  </a:cubicBezTo>
                  <a:cubicBezTo>
                    <a:pt x="44" y="34"/>
                    <a:pt x="45" y="34"/>
                    <a:pt x="46" y="33"/>
                  </a:cubicBezTo>
                  <a:cubicBezTo>
                    <a:pt x="49" y="32"/>
                    <a:pt x="53" y="31"/>
                    <a:pt x="56" y="30"/>
                  </a:cubicBezTo>
                  <a:cubicBezTo>
                    <a:pt x="55" y="29"/>
                    <a:pt x="55" y="30"/>
                    <a:pt x="56" y="3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2035" name="Freeform 732" descr="" title=""/>
            <p:cNvSpPr>
              <a:spLocks/>
            </p:cNvSpPr>
            <p:nvPr/>
          </p:nvSpPr>
          <p:spPr bwMode="auto">
            <a:xfrm>
              <a:off x="12264524" y="9783795"/>
              <a:ext cx="630895" cy="624313"/>
            </a:xfrm>
            <a:custGeom>
              <a:avLst/>
              <a:gdLst>
                <a:gd name="T0" fmla="*/ 33 w 64"/>
                <a:gd name="T1" fmla="*/ 5 h 63"/>
                <a:gd name="T2" fmla="*/ 31 w 64"/>
                <a:gd name="T3" fmla="*/ 2 h 63"/>
                <a:gd name="T4" fmla="*/ 28 w 64"/>
                <a:gd name="T5" fmla="*/ 2 h 63"/>
                <a:gd name="T6" fmla="*/ 18 w 64"/>
                <a:gd name="T7" fmla="*/ 2 h 63"/>
                <a:gd name="T8" fmla="*/ 10 w 64"/>
                <a:gd name="T9" fmla="*/ 2 h 63"/>
                <a:gd name="T10" fmla="*/ 7 w 64"/>
                <a:gd name="T11" fmla="*/ 0 h 63"/>
                <a:gd name="T12" fmla="*/ 4 w 64"/>
                <a:gd name="T13" fmla="*/ 2 h 63"/>
                <a:gd name="T14" fmla="*/ 1 w 64"/>
                <a:gd name="T15" fmla="*/ 2 h 63"/>
                <a:gd name="T16" fmla="*/ 6 w 64"/>
                <a:gd name="T17" fmla="*/ 14 h 63"/>
                <a:gd name="T18" fmla="*/ 9 w 64"/>
                <a:gd name="T19" fmla="*/ 21 h 63"/>
                <a:gd name="T20" fmla="*/ 13 w 64"/>
                <a:gd name="T21" fmla="*/ 29 h 63"/>
                <a:gd name="T22" fmla="*/ 13 w 64"/>
                <a:gd name="T23" fmla="*/ 34 h 63"/>
                <a:gd name="T24" fmla="*/ 14 w 64"/>
                <a:gd name="T25" fmla="*/ 42 h 63"/>
                <a:gd name="T26" fmla="*/ 16 w 64"/>
                <a:gd name="T27" fmla="*/ 51 h 63"/>
                <a:gd name="T28" fmla="*/ 22 w 64"/>
                <a:gd name="T29" fmla="*/ 61 h 63"/>
                <a:gd name="T30" fmla="*/ 28 w 64"/>
                <a:gd name="T31" fmla="*/ 62 h 63"/>
                <a:gd name="T32" fmla="*/ 33 w 64"/>
                <a:gd name="T33" fmla="*/ 62 h 63"/>
                <a:gd name="T34" fmla="*/ 38 w 64"/>
                <a:gd name="T35" fmla="*/ 58 h 63"/>
                <a:gd name="T36" fmla="*/ 38 w 64"/>
                <a:gd name="T37" fmla="*/ 40 h 63"/>
                <a:gd name="T38" fmla="*/ 38 w 64"/>
                <a:gd name="T39" fmla="*/ 28 h 63"/>
                <a:gd name="T40" fmla="*/ 39 w 64"/>
                <a:gd name="T41" fmla="*/ 26 h 63"/>
                <a:gd name="T42" fmla="*/ 43 w 64"/>
                <a:gd name="T43" fmla="*/ 26 h 63"/>
                <a:gd name="T44" fmla="*/ 43 w 64"/>
                <a:gd name="T45" fmla="*/ 7 h 63"/>
                <a:gd name="T46" fmla="*/ 51 w 64"/>
                <a:gd name="T47" fmla="*/ 6 h 63"/>
                <a:gd name="T48" fmla="*/ 53 w 64"/>
                <a:gd name="T49" fmla="*/ 5 h 63"/>
                <a:gd name="T50" fmla="*/ 56 w 64"/>
                <a:gd name="T51" fmla="*/ 8 h 63"/>
                <a:gd name="T52" fmla="*/ 58 w 64"/>
                <a:gd name="T53" fmla="*/ 6 h 63"/>
                <a:gd name="T54" fmla="*/ 62 w 64"/>
                <a:gd name="T55" fmla="*/ 5 h 63"/>
                <a:gd name="T56" fmla="*/ 59 w 64"/>
                <a:gd name="T57" fmla="*/ 2 h 63"/>
                <a:gd name="T58" fmla="*/ 45 w 64"/>
                <a:gd name="T59" fmla="*/ 5 h 63"/>
                <a:gd name="T60" fmla="*/ 33 w 64"/>
                <a:gd name="T61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4" h="63">
                  <a:moveTo>
                    <a:pt x="33" y="5"/>
                  </a:moveTo>
                  <a:cubicBezTo>
                    <a:pt x="32" y="5"/>
                    <a:pt x="31" y="2"/>
                    <a:pt x="31" y="2"/>
                  </a:cubicBezTo>
                  <a:cubicBezTo>
                    <a:pt x="30" y="2"/>
                    <a:pt x="29" y="2"/>
                    <a:pt x="28" y="2"/>
                  </a:cubicBezTo>
                  <a:cubicBezTo>
                    <a:pt x="25" y="2"/>
                    <a:pt x="21" y="2"/>
                    <a:pt x="18" y="2"/>
                  </a:cubicBezTo>
                  <a:cubicBezTo>
                    <a:pt x="15" y="2"/>
                    <a:pt x="13" y="2"/>
                    <a:pt x="10" y="2"/>
                  </a:cubicBezTo>
                  <a:cubicBezTo>
                    <a:pt x="9" y="2"/>
                    <a:pt x="9" y="0"/>
                    <a:pt x="7" y="0"/>
                  </a:cubicBezTo>
                  <a:cubicBezTo>
                    <a:pt x="6" y="0"/>
                    <a:pt x="5" y="2"/>
                    <a:pt x="4" y="2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0" y="7"/>
                    <a:pt x="4" y="9"/>
                    <a:pt x="6" y="14"/>
                  </a:cubicBezTo>
                  <a:cubicBezTo>
                    <a:pt x="7" y="16"/>
                    <a:pt x="8" y="19"/>
                    <a:pt x="9" y="21"/>
                  </a:cubicBezTo>
                  <a:cubicBezTo>
                    <a:pt x="10" y="24"/>
                    <a:pt x="12" y="26"/>
                    <a:pt x="13" y="29"/>
                  </a:cubicBezTo>
                  <a:cubicBezTo>
                    <a:pt x="13" y="30"/>
                    <a:pt x="13" y="33"/>
                    <a:pt x="13" y="34"/>
                  </a:cubicBezTo>
                  <a:cubicBezTo>
                    <a:pt x="13" y="37"/>
                    <a:pt x="14" y="39"/>
                    <a:pt x="14" y="42"/>
                  </a:cubicBezTo>
                  <a:cubicBezTo>
                    <a:pt x="15" y="45"/>
                    <a:pt x="15" y="48"/>
                    <a:pt x="16" y="51"/>
                  </a:cubicBezTo>
                  <a:cubicBezTo>
                    <a:pt x="17" y="55"/>
                    <a:pt x="20" y="58"/>
                    <a:pt x="22" y="61"/>
                  </a:cubicBezTo>
                  <a:cubicBezTo>
                    <a:pt x="25" y="58"/>
                    <a:pt x="25" y="60"/>
                    <a:pt x="28" y="62"/>
                  </a:cubicBezTo>
                  <a:cubicBezTo>
                    <a:pt x="29" y="63"/>
                    <a:pt x="32" y="63"/>
                    <a:pt x="33" y="62"/>
                  </a:cubicBezTo>
                  <a:cubicBezTo>
                    <a:pt x="36" y="62"/>
                    <a:pt x="38" y="61"/>
                    <a:pt x="38" y="58"/>
                  </a:cubicBezTo>
                  <a:cubicBezTo>
                    <a:pt x="38" y="52"/>
                    <a:pt x="38" y="46"/>
                    <a:pt x="38" y="40"/>
                  </a:cubicBezTo>
                  <a:cubicBezTo>
                    <a:pt x="38" y="36"/>
                    <a:pt x="38" y="32"/>
                    <a:pt x="38" y="28"/>
                  </a:cubicBezTo>
                  <a:cubicBezTo>
                    <a:pt x="38" y="27"/>
                    <a:pt x="38" y="26"/>
                    <a:pt x="39" y="26"/>
                  </a:cubicBezTo>
                  <a:cubicBezTo>
                    <a:pt x="39" y="26"/>
                    <a:pt x="43" y="26"/>
                    <a:pt x="43" y="26"/>
                  </a:cubicBezTo>
                  <a:cubicBezTo>
                    <a:pt x="43" y="20"/>
                    <a:pt x="43" y="13"/>
                    <a:pt x="43" y="7"/>
                  </a:cubicBezTo>
                  <a:cubicBezTo>
                    <a:pt x="46" y="8"/>
                    <a:pt x="48" y="6"/>
                    <a:pt x="51" y="6"/>
                  </a:cubicBezTo>
                  <a:cubicBezTo>
                    <a:pt x="51" y="5"/>
                    <a:pt x="52" y="5"/>
                    <a:pt x="53" y="5"/>
                  </a:cubicBezTo>
                  <a:cubicBezTo>
                    <a:pt x="53" y="5"/>
                    <a:pt x="55" y="8"/>
                    <a:pt x="56" y="8"/>
                  </a:cubicBezTo>
                  <a:cubicBezTo>
                    <a:pt x="57" y="7"/>
                    <a:pt x="56" y="6"/>
                    <a:pt x="58" y="6"/>
                  </a:cubicBezTo>
                  <a:cubicBezTo>
                    <a:pt x="59" y="6"/>
                    <a:pt x="60" y="5"/>
                    <a:pt x="62" y="5"/>
                  </a:cubicBezTo>
                  <a:cubicBezTo>
                    <a:pt x="64" y="4"/>
                    <a:pt x="60" y="2"/>
                    <a:pt x="59" y="2"/>
                  </a:cubicBezTo>
                  <a:cubicBezTo>
                    <a:pt x="54" y="2"/>
                    <a:pt x="50" y="5"/>
                    <a:pt x="45" y="5"/>
                  </a:cubicBezTo>
                  <a:cubicBezTo>
                    <a:pt x="41" y="5"/>
                    <a:pt x="37" y="5"/>
                    <a:pt x="3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2036" name="Freeform 733" descr="" title=""/>
            <p:cNvSpPr>
              <a:spLocks/>
            </p:cNvSpPr>
            <p:nvPr/>
          </p:nvSpPr>
          <p:spPr bwMode="auto">
            <a:xfrm>
              <a:off x="12281391" y="8663416"/>
              <a:ext cx="900798" cy="941527"/>
            </a:xfrm>
            <a:custGeom>
              <a:avLst/>
              <a:gdLst>
                <a:gd name="T0" fmla="*/ 89 w 91"/>
                <a:gd name="T1" fmla="*/ 10 h 95"/>
                <a:gd name="T2" fmla="*/ 83 w 91"/>
                <a:gd name="T3" fmla="*/ 4 h 95"/>
                <a:gd name="T4" fmla="*/ 77 w 91"/>
                <a:gd name="T5" fmla="*/ 6 h 95"/>
                <a:gd name="T6" fmla="*/ 72 w 91"/>
                <a:gd name="T7" fmla="*/ 1 h 95"/>
                <a:gd name="T8" fmla="*/ 65 w 91"/>
                <a:gd name="T9" fmla="*/ 1 h 95"/>
                <a:gd name="T10" fmla="*/ 57 w 91"/>
                <a:gd name="T11" fmla="*/ 2 h 95"/>
                <a:gd name="T12" fmla="*/ 48 w 91"/>
                <a:gd name="T13" fmla="*/ 6 h 95"/>
                <a:gd name="T14" fmla="*/ 35 w 91"/>
                <a:gd name="T15" fmla="*/ 2 h 95"/>
                <a:gd name="T16" fmla="*/ 30 w 91"/>
                <a:gd name="T17" fmla="*/ 12 h 95"/>
                <a:gd name="T18" fmla="*/ 19 w 91"/>
                <a:gd name="T19" fmla="*/ 35 h 95"/>
                <a:gd name="T20" fmla="*/ 17 w 91"/>
                <a:gd name="T21" fmla="*/ 48 h 95"/>
                <a:gd name="T22" fmla="*/ 10 w 91"/>
                <a:gd name="T23" fmla="*/ 49 h 95"/>
                <a:gd name="T24" fmla="*/ 2 w 91"/>
                <a:gd name="T25" fmla="*/ 55 h 95"/>
                <a:gd name="T26" fmla="*/ 1 w 91"/>
                <a:gd name="T27" fmla="*/ 59 h 95"/>
                <a:gd name="T28" fmla="*/ 18 w 91"/>
                <a:gd name="T29" fmla="*/ 57 h 95"/>
                <a:gd name="T30" fmla="*/ 26 w 91"/>
                <a:gd name="T31" fmla="*/ 68 h 95"/>
                <a:gd name="T32" fmla="*/ 35 w 91"/>
                <a:gd name="T33" fmla="*/ 63 h 95"/>
                <a:gd name="T34" fmla="*/ 41 w 91"/>
                <a:gd name="T35" fmla="*/ 64 h 95"/>
                <a:gd name="T36" fmla="*/ 46 w 91"/>
                <a:gd name="T37" fmla="*/ 70 h 95"/>
                <a:gd name="T38" fmla="*/ 47 w 91"/>
                <a:gd name="T39" fmla="*/ 78 h 95"/>
                <a:gd name="T40" fmla="*/ 53 w 91"/>
                <a:gd name="T41" fmla="*/ 82 h 95"/>
                <a:gd name="T42" fmla="*/ 60 w 91"/>
                <a:gd name="T43" fmla="*/ 84 h 95"/>
                <a:gd name="T44" fmla="*/ 66 w 91"/>
                <a:gd name="T45" fmla="*/ 87 h 95"/>
                <a:gd name="T46" fmla="*/ 76 w 91"/>
                <a:gd name="T47" fmla="*/ 90 h 95"/>
                <a:gd name="T48" fmla="*/ 84 w 91"/>
                <a:gd name="T49" fmla="*/ 94 h 95"/>
                <a:gd name="T50" fmla="*/ 77 w 91"/>
                <a:gd name="T51" fmla="*/ 85 h 95"/>
                <a:gd name="T52" fmla="*/ 78 w 91"/>
                <a:gd name="T53" fmla="*/ 73 h 95"/>
                <a:gd name="T54" fmla="*/ 80 w 91"/>
                <a:gd name="T55" fmla="*/ 70 h 95"/>
                <a:gd name="T56" fmla="*/ 84 w 91"/>
                <a:gd name="T57" fmla="*/ 63 h 95"/>
                <a:gd name="T58" fmla="*/ 81 w 91"/>
                <a:gd name="T59" fmla="*/ 55 h 95"/>
                <a:gd name="T60" fmla="*/ 81 w 91"/>
                <a:gd name="T61" fmla="*/ 45 h 95"/>
                <a:gd name="T62" fmla="*/ 83 w 91"/>
                <a:gd name="T63" fmla="*/ 28 h 95"/>
                <a:gd name="T64" fmla="*/ 90 w 91"/>
                <a:gd name="T65" fmla="*/ 18 h 95"/>
                <a:gd name="T66" fmla="*/ 90 w 91"/>
                <a:gd name="T67" fmla="*/ 1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1" h="95">
                  <a:moveTo>
                    <a:pt x="90" y="15"/>
                  </a:moveTo>
                  <a:cubicBezTo>
                    <a:pt x="89" y="14"/>
                    <a:pt x="89" y="12"/>
                    <a:pt x="89" y="10"/>
                  </a:cubicBezTo>
                  <a:cubicBezTo>
                    <a:pt x="89" y="9"/>
                    <a:pt x="87" y="8"/>
                    <a:pt x="86" y="7"/>
                  </a:cubicBezTo>
                  <a:cubicBezTo>
                    <a:pt x="86" y="6"/>
                    <a:pt x="84" y="4"/>
                    <a:pt x="83" y="4"/>
                  </a:cubicBezTo>
                  <a:cubicBezTo>
                    <a:pt x="82" y="4"/>
                    <a:pt x="82" y="6"/>
                    <a:pt x="80" y="5"/>
                  </a:cubicBezTo>
                  <a:cubicBezTo>
                    <a:pt x="78" y="4"/>
                    <a:pt x="79" y="5"/>
                    <a:pt x="77" y="6"/>
                  </a:cubicBezTo>
                  <a:cubicBezTo>
                    <a:pt x="77" y="6"/>
                    <a:pt x="75" y="5"/>
                    <a:pt x="75" y="4"/>
                  </a:cubicBezTo>
                  <a:cubicBezTo>
                    <a:pt x="74" y="3"/>
                    <a:pt x="73" y="2"/>
                    <a:pt x="72" y="1"/>
                  </a:cubicBezTo>
                  <a:cubicBezTo>
                    <a:pt x="71" y="0"/>
                    <a:pt x="70" y="2"/>
                    <a:pt x="69" y="2"/>
                  </a:cubicBezTo>
                  <a:cubicBezTo>
                    <a:pt x="68" y="3"/>
                    <a:pt x="66" y="2"/>
                    <a:pt x="65" y="1"/>
                  </a:cubicBezTo>
                  <a:cubicBezTo>
                    <a:pt x="63" y="0"/>
                    <a:pt x="63" y="1"/>
                    <a:pt x="61" y="2"/>
                  </a:cubicBezTo>
                  <a:cubicBezTo>
                    <a:pt x="60" y="3"/>
                    <a:pt x="58" y="2"/>
                    <a:pt x="57" y="2"/>
                  </a:cubicBezTo>
                  <a:cubicBezTo>
                    <a:pt x="56" y="3"/>
                    <a:pt x="53" y="3"/>
                    <a:pt x="52" y="3"/>
                  </a:cubicBezTo>
                  <a:cubicBezTo>
                    <a:pt x="49" y="1"/>
                    <a:pt x="51" y="6"/>
                    <a:pt x="48" y="6"/>
                  </a:cubicBezTo>
                  <a:cubicBezTo>
                    <a:pt x="46" y="7"/>
                    <a:pt x="42" y="6"/>
                    <a:pt x="40" y="5"/>
                  </a:cubicBezTo>
                  <a:cubicBezTo>
                    <a:pt x="38" y="4"/>
                    <a:pt x="37" y="2"/>
                    <a:pt x="35" y="2"/>
                  </a:cubicBezTo>
                  <a:cubicBezTo>
                    <a:pt x="34" y="1"/>
                    <a:pt x="32" y="3"/>
                    <a:pt x="31" y="4"/>
                  </a:cubicBezTo>
                  <a:cubicBezTo>
                    <a:pt x="29" y="6"/>
                    <a:pt x="31" y="9"/>
                    <a:pt x="30" y="12"/>
                  </a:cubicBezTo>
                  <a:cubicBezTo>
                    <a:pt x="27" y="17"/>
                    <a:pt x="27" y="23"/>
                    <a:pt x="24" y="27"/>
                  </a:cubicBezTo>
                  <a:cubicBezTo>
                    <a:pt x="22" y="30"/>
                    <a:pt x="21" y="32"/>
                    <a:pt x="19" y="35"/>
                  </a:cubicBezTo>
                  <a:cubicBezTo>
                    <a:pt x="18" y="37"/>
                    <a:pt x="18" y="39"/>
                    <a:pt x="18" y="41"/>
                  </a:cubicBezTo>
                  <a:cubicBezTo>
                    <a:pt x="18" y="44"/>
                    <a:pt x="19" y="46"/>
                    <a:pt x="17" y="48"/>
                  </a:cubicBezTo>
                  <a:cubicBezTo>
                    <a:pt x="16" y="48"/>
                    <a:pt x="11" y="51"/>
                    <a:pt x="11" y="51"/>
                  </a:cubicBezTo>
                  <a:cubicBezTo>
                    <a:pt x="10" y="51"/>
                    <a:pt x="12" y="48"/>
                    <a:pt x="10" y="49"/>
                  </a:cubicBezTo>
                  <a:cubicBezTo>
                    <a:pt x="7" y="51"/>
                    <a:pt x="7" y="53"/>
                    <a:pt x="5" y="50"/>
                  </a:cubicBezTo>
                  <a:cubicBezTo>
                    <a:pt x="4" y="51"/>
                    <a:pt x="2" y="53"/>
                    <a:pt x="2" y="55"/>
                  </a:cubicBezTo>
                  <a:cubicBezTo>
                    <a:pt x="2" y="55"/>
                    <a:pt x="2" y="56"/>
                    <a:pt x="1" y="56"/>
                  </a:cubicBezTo>
                  <a:cubicBezTo>
                    <a:pt x="0" y="57"/>
                    <a:pt x="1" y="58"/>
                    <a:pt x="1" y="59"/>
                  </a:cubicBezTo>
                  <a:cubicBezTo>
                    <a:pt x="5" y="56"/>
                    <a:pt x="8" y="57"/>
                    <a:pt x="13" y="57"/>
                  </a:cubicBezTo>
                  <a:cubicBezTo>
                    <a:pt x="15" y="57"/>
                    <a:pt x="16" y="57"/>
                    <a:pt x="18" y="57"/>
                  </a:cubicBezTo>
                  <a:cubicBezTo>
                    <a:pt x="20" y="57"/>
                    <a:pt x="21" y="60"/>
                    <a:pt x="22" y="62"/>
                  </a:cubicBezTo>
                  <a:cubicBezTo>
                    <a:pt x="23" y="64"/>
                    <a:pt x="24" y="67"/>
                    <a:pt x="26" y="68"/>
                  </a:cubicBezTo>
                  <a:cubicBezTo>
                    <a:pt x="27" y="69"/>
                    <a:pt x="31" y="68"/>
                    <a:pt x="33" y="67"/>
                  </a:cubicBezTo>
                  <a:cubicBezTo>
                    <a:pt x="34" y="67"/>
                    <a:pt x="34" y="64"/>
                    <a:pt x="35" y="63"/>
                  </a:cubicBezTo>
                  <a:cubicBezTo>
                    <a:pt x="35" y="61"/>
                    <a:pt x="38" y="62"/>
                    <a:pt x="39" y="62"/>
                  </a:cubicBezTo>
                  <a:cubicBezTo>
                    <a:pt x="39" y="64"/>
                    <a:pt x="39" y="64"/>
                    <a:pt x="41" y="64"/>
                  </a:cubicBezTo>
                  <a:cubicBezTo>
                    <a:pt x="42" y="64"/>
                    <a:pt x="45" y="63"/>
                    <a:pt x="45" y="65"/>
                  </a:cubicBezTo>
                  <a:cubicBezTo>
                    <a:pt x="45" y="67"/>
                    <a:pt x="46" y="68"/>
                    <a:pt x="46" y="70"/>
                  </a:cubicBezTo>
                  <a:cubicBezTo>
                    <a:pt x="46" y="71"/>
                    <a:pt x="46" y="72"/>
                    <a:pt x="45" y="74"/>
                  </a:cubicBezTo>
                  <a:cubicBezTo>
                    <a:pt x="45" y="75"/>
                    <a:pt x="46" y="77"/>
                    <a:pt x="47" y="78"/>
                  </a:cubicBezTo>
                  <a:cubicBezTo>
                    <a:pt x="48" y="79"/>
                    <a:pt x="47" y="81"/>
                    <a:pt x="47" y="82"/>
                  </a:cubicBezTo>
                  <a:cubicBezTo>
                    <a:pt x="47" y="85"/>
                    <a:pt x="52" y="82"/>
                    <a:pt x="53" y="82"/>
                  </a:cubicBezTo>
                  <a:cubicBezTo>
                    <a:pt x="55" y="82"/>
                    <a:pt x="56" y="82"/>
                    <a:pt x="57" y="83"/>
                  </a:cubicBezTo>
                  <a:cubicBezTo>
                    <a:pt x="59" y="85"/>
                    <a:pt x="58" y="84"/>
                    <a:pt x="60" y="84"/>
                  </a:cubicBezTo>
                  <a:cubicBezTo>
                    <a:pt x="62" y="84"/>
                    <a:pt x="62" y="85"/>
                    <a:pt x="63" y="86"/>
                  </a:cubicBezTo>
                  <a:cubicBezTo>
                    <a:pt x="64" y="86"/>
                    <a:pt x="65" y="87"/>
                    <a:pt x="66" y="87"/>
                  </a:cubicBezTo>
                  <a:cubicBezTo>
                    <a:pt x="69" y="88"/>
                    <a:pt x="70" y="88"/>
                    <a:pt x="71" y="85"/>
                  </a:cubicBezTo>
                  <a:cubicBezTo>
                    <a:pt x="72" y="88"/>
                    <a:pt x="73" y="89"/>
                    <a:pt x="76" y="90"/>
                  </a:cubicBezTo>
                  <a:cubicBezTo>
                    <a:pt x="78" y="91"/>
                    <a:pt x="78" y="94"/>
                    <a:pt x="80" y="95"/>
                  </a:cubicBezTo>
                  <a:cubicBezTo>
                    <a:pt x="80" y="95"/>
                    <a:pt x="84" y="94"/>
                    <a:pt x="84" y="94"/>
                  </a:cubicBezTo>
                  <a:cubicBezTo>
                    <a:pt x="84" y="92"/>
                    <a:pt x="85" y="88"/>
                    <a:pt x="83" y="89"/>
                  </a:cubicBezTo>
                  <a:cubicBezTo>
                    <a:pt x="80" y="90"/>
                    <a:pt x="78" y="88"/>
                    <a:pt x="77" y="85"/>
                  </a:cubicBezTo>
                  <a:cubicBezTo>
                    <a:pt x="77" y="83"/>
                    <a:pt x="79" y="80"/>
                    <a:pt x="78" y="77"/>
                  </a:cubicBezTo>
                  <a:cubicBezTo>
                    <a:pt x="78" y="76"/>
                    <a:pt x="77" y="74"/>
                    <a:pt x="78" y="73"/>
                  </a:cubicBezTo>
                  <a:cubicBezTo>
                    <a:pt x="78" y="73"/>
                    <a:pt x="78" y="72"/>
                    <a:pt x="79" y="72"/>
                  </a:cubicBezTo>
                  <a:cubicBezTo>
                    <a:pt x="80" y="72"/>
                    <a:pt x="79" y="70"/>
                    <a:pt x="80" y="70"/>
                  </a:cubicBezTo>
                  <a:cubicBezTo>
                    <a:pt x="81" y="68"/>
                    <a:pt x="86" y="68"/>
                    <a:pt x="87" y="68"/>
                  </a:cubicBezTo>
                  <a:cubicBezTo>
                    <a:pt x="85" y="67"/>
                    <a:pt x="86" y="64"/>
                    <a:pt x="84" y="63"/>
                  </a:cubicBezTo>
                  <a:cubicBezTo>
                    <a:pt x="83" y="62"/>
                    <a:pt x="82" y="61"/>
                    <a:pt x="82" y="60"/>
                  </a:cubicBezTo>
                  <a:cubicBezTo>
                    <a:pt x="82" y="58"/>
                    <a:pt x="82" y="56"/>
                    <a:pt x="81" y="55"/>
                  </a:cubicBezTo>
                  <a:cubicBezTo>
                    <a:pt x="81" y="53"/>
                    <a:pt x="80" y="52"/>
                    <a:pt x="80" y="50"/>
                  </a:cubicBezTo>
                  <a:cubicBezTo>
                    <a:pt x="80" y="49"/>
                    <a:pt x="80" y="44"/>
                    <a:pt x="81" y="45"/>
                  </a:cubicBezTo>
                  <a:cubicBezTo>
                    <a:pt x="80" y="41"/>
                    <a:pt x="80" y="39"/>
                    <a:pt x="82" y="35"/>
                  </a:cubicBezTo>
                  <a:cubicBezTo>
                    <a:pt x="83" y="32"/>
                    <a:pt x="83" y="31"/>
                    <a:pt x="83" y="28"/>
                  </a:cubicBezTo>
                  <a:cubicBezTo>
                    <a:pt x="83" y="25"/>
                    <a:pt x="85" y="23"/>
                    <a:pt x="87" y="21"/>
                  </a:cubicBezTo>
                  <a:cubicBezTo>
                    <a:pt x="88" y="20"/>
                    <a:pt x="89" y="19"/>
                    <a:pt x="90" y="18"/>
                  </a:cubicBezTo>
                  <a:cubicBezTo>
                    <a:pt x="91" y="17"/>
                    <a:pt x="91" y="17"/>
                    <a:pt x="90" y="15"/>
                  </a:cubicBezTo>
                  <a:cubicBezTo>
                    <a:pt x="89" y="15"/>
                    <a:pt x="91" y="16"/>
                    <a:pt x="90" y="1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2037" name="Freeform 734" descr="" title=""/>
            <p:cNvSpPr>
              <a:spLocks/>
            </p:cNvSpPr>
            <p:nvPr/>
          </p:nvSpPr>
          <p:spPr bwMode="auto">
            <a:xfrm>
              <a:off x="12271269" y="9220233"/>
              <a:ext cx="556672" cy="624313"/>
            </a:xfrm>
            <a:custGeom>
              <a:avLst/>
              <a:gdLst>
                <a:gd name="T0" fmla="*/ 51 w 56"/>
                <a:gd name="T1" fmla="*/ 27 h 63"/>
                <a:gd name="T2" fmla="*/ 48 w 56"/>
                <a:gd name="T3" fmla="*/ 26 h 63"/>
                <a:gd name="T4" fmla="*/ 47 w 56"/>
                <a:gd name="T5" fmla="*/ 21 h 63"/>
                <a:gd name="T6" fmla="*/ 46 w 56"/>
                <a:gd name="T7" fmla="*/ 12 h 63"/>
                <a:gd name="T8" fmla="*/ 46 w 56"/>
                <a:gd name="T9" fmla="*/ 8 h 63"/>
                <a:gd name="T10" fmla="*/ 43 w 56"/>
                <a:gd name="T11" fmla="*/ 8 h 63"/>
                <a:gd name="T12" fmla="*/ 40 w 56"/>
                <a:gd name="T13" fmla="*/ 6 h 63"/>
                <a:gd name="T14" fmla="*/ 35 w 56"/>
                <a:gd name="T15" fmla="*/ 8 h 63"/>
                <a:gd name="T16" fmla="*/ 34 w 56"/>
                <a:gd name="T17" fmla="*/ 11 h 63"/>
                <a:gd name="T18" fmla="*/ 29 w 56"/>
                <a:gd name="T19" fmla="*/ 12 h 63"/>
                <a:gd name="T20" fmla="*/ 18 w 56"/>
                <a:gd name="T21" fmla="*/ 1 h 63"/>
                <a:gd name="T22" fmla="*/ 3 w 56"/>
                <a:gd name="T23" fmla="*/ 2 h 63"/>
                <a:gd name="T24" fmla="*/ 6 w 56"/>
                <a:gd name="T25" fmla="*/ 12 h 63"/>
                <a:gd name="T26" fmla="*/ 6 w 56"/>
                <a:gd name="T27" fmla="*/ 16 h 63"/>
                <a:gd name="T28" fmla="*/ 6 w 56"/>
                <a:gd name="T29" fmla="*/ 20 h 63"/>
                <a:gd name="T30" fmla="*/ 8 w 56"/>
                <a:gd name="T31" fmla="*/ 33 h 63"/>
                <a:gd name="T32" fmla="*/ 3 w 56"/>
                <a:gd name="T33" fmla="*/ 41 h 63"/>
                <a:gd name="T34" fmla="*/ 0 w 56"/>
                <a:gd name="T35" fmla="*/ 50 h 63"/>
                <a:gd name="T36" fmla="*/ 0 w 56"/>
                <a:gd name="T37" fmla="*/ 55 h 63"/>
                <a:gd name="T38" fmla="*/ 0 w 56"/>
                <a:gd name="T39" fmla="*/ 59 h 63"/>
                <a:gd name="T40" fmla="*/ 3 w 56"/>
                <a:gd name="T41" fmla="*/ 59 h 63"/>
                <a:gd name="T42" fmla="*/ 8 w 56"/>
                <a:gd name="T43" fmla="*/ 58 h 63"/>
                <a:gd name="T44" fmla="*/ 9 w 56"/>
                <a:gd name="T45" fmla="*/ 59 h 63"/>
                <a:gd name="T46" fmla="*/ 16 w 56"/>
                <a:gd name="T47" fmla="*/ 59 h 63"/>
                <a:gd name="T48" fmla="*/ 25 w 56"/>
                <a:gd name="T49" fmla="*/ 59 h 63"/>
                <a:gd name="T50" fmla="*/ 30 w 56"/>
                <a:gd name="T51" fmla="*/ 59 h 63"/>
                <a:gd name="T52" fmla="*/ 39 w 56"/>
                <a:gd name="T53" fmla="*/ 62 h 63"/>
                <a:gd name="T54" fmla="*/ 53 w 56"/>
                <a:gd name="T55" fmla="*/ 60 h 63"/>
                <a:gd name="T56" fmla="*/ 46 w 56"/>
                <a:gd name="T57" fmla="*/ 51 h 63"/>
                <a:gd name="T58" fmla="*/ 46 w 56"/>
                <a:gd name="T59" fmla="*/ 37 h 63"/>
                <a:gd name="T60" fmla="*/ 56 w 56"/>
                <a:gd name="T61" fmla="*/ 35 h 63"/>
                <a:gd name="T62" fmla="*/ 56 w 56"/>
                <a:gd name="T63" fmla="*/ 27 h 63"/>
                <a:gd name="T64" fmla="*/ 51 w 56"/>
                <a:gd name="T65" fmla="*/ 2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63">
                  <a:moveTo>
                    <a:pt x="51" y="27"/>
                  </a:moveTo>
                  <a:cubicBezTo>
                    <a:pt x="49" y="27"/>
                    <a:pt x="48" y="28"/>
                    <a:pt x="48" y="26"/>
                  </a:cubicBezTo>
                  <a:cubicBezTo>
                    <a:pt x="48" y="24"/>
                    <a:pt x="48" y="23"/>
                    <a:pt x="47" y="21"/>
                  </a:cubicBezTo>
                  <a:cubicBezTo>
                    <a:pt x="45" y="18"/>
                    <a:pt x="48" y="15"/>
                    <a:pt x="46" y="12"/>
                  </a:cubicBezTo>
                  <a:cubicBezTo>
                    <a:pt x="46" y="11"/>
                    <a:pt x="46" y="8"/>
                    <a:pt x="46" y="8"/>
                  </a:cubicBezTo>
                  <a:cubicBezTo>
                    <a:pt x="46" y="8"/>
                    <a:pt x="43" y="8"/>
                    <a:pt x="43" y="8"/>
                  </a:cubicBezTo>
                  <a:cubicBezTo>
                    <a:pt x="40" y="8"/>
                    <a:pt x="40" y="9"/>
                    <a:pt x="40" y="6"/>
                  </a:cubicBezTo>
                  <a:cubicBezTo>
                    <a:pt x="37" y="6"/>
                    <a:pt x="36" y="5"/>
                    <a:pt x="35" y="8"/>
                  </a:cubicBezTo>
                  <a:cubicBezTo>
                    <a:pt x="35" y="8"/>
                    <a:pt x="35" y="11"/>
                    <a:pt x="34" y="11"/>
                  </a:cubicBezTo>
                  <a:cubicBezTo>
                    <a:pt x="33" y="12"/>
                    <a:pt x="31" y="12"/>
                    <a:pt x="29" y="12"/>
                  </a:cubicBezTo>
                  <a:cubicBezTo>
                    <a:pt x="22" y="13"/>
                    <a:pt x="24" y="1"/>
                    <a:pt x="18" y="1"/>
                  </a:cubicBezTo>
                  <a:cubicBezTo>
                    <a:pt x="13" y="1"/>
                    <a:pt x="7" y="0"/>
                    <a:pt x="3" y="2"/>
                  </a:cubicBezTo>
                  <a:cubicBezTo>
                    <a:pt x="1" y="4"/>
                    <a:pt x="6" y="10"/>
                    <a:pt x="6" y="12"/>
                  </a:cubicBezTo>
                  <a:cubicBezTo>
                    <a:pt x="7" y="13"/>
                    <a:pt x="7" y="15"/>
                    <a:pt x="6" y="16"/>
                  </a:cubicBezTo>
                  <a:cubicBezTo>
                    <a:pt x="4" y="17"/>
                    <a:pt x="6" y="19"/>
                    <a:pt x="6" y="20"/>
                  </a:cubicBezTo>
                  <a:cubicBezTo>
                    <a:pt x="9" y="24"/>
                    <a:pt x="11" y="29"/>
                    <a:pt x="8" y="33"/>
                  </a:cubicBezTo>
                  <a:cubicBezTo>
                    <a:pt x="6" y="36"/>
                    <a:pt x="4" y="38"/>
                    <a:pt x="3" y="41"/>
                  </a:cubicBezTo>
                  <a:cubicBezTo>
                    <a:pt x="2" y="44"/>
                    <a:pt x="1" y="47"/>
                    <a:pt x="0" y="50"/>
                  </a:cubicBezTo>
                  <a:cubicBezTo>
                    <a:pt x="0" y="52"/>
                    <a:pt x="0" y="54"/>
                    <a:pt x="0" y="55"/>
                  </a:cubicBezTo>
                  <a:cubicBezTo>
                    <a:pt x="0" y="56"/>
                    <a:pt x="0" y="58"/>
                    <a:pt x="0" y="59"/>
                  </a:cubicBezTo>
                  <a:cubicBezTo>
                    <a:pt x="1" y="59"/>
                    <a:pt x="2" y="59"/>
                    <a:pt x="3" y="59"/>
                  </a:cubicBezTo>
                  <a:cubicBezTo>
                    <a:pt x="5" y="59"/>
                    <a:pt x="5" y="56"/>
                    <a:pt x="8" y="58"/>
                  </a:cubicBezTo>
                  <a:cubicBezTo>
                    <a:pt x="8" y="58"/>
                    <a:pt x="9" y="59"/>
                    <a:pt x="9" y="59"/>
                  </a:cubicBezTo>
                  <a:cubicBezTo>
                    <a:pt x="12" y="59"/>
                    <a:pt x="14" y="59"/>
                    <a:pt x="16" y="59"/>
                  </a:cubicBezTo>
                  <a:cubicBezTo>
                    <a:pt x="19" y="59"/>
                    <a:pt x="22" y="59"/>
                    <a:pt x="25" y="59"/>
                  </a:cubicBezTo>
                  <a:cubicBezTo>
                    <a:pt x="26" y="59"/>
                    <a:pt x="29" y="59"/>
                    <a:pt x="30" y="59"/>
                  </a:cubicBezTo>
                  <a:cubicBezTo>
                    <a:pt x="32" y="63"/>
                    <a:pt x="36" y="62"/>
                    <a:pt x="39" y="62"/>
                  </a:cubicBezTo>
                  <a:cubicBezTo>
                    <a:pt x="44" y="62"/>
                    <a:pt x="48" y="61"/>
                    <a:pt x="53" y="60"/>
                  </a:cubicBezTo>
                  <a:cubicBezTo>
                    <a:pt x="50" y="57"/>
                    <a:pt x="46" y="55"/>
                    <a:pt x="46" y="51"/>
                  </a:cubicBezTo>
                  <a:cubicBezTo>
                    <a:pt x="46" y="46"/>
                    <a:pt x="46" y="41"/>
                    <a:pt x="46" y="37"/>
                  </a:cubicBezTo>
                  <a:cubicBezTo>
                    <a:pt x="46" y="36"/>
                    <a:pt x="56" y="38"/>
                    <a:pt x="56" y="35"/>
                  </a:cubicBezTo>
                  <a:cubicBezTo>
                    <a:pt x="56" y="33"/>
                    <a:pt x="56" y="30"/>
                    <a:pt x="56" y="27"/>
                  </a:cubicBezTo>
                  <a:cubicBezTo>
                    <a:pt x="56" y="24"/>
                    <a:pt x="53" y="27"/>
                    <a:pt x="51" y="2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2038" name="Freeform 735" descr="" title=""/>
            <p:cNvSpPr>
              <a:spLocks/>
            </p:cNvSpPr>
            <p:nvPr/>
          </p:nvSpPr>
          <p:spPr bwMode="auto">
            <a:xfrm>
              <a:off x="12628890" y="9814170"/>
              <a:ext cx="455460" cy="475826"/>
            </a:xfrm>
            <a:custGeom>
              <a:avLst/>
              <a:gdLst>
                <a:gd name="T0" fmla="*/ 25 w 46"/>
                <a:gd name="T1" fmla="*/ 2 h 48"/>
                <a:gd name="T2" fmla="*/ 21 w 46"/>
                <a:gd name="T3" fmla="*/ 3 h 48"/>
                <a:gd name="T4" fmla="*/ 18 w 46"/>
                <a:gd name="T5" fmla="*/ 4 h 48"/>
                <a:gd name="T6" fmla="*/ 6 w 46"/>
                <a:gd name="T7" fmla="*/ 4 h 48"/>
                <a:gd name="T8" fmla="*/ 6 w 46"/>
                <a:gd name="T9" fmla="*/ 18 h 48"/>
                <a:gd name="T10" fmla="*/ 6 w 46"/>
                <a:gd name="T11" fmla="*/ 23 h 48"/>
                <a:gd name="T12" fmla="*/ 1 w 46"/>
                <a:gd name="T13" fmla="*/ 24 h 48"/>
                <a:gd name="T14" fmla="*/ 1 w 46"/>
                <a:gd name="T15" fmla="*/ 31 h 48"/>
                <a:gd name="T16" fmla="*/ 1 w 46"/>
                <a:gd name="T17" fmla="*/ 38 h 48"/>
                <a:gd name="T18" fmla="*/ 4 w 46"/>
                <a:gd name="T19" fmla="*/ 47 h 48"/>
                <a:gd name="T20" fmla="*/ 8 w 46"/>
                <a:gd name="T21" fmla="*/ 48 h 48"/>
                <a:gd name="T22" fmla="*/ 13 w 46"/>
                <a:gd name="T23" fmla="*/ 44 h 48"/>
                <a:gd name="T24" fmla="*/ 19 w 46"/>
                <a:gd name="T25" fmla="*/ 41 h 48"/>
                <a:gd name="T26" fmla="*/ 29 w 46"/>
                <a:gd name="T27" fmla="*/ 39 h 48"/>
                <a:gd name="T28" fmla="*/ 31 w 46"/>
                <a:gd name="T29" fmla="*/ 37 h 48"/>
                <a:gd name="T30" fmla="*/ 34 w 46"/>
                <a:gd name="T31" fmla="*/ 34 h 48"/>
                <a:gd name="T32" fmla="*/ 43 w 46"/>
                <a:gd name="T33" fmla="*/ 26 h 48"/>
                <a:gd name="T34" fmla="*/ 44 w 46"/>
                <a:gd name="T35" fmla="*/ 22 h 48"/>
                <a:gd name="T36" fmla="*/ 40 w 46"/>
                <a:gd name="T37" fmla="*/ 21 h 48"/>
                <a:gd name="T38" fmla="*/ 38 w 46"/>
                <a:gd name="T39" fmla="*/ 17 h 48"/>
                <a:gd name="T40" fmla="*/ 39 w 46"/>
                <a:gd name="T41" fmla="*/ 15 h 48"/>
                <a:gd name="T42" fmla="*/ 36 w 46"/>
                <a:gd name="T43" fmla="*/ 14 h 48"/>
                <a:gd name="T44" fmla="*/ 36 w 46"/>
                <a:gd name="T45" fmla="*/ 13 h 48"/>
                <a:gd name="T46" fmla="*/ 34 w 46"/>
                <a:gd name="T47" fmla="*/ 12 h 48"/>
                <a:gd name="T48" fmla="*/ 30 w 46"/>
                <a:gd name="T49" fmla="*/ 7 h 48"/>
                <a:gd name="T50" fmla="*/ 25 w 46"/>
                <a:gd name="T51" fmla="*/ 2 h 48"/>
                <a:gd name="T52" fmla="*/ 25 w 46"/>
                <a:gd name="T53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6" h="48">
                  <a:moveTo>
                    <a:pt x="25" y="2"/>
                  </a:moveTo>
                  <a:cubicBezTo>
                    <a:pt x="24" y="3"/>
                    <a:pt x="22" y="3"/>
                    <a:pt x="21" y="3"/>
                  </a:cubicBezTo>
                  <a:cubicBezTo>
                    <a:pt x="19" y="3"/>
                    <a:pt x="20" y="6"/>
                    <a:pt x="18" y="4"/>
                  </a:cubicBezTo>
                  <a:cubicBezTo>
                    <a:pt x="15" y="0"/>
                    <a:pt x="10" y="5"/>
                    <a:pt x="6" y="4"/>
                  </a:cubicBezTo>
                  <a:cubicBezTo>
                    <a:pt x="6" y="9"/>
                    <a:pt x="6" y="14"/>
                    <a:pt x="6" y="18"/>
                  </a:cubicBezTo>
                  <a:cubicBezTo>
                    <a:pt x="6" y="19"/>
                    <a:pt x="7" y="23"/>
                    <a:pt x="6" y="23"/>
                  </a:cubicBezTo>
                  <a:cubicBezTo>
                    <a:pt x="5" y="24"/>
                    <a:pt x="1" y="22"/>
                    <a:pt x="1" y="24"/>
                  </a:cubicBezTo>
                  <a:cubicBezTo>
                    <a:pt x="1" y="26"/>
                    <a:pt x="1" y="29"/>
                    <a:pt x="1" y="31"/>
                  </a:cubicBezTo>
                  <a:cubicBezTo>
                    <a:pt x="1" y="33"/>
                    <a:pt x="0" y="36"/>
                    <a:pt x="1" y="38"/>
                  </a:cubicBezTo>
                  <a:cubicBezTo>
                    <a:pt x="5" y="39"/>
                    <a:pt x="6" y="44"/>
                    <a:pt x="4" y="47"/>
                  </a:cubicBezTo>
                  <a:cubicBezTo>
                    <a:pt x="4" y="48"/>
                    <a:pt x="8" y="48"/>
                    <a:pt x="8" y="48"/>
                  </a:cubicBezTo>
                  <a:cubicBezTo>
                    <a:pt x="10" y="48"/>
                    <a:pt x="11" y="46"/>
                    <a:pt x="13" y="44"/>
                  </a:cubicBezTo>
                  <a:cubicBezTo>
                    <a:pt x="15" y="42"/>
                    <a:pt x="15" y="39"/>
                    <a:pt x="19" y="41"/>
                  </a:cubicBezTo>
                  <a:cubicBezTo>
                    <a:pt x="23" y="43"/>
                    <a:pt x="27" y="44"/>
                    <a:pt x="29" y="39"/>
                  </a:cubicBezTo>
                  <a:cubicBezTo>
                    <a:pt x="29" y="38"/>
                    <a:pt x="29" y="37"/>
                    <a:pt x="31" y="37"/>
                  </a:cubicBezTo>
                  <a:cubicBezTo>
                    <a:pt x="33" y="37"/>
                    <a:pt x="34" y="35"/>
                    <a:pt x="34" y="34"/>
                  </a:cubicBezTo>
                  <a:cubicBezTo>
                    <a:pt x="36" y="31"/>
                    <a:pt x="40" y="28"/>
                    <a:pt x="43" y="26"/>
                  </a:cubicBezTo>
                  <a:cubicBezTo>
                    <a:pt x="45" y="25"/>
                    <a:pt x="46" y="24"/>
                    <a:pt x="44" y="22"/>
                  </a:cubicBezTo>
                  <a:cubicBezTo>
                    <a:pt x="43" y="21"/>
                    <a:pt x="40" y="22"/>
                    <a:pt x="40" y="21"/>
                  </a:cubicBezTo>
                  <a:cubicBezTo>
                    <a:pt x="39" y="20"/>
                    <a:pt x="38" y="19"/>
                    <a:pt x="38" y="17"/>
                  </a:cubicBezTo>
                  <a:cubicBezTo>
                    <a:pt x="38" y="17"/>
                    <a:pt x="39" y="16"/>
                    <a:pt x="39" y="15"/>
                  </a:cubicBezTo>
                  <a:cubicBezTo>
                    <a:pt x="38" y="15"/>
                    <a:pt x="37" y="15"/>
                    <a:pt x="36" y="14"/>
                  </a:cubicBezTo>
                  <a:cubicBezTo>
                    <a:pt x="36" y="14"/>
                    <a:pt x="37" y="13"/>
                    <a:pt x="36" y="13"/>
                  </a:cubicBezTo>
                  <a:cubicBezTo>
                    <a:pt x="35" y="13"/>
                    <a:pt x="35" y="12"/>
                    <a:pt x="34" y="12"/>
                  </a:cubicBezTo>
                  <a:cubicBezTo>
                    <a:pt x="32" y="11"/>
                    <a:pt x="31" y="10"/>
                    <a:pt x="30" y="7"/>
                  </a:cubicBezTo>
                  <a:cubicBezTo>
                    <a:pt x="30" y="6"/>
                    <a:pt x="27" y="2"/>
                    <a:pt x="25" y="2"/>
                  </a:cubicBezTo>
                  <a:cubicBezTo>
                    <a:pt x="25" y="2"/>
                    <a:pt x="26" y="2"/>
                    <a:pt x="25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2039" name="Freeform 736" descr="" title=""/>
            <p:cNvSpPr>
              <a:spLocks/>
            </p:cNvSpPr>
            <p:nvPr/>
          </p:nvSpPr>
          <p:spPr bwMode="auto">
            <a:xfrm>
              <a:off x="12875174" y="9716301"/>
              <a:ext cx="387984" cy="344214"/>
            </a:xfrm>
            <a:custGeom>
              <a:avLst/>
              <a:gdLst>
                <a:gd name="T0" fmla="*/ 39 w 39"/>
                <a:gd name="T1" fmla="*/ 22 h 35"/>
                <a:gd name="T2" fmla="*/ 38 w 39"/>
                <a:gd name="T3" fmla="*/ 18 h 35"/>
                <a:gd name="T4" fmla="*/ 39 w 39"/>
                <a:gd name="T5" fmla="*/ 14 h 35"/>
                <a:gd name="T6" fmla="*/ 38 w 39"/>
                <a:gd name="T7" fmla="*/ 7 h 35"/>
                <a:gd name="T8" fmla="*/ 27 w 39"/>
                <a:gd name="T9" fmla="*/ 2 h 35"/>
                <a:gd name="T10" fmla="*/ 24 w 39"/>
                <a:gd name="T11" fmla="*/ 0 h 35"/>
                <a:gd name="T12" fmla="*/ 19 w 39"/>
                <a:gd name="T13" fmla="*/ 3 h 35"/>
                <a:gd name="T14" fmla="*/ 13 w 39"/>
                <a:gd name="T15" fmla="*/ 7 h 35"/>
                <a:gd name="T16" fmla="*/ 9 w 39"/>
                <a:gd name="T17" fmla="*/ 12 h 35"/>
                <a:gd name="T18" fmla="*/ 2 w 39"/>
                <a:gd name="T19" fmla="*/ 12 h 35"/>
                <a:gd name="T20" fmla="*/ 5 w 39"/>
                <a:gd name="T21" fmla="*/ 16 h 35"/>
                <a:gd name="T22" fmla="*/ 8 w 39"/>
                <a:gd name="T23" fmla="*/ 21 h 35"/>
                <a:gd name="T24" fmla="*/ 11 w 39"/>
                <a:gd name="T25" fmla="*/ 23 h 35"/>
                <a:gd name="T26" fmla="*/ 11 w 39"/>
                <a:gd name="T27" fmla="*/ 24 h 35"/>
                <a:gd name="T28" fmla="*/ 14 w 39"/>
                <a:gd name="T29" fmla="*/ 25 h 35"/>
                <a:gd name="T30" fmla="*/ 13 w 39"/>
                <a:gd name="T31" fmla="*/ 28 h 35"/>
                <a:gd name="T32" fmla="*/ 15 w 39"/>
                <a:gd name="T33" fmla="*/ 31 h 35"/>
                <a:gd name="T34" fmla="*/ 20 w 39"/>
                <a:gd name="T35" fmla="*/ 34 h 35"/>
                <a:gd name="T36" fmla="*/ 25 w 39"/>
                <a:gd name="T37" fmla="*/ 35 h 35"/>
                <a:gd name="T38" fmla="*/ 27 w 39"/>
                <a:gd name="T39" fmla="*/ 35 h 35"/>
                <a:gd name="T40" fmla="*/ 34 w 39"/>
                <a:gd name="T41" fmla="*/ 31 h 35"/>
                <a:gd name="T42" fmla="*/ 36 w 39"/>
                <a:gd name="T43" fmla="*/ 27 h 35"/>
                <a:gd name="T44" fmla="*/ 39 w 39"/>
                <a:gd name="T45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" h="35">
                  <a:moveTo>
                    <a:pt x="39" y="22"/>
                  </a:moveTo>
                  <a:cubicBezTo>
                    <a:pt x="39" y="21"/>
                    <a:pt x="38" y="19"/>
                    <a:pt x="38" y="18"/>
                  </a:cubicBezTo>
                  <a:cubicBezTo>
                    <a:pt x="38" y="16"/>
                    <a:pt x="39" y="15"/>
                    <a:pt x="39" y="14"/>
                  </a:cubicBezTo>
                  <a:cubicBezTo>
                    <a:pt x="39" y="11"/>
                    <a:pt x="39" y="9"/>
                    <a:pt x="38" y="7"/>
                  </a:cubicBezTo>
                  <a:cubicBezTo>
                    <a:pt x="38" y="4"/>
                    <a:pt x="29" y="2"/>
                    <a:pt x="27" y="2"/>
                  </a:cubicBezTo>
                  <a:cubicBezTo>
                    <a:pt x="27" y="0"/>
                    <a:pt x="27" y="0"/>
                    <a:pt x="24" y="0"/>
                  </a:cubicBezTo>
                  <a:cubicBezTo>
                    <a:pt x="21" y="0"/>
                    <a:pt x="21" y="1"/>
                    <a:pt x="19" y="3"/>
                  </a:cubicBezTo>
                  <a:cubicBezTo>
                    <a:pt x="18" y="5"/>
                    <a:pt x="15" y="6"/>
                    <a:pt x="13" y="7"/>
                  </a:cubicBezTo>
                  <a:cubicBezTo>
                    <a:pt x="12" y="9"/>
                    <a:pt x="11" y="12"/>
                    <a:pt x="9" y="12"/>
                  </a:cubicBezTo>
                  <a:cubicBezTo>
                    <a:pt x="7" y="12"/>
                    <a:pt x="5" y="11"/>
                    <a:pt x="2" y="12"/>
                  </a:cubicBezTo>
                  <a:cubicBezTo>
                    <a:pt x="0" y="13"/>
                    <a:pt x="4" y="15"/>
                    <a:pt x="5" y="16"/>
                  </a:cubicBezTo>
                  <a:cubicBezTo>
                    <a:pt x="6" y="18"/>
                    <a:pt x="6" y="20"/>
                    <a:pt x="8" y="21"/>
                  </a:cubicBezTo>
                  <a:cubicBezTo>
                    <a:pt x="9" y="22"/>
                    <a:pt x="10" y="23"/>
                    <a:pt x="11" y="23"/>
                  </a:cubicBezTo>
                  <a:cubicBezTo>
                    <a:pt x="12" y="23"/>
                    <a:pt x="11" y="24"/>
                    <a:pt x="11" y="24"/>
                  </a:cubicBezTo>
                  <a:cubicBezTo>
                    <a:pt x="12" y="24"/>
                    <a:pt x="13" y="25"/>
                    <a:pt x="14" y="25"/>
                  </a:cubicBezTo>
                  <a:cubicBezTo>
                    <a:pt x="14" y="26"/>
                    <a:pt x="13" y="27"/>
                    <a:pt x="13" y="28"/>
                  </a:cubicBezTo>
                  <a:cubicBezTo>
                    <a:pt x="13" y="29"/>
                    <a:pt x="14" y="31"/>
                    <a:pt x="15" y="31"/>
                  </a:cubicBezTo>
                  <a:cubicBezTo>
                    <a:pt x="18" y="31"/>
                    <a:pt x="19" y="31"/>
                    <a:pt x="20" y="34"/>
                  </a:cubicBezTo>
                  <a:cubicBezTo>
                    <a:pt x="21" y="35"/>
                    <a:pt x="23" y="34"/>
                    <a:pt x="25" y="35"/>
                  </a:cubicBezTo>
                  <a:cubicBezTo>
                    <a:pt x="26" y="35"/>
                    <a:pt x="26" y="35"/>
                    <a:pt x="27" y="35"/>
                  </a:cubicBezTo>
                  <a:cubicBezTo>
                    <a:pt x="31" y="35"/>
                    <a:pt x="32" y="34"/>
                    <a:pt x="34" y="31"/>
                  </a:cubicBezTo>
                  <a:cubicBezTo>
                    <a:pt x="35" y="30"/>
                    <a:pt x="36" y="28"/>
                    <a:pt x="36" y="27"/>
                  </a:cubicBezTo>
                  <a:cubicBezTo>
                    <a:pt x="37" y="25"/>
                    <a:pt x="39" y="24"/>
                    <a:pt x="39" y="2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2040" name="Freeform 737" descr="" title=""/>
            <p:cNvSpPr>
              <a:spLocks/>
            </p:cNvSpPr>
            <p:nvPr/>
          </p:nvSpPr>
          <p:spPr bwMode="auto">
            <a:xfrm>
              <a:off x="13134955" y="10229248"/>
              <a:ext cx="97839" cy="111364"/>
            </a:xfrm>
            <a:custGeom>
              <a:avLst/>
              <a:gdLst>
                <a:gd name="T0" fmla="*/ 5 w 10"/>
                <a:gd name="T1" fmla="*/ 1 h 11"/>
                <a:gd name="T2" fmla="*/ 7 w 10"/>
                <a:gd name="T3" fmla="*/ 9 h 11"/>
                <a:gd name="T4" fmla="*/ 5 w 10"/>
                <a:gd name="T5" fmla="*/ 1 h 11"/>
                <a:gd name="T6" fmla="*/ 5 w 10"/>
                <a:gd name="T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1">
                  <a:moveTo>
                    <a:pt x="5" y="1"/>
                  </a:moveTo>
                  <a:cubicBezTo>
                    <a:pt x="0" y="2"/>
                    <a:pt x="3" y="11"/>
                    <a:pt x="7" y="9"/>
                  </a:cubicBezTo>
                  <a:cubicBezTo>
                    <a:pt x="10" y="8"/>
                    <a:pt x="9" y="0"/>
                    <a:pt x="5" y="1"/>
                  </a:cubicBezTo>
                  <a:cubicBezTo>
                    <a:pt x="3" y="1"/>
                    <a:pt x="6" y="1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2041" name="Freeform 738" descr="" title=""/>
            <p:cNvSpPr>
              <a:spLocks noEditPoints="1"/>
            </p:cNvSpPr>
            <p:nvPr/>
          </p:nvSpPr>
          <p:spPr bwMode="auto">
            <a:xfrm>
              <a:off x="12470322" y="10050393"/>
              <a:ext cx="782713" cy="685052"/>
            </a:xfrm>
            <a:custGeom>
              <a:avLst/>
              <a:gdLst>
                <a:gd name="T0" fmla="*/ 74 w 79"/>
                <a:gd name="T1" fmla="*/ 27 h 69"/>
                <a:gd name="T2" fmla="*/ 69 w 79"/>
                <a:gd name="T3" fmla="*/ 22 h 69"/>
                <a:gd name="T4" fmla="*/ 72 w 79"/>
                <a:gd name="T5" fmla="*/ 19 h 69"/>
                <a:gd name="T6" fmla="*/ 75 w 79"/>
                <a:gd name="T7" fmla="*/ 20 h 69"/>
                <a:gd name="T8" fmla="*/ 75 w 79"/>
                <a:gd name="T9" fmla="*/ 11 h 69"/>
                <a:gd name="T10" fmla="*/ 73 w 79"/>
                <a:gd name="T11" fmla="*/ 7 h 69"/>
                <a:gd name="T12" fmla="*/ 72 w 79"/>
                <a:gd name="T13" fmla="*/ 1 h 69"/>
                <a:gd name="T14" fmla="*/ 66 w 79"/>
                <a:gd name="T15" fmla="*/ 1 h 69"/>
                <a:gd name="T16" fmla="*/ 60 w 79"/>
                <a:gd name="T17" fmla="*/ 2 h 69"/>
                <a:gd name="T18" fmla="*/ 55 w 79"/>
                <a:gd name="T19" fmla="*/ 5 h 69"/>
                <a:gd name="T20" fmla="*/ 51 w 79"/>
                <a:gd name="T21" fmla="*/ 8 h 69"/>
                <a:gd name="T22" fmla="*/ 49 w 79"/>
                <a:gd name="T23" fmla="*/ 12 h 69"/>
                <a:gd name="T24" fmla="*/ 45 w 79"/>
                <a:gd name="T25" fmla="*/ 14 h 69"/>
                <a:gd name="T26" fmla="*/ 44 w 79"/>
                <a:gd name="T27" fmla="*/ 17 h 69"/>
                <a:gd name="T28" fmla="*/ 34 w 79"/>
                <a:gd name="T29" fmla="*/ 17 h 69"/>
                <a:gd name="T30" fmla="*/ 28 w 79"/>
                <a:gd name="T31" fmla="*/ 21 h 69"/>
                <a:gd name="T32" fmla="*/ 24 w 79"/>
                <a:gd name="T33" fmla="*/ 24 h 69"/>
                <a:gd name="T34" fmla="*/ 20 w 79"/>
                <a:gd name="T35" fmla="*/ 23 h 69"/>
                <a:gd name="T36" fmla="*/ 17 w 79"/>
                <a:gd name="T37" fmla="*/ 14 h 69"/>
                <a:gd name="T38" fmla="*/ 17 w 79"/>
                <a:gd name="T39" fmla="*/ 29 h 69"/>
                <a:gd name="T40" fmla="*/ 17 w 79"/>
                <a:gd name="T41" fmla="*/ 33 h 69"/>
                <a:gd name="T42" fmla="*/ 9 w 79"/>
                <a:gd name="T43" fmla="*/ 35 h 69"/>
                <a:gd name="T44" fmla="*/ 6 w 79"/>
                <a:gd name="T45" fmla="*/ 34 h 69"/>
                <a:gd name="T46" fmla="*/ 2 w 79"/>
                <a:gd name="T47" fmla="*/ 33 h 69"/>
                <a:gd name="T48" fmla="*/ 3 w 79"/>
                <a:gd name="T49" fmla="*/ 40 h 69"/>
                <a:gd name="T50" fmla="*/ 5 w 79"/>
                <a:gd name="T51" fmla="*/ 45 h 69"/>
                <a:gd name="T52" fmla="*/ 9 w 79"/>
                <a:gd name="T53" fmla="*/ 56 h 69"/>
                <a:gd name="T54" fmla="*/ 8 w 79"/>
                <a:gd name="T55" fmla="*/ 60 h 69"/>
                <a:gd name="T56" fmla="*/ 9 w 79"/>
                <a:gd name="T57" fmla="*/ 62 h 69"/>
                <a:gd name="T58" fmla="*/ 10 w 79"/>
                <a:gd name="T59" fmla="*/ 66 h 69"/>
                <a:gd name="T60" fmla="*/ 11 w 79"/>
                <a:gd name="T61" fmla="*/ 64 h 69"/>
                <a:gd name="T62" fmla="*/ 15 w 79"/>
                <a:gd name="T63" fmla="*/ 68 h 69"/>
                <a:gd name="T64" fmla="*/ 21 w 79"/>
                <a:gd name="T65" fmla="*/ 66 h 69"/>
                <a:gd name="T66" fmla="*/ 26 w 79"/>
                <a:gd name="T67" fmla="*/ 65 h 69"/>
                <a:gd name="T68" fmla="*/ 31 w 79"/>
                <a:gd name="T69" fmla="*/ 64 h 69"/>
                <a:gd name="T70" fmla="*/ 38 w 79"/>
                <a:gd name="T71" fmla="*/ 64 h 69"/>
                <a:gd name="T72" fmla="*/ 39 w 79"/>
                <a:gd name="T73" fmla="*/ 64 h 69"/>
                <a:gd name="T74" fmla="*/ 41 w 79"/>
                <a:gd name="T75" fmla="*/ 63 h 69"/>
                <a:gd name="T76" fmla="*/ 42 w 79"/>
                <a:gd name="T77" fmla="*/ 62 h 69"/>
                <a:gd name="T78" fmla="*/ 44 w 79"/>
                <a:gd name="T79" fmla="*/ 65 h 69"/>
                <a:gd name="T80" fmla="*/ 46 w 79"/>
                <a:gd name="T81" fmla="*/ 62 h 69"/>
                <a:gd name="T82" fmla="*/ 57 w 79"/>
                <a:gd name="T83" fmla="*/ 56 h 69"/>
                <a:gd name="T84" fmla="*/ 65 w 79"/>
                <a:gd name="T85" fmla="*/ 48 h 69"/>
                <a:gd name="T86" fmla="*/ 72 w 79"/>
                <a:gd name="T87" fmla="*/ 37 h 69"/>
                <a:gd name="T88" fmla="*/ 77 w 79"/>
                <a:gd name="T89" fmla="*/ 33 h 69"/>
                <a:gd name="T90" fmla="*/ 79 w 79"/>
                <a:gd name="T91" fmla="*/ 25 h 69"/>
                <a:gd name="T92" fmla="*/ 76 w 79"/>
                <a:gd name="T93" fmla="*/ 25 h 69"/>
                <a:gd name="T94" fmla="*/ 74 w 79"/>
                <a:gd name="T95" fmla="*/ 27 h 69"/>
                <a:gd name="T96" fmla="*/ 62 w 79"/>
                <a:gd name="T97" fmla="*/ 39 h 69"/>
                <a:gd name="T98" fmla="*/ 61 w 79"/>
                <a:gd name="T99" fmla="*/ 41 h 69"/>
                <a:gd name="T100" fmla="*/ 57 w 79"/>
                <a:gd name="T101" fmla="*/ 43 h 69"/>
                <a:gd name="T102" fmla="*/ 55 w 79"/>
                <a:gd name="T103" fmla="*/ 44 h 69"/>
                <a:gd name="T104" fmla="*/ 52 w 79"/>
                <a:gd name="T105" fmla="*/ 41 h 69"/>
                <a:gd name="T106" fmla="*/ 56 w 79"/>
                <a:gd name="T107" fmla="*/ 35 h 69"/>
                <a:gd name="T108" fmla="*/ 60 w 79"/>
                <a:gd name="T109" fmla="*/ 35 h 69"/>
                <a:gd name="T110" fmla="*/ 62 w 79"/>
                <a:gd name="T111" fmla="*/ 39 h 69"/>
                <a:gd name="T112" fmla="*/ 62 w 79"/>
                <a:gd name="T113" fmla="*/ 3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9" h="69">
                  <a:moveTo>
                    <a:pt x="74" y="27"/>
                  </a:moveTo>
                  <a:cubicBezTo>
                    <a:pt x="71" y="27"/>
                    <a:pt x="68" y="24"/>
                    <a:pt x="69" y="22"/>
                  </a:cubicBezTo>
                  <a:cubicBezTo>
                    <a:pt x="69" y="20"/>
                    <a:pt x="71" y="19"/>
                    <a:pt x="72" y="19"/>
                  </a:cubicBezTo>
                  <a:cubicBezTo>
                    <a:pt x="73" y="19"/>
                    <a:pt x="74" y="20"/>
                    <a:pt x="75" y="20"/>
                  </a:cubicBezTo>
                  <a:cubicBezTo>
                    <a:pt x="75" y="17"/>
                    <a:pt x="76" y="14"/>
                    <a:pt x="75" y="11"/>
                  </a:cubicBezTo>
                  <a:cubicBezTo>
                    <a:pt x="74" y="10"/>
                    <a:pt x="73" y="8"/>
                    <a:pt x="73" y="7"/>
                  </a:cubicBezTo>
                  <a:cubicBezTo>
                    <a:pt x="72" y="5"/>
                    <a:pt x="72" y="3"/>
                    <a:pt x="72" y="1"/>
                  </a:cubicBezTo>
                  <a:cubicBezTo>
                    <a:pt x="70" y="2"/>
                    <a:pt x="67" y="1"/>
                    <a:pt x="66" y="1"/>
                  </a:cubicBezTo>
                  <a:cubicBezTo>
                    <a:pt x="63" y="0"/>
                    <a:pt x="61" y="0"/>
                    <a:pt x="60" y="2"/>
                  </a:cubicBezTo>
                  <a:cubicBezTo>
                    <a:pt x="58" y="3"/>
                    <a:pt x="56" y="3"/>
                    <a:pt x="55" y="5"/>
                  </a:cubicBezTo>
                  <a:cubicBezTo>
                    <a:pt x="54" y="6"/>
                    <a:pt x="52" y="7"/>
                    <a:pt x="51" y="8"/>
                  </a:cubicBezTo>
                  <a:cubicBezTo>
                    <a:pt x="50" y="9"/>
                    <a:pt x="50" y="11"/>
                    <a:pt x="49" y="12"/>
                  </a:cubicBezTo>
                  <a:cubicBezTo>
                    <a:pt x="48" y="14"/>
                    <a:pt x="46" y="12"/>
                    <a:pt x="45" y="14"/>
                  </a:cubicBezTo>
                  <a:cubicBezTo>
                    <a:pt x="44" y="15"/>
                    <a:pt x="45" y="16"/>
                    <a:pt x="44" y="17"/>
                  </a:cubicBezTo>
                  <a:cubicBezTo>
                    <a:pt x="42" y="21"/>
                    <a:pt x="37" y="18"/>
                    <a:pt x="34" y="17"/>
                  </a:cubicBezTo>
                  <a:cubicBezTo>
                    <a:pt x="31" y="15"/>
                    <a:pt x="30" y="19"/>
                    <a:pt x="28" y="21"/>
                  </a:cubicBezTo>
                  <a:cubicBezTo>
                    <a:pt x="27" y="22"/>
                    <a:pt x="26" y="24"/>
                    <a:pt x="24" y="24"/>
                  </a:cubicBezTo>
                  <a:cubicBezTo>
                    <a:pt x="24" y="24"/>
                    <a:pt x="20" y="24"/>
                    <a:pt x="20" y="23"/>
                  </a:cubicBezTo>
                  <a:cubicBezTo>
                    <a:pt x="22" y="20"/>
                    <a:pt x="21" y="15"/>
                    <a:pt x="17" y="14"/>
                  </a:cubicBezTo>
                  <a:cubicBezTo>
                    <a:pt x="17" y="19"/>
                    <a:pt x="17" y="24"/>
                    <a:pt x="17" y="29"/>
                  </a:cubicBezTo>
                  <a:cubicBezTo>
                    <a:pt x="17" y="29"/>
                    <a:pt x="18" y="32"/>
                    <a:pt x="17" y="33"/>
                  </a:cubicBezTo>
                  <a:cubicBezTo>
                    <a:pt x="14" y="35"/>
                    <a:pt x="13" y="36"/>
                    <a:pt x="9" y="35"/>
                  </a:cubicBezTo>
                  <a:cubicBezTo>
                    <a:pt x="8" y="35"/>
                    <a:pt x="7" y="35"/>
                    <a:pt x="6" y="34"/>
                  </a:cubicBezTo>
                  <a:cubicBezTo>
                    <a:pt x="5" y="32"/>
                    <a:pt x="4" y="31"/>
                    <a:pt x="2" y="33"/>
                  </a:cubicBezTo>
                  <a:cubicBezTo>
                    <a:pt x="0" y="35"/>
                    <a:pt x="2" y="38"/>
                    <a:pt x="3" y="40"/>
                  </a:cubicBezTo>
                  <a:cubicBezTo>
                    <a:pt x="4" y="41"/>
                    <a:pt x="5" y="43"/>
                    <a:pt x="5" y="45"/>
                  </a:cubicBezTo>
                  <a:cubicBezTo>
                    <a:pt x="7" y="49"/>
                    <a:pt x="11" y="51"/>
                    <a:pt x="9" y="56"/>
                  </a:cubicBezTo>
                  <a:cubicBezTo>
                    <a:pt x="8" y="58"/>
                    <a:pt x="7" y="58"/>
                    <a:pt x="8" y="60"/>
                  </a:cubicBezTo>
                  <a:cubicBezTo>
                    <a:pt x="9" y="61"/>
                    <a:pt x="9" y="62"/>
                    <a:pt x="9" y="62"/>
                  </a:cubicBezTo>
                  <a:cubicBezTo>
                    <a:pt x="10" y="63"/>
                    <a:pt x="9" y="65"/>
                    <a:pt x="10" y="66"/>
                  </a:cubicBezTo>
                  <a:cubicBezTo>
                    <a:pt x="10" y="66"/>
                    <a:pt x="10" y="64"/>
                    <a:pt x="11" y="64"/>
                  </a:cubicBezTo>
                  <a:cubicBezTo>
                    <a:pt x="11" y="64"/>
                    <a:pt x="14" y="67"/>
                    <a:pt x="15" y="68"/>
                  </a:cubicBezTo>
                  <a:cubicBezTo>
                    <a:pt x="17" y="69"/>
                    <a:pt x="19" y="66"/>
                    <a:pt x="21" y="66"/>
                  </a:cubicBezTo>
                  <a:cubicBezTo>
                    <a:pt x="23" y="65"/>
                    <a:pt x="25" y="67"/>
                    <a:pt x="26" y="65"/>
                  </a:cubicBezTo>
                  <a:cubicBezTo>
                    <a:pt x="28" y="64"/>
                    <a:pt x="29" y="64"/>
                    <a:pt x="31" y="64"/>
                  </a:cubicBezTo>
                  <a:cubicBezTo>
                    <a:pt x="33" y="64"/>
                    <a:pt x="35" y="64"/>
                    <a:pt x="38" y="64"/>
                  </a:cubicBezTo>
                  <a:cubicBezTo>
                    <a:pt x="38" y="64"/>
                    <a:pt x="39" y="64"/>
                    <a:pt x="39" y="64"/>
                  </a:cubicBezTo>
                  <a:cubicBezTo>
                    <a:pt x="40" y="64"/>
                    <a:pt x="40" y="63"/>
                    <a:pt x="41" y="63"/>
                  </a:cubicBezTo>
                  <a:cubicBezTo>
                    <a:pt x="41" y="63"/>
                    <a:pt x="41" y="62"/>
                    <a:pt x="42" y="62"/>
                  </a:cubicBezTo>
                  <a:cubicBezTo>
                    <a:pt x="42" y="63"/>
                    <a:pt x="42" y="65"/>
                    <a:pt x="44" y="65"/>
                  </a:cubicBezTo>
                  <a:cubicBezTo>
                    <a:pt x="44" y="65"/>
                    <a:pt x="43" y="61"/>
                    <a:pt x="46" y="62"/>
                  </a:cubicBezTo>
                  <a:cubicBezTo>
                    <a:pt x="50" y="63"/>
                    <a:pt x="54" y="59"/>
                    <a:pt x="57" y="56"/>
                  </a:cubicBezTo>
                  <a:cubicBezTo>
                    <a:pt x="60" y="54"/>
                    <a:pt x="62" y="51"/>
                    <a:pt x="65" y="48"/>
                  </a:cubicBezTo>
                  <a:cubicBezTo>
                    <a:pt x="68" y="45"/>
                    <a:pt x="69" y="41"/>
                    <a:pt x="72" y="37"/>
                  </a:cubicBezTo>
                  <a:cubicBezTo>
                    <a:pt x="73" y="36"/>
                    <a:pt x="76" y="35"/>
                    <a:pt x="77" y="33"/>
                  </a:cubicBezTo>
                  <a:cubicBezTo>
                    <a:pt x="78" y="31"/>
                    <a:pt x="79" y="27"/>
                    <a:pt x="79" y="25"/>
                  </a:cubicBezTo>
                  <a:cubicBezTo>
                    <a:pt x="78" y="25"/>
                    <a:pt x="77" y="25"/>
                    <a:pt x="76" y="25"/>
                  </a:cubicBezTo>
                  <a:cubicBezTo>
                    <a:pt x="75" y="25"/>
                    <a:pt x="75" y="27"/>
                    <a:pt x="74" y="27"/>
                  </a:cubicBezTo>
                  <a:close/>
                  <a:moveTo>
                    <a:pt x="62" y="39"/>
                  </a:moveTo>
                  <a:cubicBezTo>
                    <a:pt x="61" y="39"/>
                    <a:pt x="61" y="41"/>
                    <a:pt x="61" y="41"/>
                  </a:cubicBezTo>
                  <a:cubicBezTo>
                    <a:pt x="60" y="43"/>
                    <a:pt x="58" y="42"/>
                    <a:pt x="57" y="43"/>
                  </a:cubicBezTo>
                  <a:cubicBezTo>
                    <a:pt x="56" y="43"/>
                    <a:pt x="56" y="44"/>
                    <a:pt x="55" y="44"/>
                  </a:cubicBezTo>
                  <a:cubicBezTo>
                    <a:pt x="53" y="44"/>
                    <a:pt x="52" y="42"/>
                    <a:pt x="52" y="41"/>
                  </a:cubicBezTo>
                  <a:cubicBezTo>
                    <a:pt x="51" y="39"/>
                    <a:pt x="54" y="36"/>
                    <a:pt x="56" y="35"/>
                  </a:cubicBezTo>
                  <a:cubicBezTo>
                    <a:pt x="57" y="34"/>
                    <a:pt x="59" y="34"/>
                    <a:pt x="60" y="35"/>
                  </a:cubicBezTo>
                  <a:cubicBezTo>
                    <a:pt x="61" y="36"/>
                    <a:pt x="64" y="38"/>
                    <a:pt x="62" y="39"/>
                  </a:cubicBezTo>
                  <a:cubicBezTo>
                    <a:pt x="61" y="39"/>
                    <a:pt x="63" y="38"/>
                    <a:pt x="62" y="39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2042" name="Freeform 739" descr="" title=""/>
            <p:cNvSpPr>
              <a:spLocks/>
            </p:cNvSpPr>
            <p:nvPr/>
          </p:nvSpPr>
          <p:spPr bwMode="auto">
            <a:xfrm>
              <a:off x="12976387" y="10377734"/>
              <a:ext cx="128202" cy="131611"/>
            </a:xfrm>
            <a:custGeom>
              <a:avLst/>
              <a:gdLst>
                <a:gd name="T0" fmla="*/ 11 w 13"/>
                <a:gd name="T1" fmla="*/ 4 h 13"/>
                <a:gd name="T2" fmla="*/ 3 w 13"/>
                <a:gd name="T3" fmla="*/ 3 h 13"/>
                <a:gd name="T4" fmla="*/ 2 w 13"/>
                <a:gd name="T5" fmla="*/ 9 h 13"/>
                <a:gd name="T6" fmla="*/ 7 w 13"/>
                <a:gd name="T7" fmla="*/ 9 h 13"/>
                <a:gd name="T8" fmla="*/ 11 w 13"/>
                <a:gd name="T9" fmla="*/ 4 h 13"/>
                <a:gd name="T10" fmla="*/ 11 w 13"/>
                <a:gd name="T11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3">
                  <a:moveTo>
                    <a:pt x="11" y="4"/>
                  </a:moveTo>
                  <a:cubicBezTo>
                    <a:pt x="9" y="2"/>
                    <a:pt x="5" y="0"/>
                    <a:pt x="3" y="3"/>
                  </a:cubicBezTo>
                  <a:cubicBezTo>
                    <a:pt x="1" y="5"/>
                    <a:pt x="0" y="7"/>
                    <a:pt x="2" y="9"/>
                  </a:cubicBezTo>
                  <a:cubicBezTo>
                    <a:pt x="4" y="13"/>
                    <a:pt x="5" y="9"/>
                    <a:pt x="7" y="9"/>
                  </a:cubicBezTo>
                  <a:cubicBezTo>
                    <a:pt x="10" y="9"/>
                    <a:pt x="13" y="5"/>
                    <a:pt x="11" y="4"/>
                  </a:cubicBezTo>
                  <a:cubicBezTo>
                    <a:pt x="10" y="3"/>
                    <a:pt x="12" y="4"/>
                    <a:pt x="11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2043" name="Freeform 740" descr="" title=""/>
            <p:cNvSpPr>
              <a:spLocks/>
            </p:cNvSpPr>
            <p:nvPr/>
          </p:nvSpPr>
          <p:spPr bwMode="auto">
            <a:xfrm>
              <a:off x="12281391" y="9149359"/>
              <a:ext cx="50607" cy="80991"/>
            </a:xfrm>
            <a:custGeom>
              <a:avLst/>
              <a:gdLst>
                <a:gd name="T0" fmla="*/ 2 w 5"/>
                <a:gd name="T1" fmla="*/ 5 h 8"/>
                <a:gd name="T2" fmla="*/ 5 w 5"/>
                <a:gd name="T3" fmla="*/ 1 h 8"/>
                <a:gd name="T4" fmla="*/ 1 w 5"/>
                <a:gd name="T5" fmla="*/ 3 h 8"/>
                <a:gd name="T6" fmla="*/ 0 w 5"/>
                <a:gd name="T7" fmla="*/ 8 h 8"/>
                <a:gd name="T8" fmla="*/ 2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2" y="5"/>
                  </a:moveTo>
                  <a:cubicBezTo>
                    <a:pt x="2" y="4"/>
                    <a:pt x="4" y="2"/>
                    <a:pt x="5" y="1"/>
                  </a:cubicBezTo>
                  <a:cubicBezTo>
                    <a:pt x="4" y="0"/>
                    <a:pt x="2" y="2"/>
                    <a:pt x="1" y="3"/>
                  </a:cubicBezTo>
                  <a:cubicBezTo>
                    <a:pt x="0" y="4"/>
                    <a:pt x="0" y="6"/>
                    <a:pt x="0" y="8"/>
                  </a:cubicBezTo>
                  <a:cubicBezTo>
                    <a:pt x="2" y="7"/>
                    <a:pt x="2" y="6"/>
                    <a:pt x="2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2044" name="Freeform 741" descr="" title=""/>
            <p:cNvSpPr>
              <a:spLocks/>
            </p:cNvSpPr>
            <p:nvPr/>
          </p:nvSpPr>
          <p:spPr bwMode="auto">
            <a:xfrm>
              <a:off x="12234157" y="8744405"/>
              <a:ext cx="344125" cy="445453"/>
            </a:xfrm>
            <a:custGeom>
              <a:avLst/>
              <a:gdLst>
                <a:gd name="T0" fmla="*/ 11 w 35"/>
                <a:gd name="T1" fmla="*/ 44 h 45"/>
                <a:gd name="T2" fmla="*/ 15 w 35"/>
                <a:gd name="T3" fmla="*/ 41 h 45"/>
                <a:gd name="T4" fmla="*/ 16 w 35"/>
                <a:gd name="T5" fmla="*/ 43 h 45"/>
                <a:gd name="T6" fmla="*/ 23 w 35"/>
                <a:gd name="T7" fmla="*/ 37 h 45"/>
                <a:gd name="T8" fmla="*/ 25 w 35"/>
                <a:gd name="T9" fmla="*/ 26 h 45"/>
                <a:gd name="T10" fmla="*/ 31 w 35"/>
                <a:gd name="T11" fmla="*/ 16 h 45"/>
                <a:gd name="T12" fmla="*/ 33 w 35"/>
                <a:gd name="T13" fmla="*/ 8 h 45"/>
                <a:gd name="T14" fmla="*/ 35 w 35"/>
                <a:gd name="T15" fmla="*/ 2 h 45"/>
                <a:gd name="T16" fmla="*/ 29 w 35"/>
                <a:gd name="T17" fmla="*/ 1 h 45"/>
                <a:gd name="T18" fmla="*/ 26 w 35"/>
                <a:gd name="T19" fmla="*/ 2 h 45"/>
                <a:gd name="T20" fmla="*/ 25 w 35"/>
                <a:gd name="T21" fmla="*/ 6 h 45"/>
                <a:gd name="T22" fmla="*/ 20 w 35"/>
                <a:gd name="T23" fmla="*/ 10 h 45"/>
                <a:gd name="T24" fmla="*/ 10 w 35"/>
                <a:gd name="T25" fmla="*/ 8 h 45"/>
                <a:gd name="T26" fmla="*/ 13 w 35"/>
                <a:gd name="T27" fmla="*/ 13 h 45"/>
                <a:gd name="T28" fmla="*/ 14 w 35"/>
                <a:gd name="T29" fmla="*/ 19 h 45"/>
                <a:gd name="T30" fmla="*/ 15 w 35"/>
                <a:gd name="T31" fmla="*/ 22 h 45"/>
                <a:gd name="T32" fmla="*/ 16 w 35"/>
                <a:gd name="T33" fmla="*/ 25 h 45"/>
                <a:gd name="T34" fmla="*/ 15 w 35"/>
                <a:gd name="T35" fmla="*/ 32 h 45"/>
                <a:gd name="T36" fmla="*/ 13 w 35"/>
                <a:gd name="T37" fmla="*/ 31 h 45"/>
                <a:gd name="T38" fmla="*/ 10 w 35"/>
                <a:gd name="T39" fmla="*/ 32 h 45"/>
                <a:gd name="T40" fmla="*/ 8 w 35"/>
                <a:gd name="T41" fmla="*/ 29 h 45"/>
                <a:gd name="T42" fmla="*/ 6 w 35"/>
                <a:gd name="T43" fmla="*/ 32 h 45"/>
                <a:gd name="T44" fmla="*/ 4 w 35"/>
                <a:gd name="T45" fmla="*/ 32 h 45"/>
                <a:gd name="T46" fmla="*/ 3 w 35"/>
                <a:gd name="T47" fmla="*/ 35 h 45"/>
                <a:gd name="T48" fmla="*/ 0 w 35"/>
                <a:gd name="T49" fmla="*/ 39 h 45"/>
                <a:gd name="T50" fmla="*/ 5 w 35"/>
                <a:gd name="T51" fmla="*/ 45 h 45"/>
                <a:gd name="T52" fmla="*/ 8 w 35"/>
                <a:gd name="T53" fmla="*/ 42 h 45"/>
                <a:gd name="T54" fmla="*/ 11 w 35"/>
                <a:gd name="T55" fmla="*/ 44 h 45"/>
                <a:gd name="T56" fmla="*/ 11 w 35"/>
                <a:gd name="T57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" h="45">
                  <a:moveTo>
                    <a:pt x="11" y="44"/>
                  </a:moveTo>
                  <a:cubicBezTo>
                    <a:pt x="12" y="44"/>
                    <a:pt x="14" y="42"/>
                    <a:pt x="15" y="41"/>
                  </a:cubicBezTo>
                  <a:cubicBezTo>
                    <a:pt x="17" y="40"/>
                    <a:pt x="15" y="43"/>
                    <a:pt x="16" y="43"/>
                  </a:cubicBezTo>
                  <a:cubicBezTo>
                    <a:pt x="16" y="43"/>
                    <a:pt x="23" y="39"/>
                    <a:pt x="23" y="37"/>
                  </a:cubicBezTo>
                  <a:cubicBezTo>
                    <a:pt x="23" y="33"/>
                    <a:pt x="23" y="29"/>
                    <a:pt x="25" y="26"/>
                  </a:cubicBezTo>
                  <a:cubicBezTo>
                    <a:pt x="27" y="22"/>
                    <a:pt x="30" y="19"/>
                    <a:pt x="31" y="16"/>
                  </a:cubicBezTo>
                  <a:cubicBezTo>
                    <a:pt x="32" y="13"/>
                    <a:pt x="32" y="11"/>
                    <a:pt x="33" y="8"/>
                  </a:cubicBezTo>
                  <a:cubicBezTo>
                    <a:pt x="33" y="6"/>
                    <a:pt x="35" y="4"/>
                    <a:pt x="35" y="2"/>
                  </a:cubicBezTo>
                  <a:cubicBezTo>
                    <a:pt x="33" y="2"/>
                    <a:pt x="31" y="0"/>
                    <a:pt x="29" y="1"/>
                  </a:cubicBezTo>
                  <a:cubicBezTo>
                    <a:pt x="28" y="1"/>
                    <a:pt x="26" y="1"/>
                    <a:pt x="26" y="2"/>
                  </a:cubicBezTo>
                  <a:cubicBezTo>
                    <a:pt x="25" y="4"/>
                    <a:pt x="25" y="5"/>
                    <a:pt x="25" y="6"/>
                  </a:cubicBezTo>
                  <a:cubicBezTo>
                    <a:pt x="24" y="9"/>
                    <a:pt x="23" y="10"/>
                    <a:pt x="20" y="10"/>
                  </a:cubicBezTo>
                  <a:cubicBezTo>
                    <a:pt x="17" y="9"/>
                    <a:pt x="13" y="8"/>
                    <a:pt x="10" y="8"/>
                  </a:cubicBezTo>
                  <a:cubicBezTo>
                    <a:pt x="10" y="10"/>
                    <a:pt x="9" y="14"/>
                    <a:pt x="13" y="13"/>
                  </a:cubicBezTo>
                  <a:cubicBezTo>
                    <a:pt x="17" y="11"/>
                    <a:pt x="14" y="17"/>
                    <a:pt x="14" y="19"/>
                  </a:cubicBezTo>
                  <a:cubicBezTo>
                    <a:pt x="14" y="20"/>
                    <a:pt x="14" y="21"/>
                    <a:pt x="15" y="22"/>
                  </a:cubicBezTo>
                  <a:cubicBezTo>
                    <a:pt x="16" y="23"/>
                    <a:pt x="16" y="24"/>
                    <a:pt x="16" y="25"/>
                  </a:cubicBezTo>
                  <a:cubicBezTo>
                    <a:pt x="16" y="27"/>
                    <a:pt x="16" y="30"/>
                    <a:pt x="15" y="32"/>
                  </a:cubicBezTo>
                  <a:cubicBezTo>
                    <a:pt x="15" y="33"/>
                    <a:pt x="13" y="31"/>
                    <a:pt x="13" y="31"/>
                  </a:cubicBezTo>
                  <a:cubicBezTo>
                    <a:pt x="11" y="31"/>
                    <a:pt x="11" y="33"/>
                    <a:pt x="10" y="32"/>
                  </a:cubicBezTo>
                  <a:cubicBezTo>
                    <a:pt x="10" y="31"/>
                    <a:pt x="9" y="30"/>
                    <a:pt x="8" y="29"/>
                  </a:cubicBezTo>
                  <a:cubicBezTo>
                    <a:pt x="7" y="29"/>
                    <a:pt x="7" y="31"/>
                    <a:pt x="6" y="32"/>
                  </a:cubicBezTo>
                  <a:cubicBezTo>
                    <a:pt x="6" y="32"/>
                    <a:pt x="4" y="32"/>
                    <a:pt x="4" y="32"/>
                  </a:cubicBezTo>
                  <a:cubicBezTo>
                    <a:pt x="2" y="32"/>
                    <a:pt x="3" y="34"/>
                    <a:pt x="3" y="35"/>
                  </a:cubicBezTo>
                  <a:cubicBezTo>
                    <a:pt x="4" y="38"/>
                    <a:pt x="3" y="37"/>
                    <a:pt x="0" y="39"/>
                  </a:cubicBezTo>
                  <a:cubicBezTo>
                    <a:pt x="2" y="41"/>
                    <a:pt x="4" y="42"/>
                    <a:pt x="5" y="45"/>
                  </a:cubicBezTo>
                  <a:cubicBezTo>
                    <a:pt x="6" y="44"/>
                    <a:pt x="7" y="43"/>
                    <a:pt x="8" y="42"/>
                  </a:cubicBezTo>
                  <a:cubicBezTo>
                    <a:pt x="10" y="41"/>
                    <a:pt x="10" y="43"/>
                    <a:pt x="11" y="44"/>
                  </a:cubicBezTo>
                  <a:cubicBezTo>
                    <a:pt x="12" y="44"/>
                    <a:pt x="10" y="43"/>
                    <a:pt x="11" y="4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2045" name="Freeform 742" descr="" title=""/>
            <p:cNvSpPr>
              <a:spLocks/>
            </p:cNvSpPr>
            <p:nvPr/>
          </p:nvSpPr>
          <p:spPr bwMode="auto">
            <a:xfrm>
              <a:off x="12382605" y="8386692"/>
              <a:ext cx="630895" cy="445453"/>
            </a:xfrm>
            <a:custGeom>
              <a:avLst/>
              <a:gdLst>
                <a:gd name="T0" fmla="*/ 12 w 64"/>
                <a:gd name="T1" fmla="*/ 37 h 45"/>
                <a:gd name="T2" fmla="*/ 17 w 64"/>
                <a:gd name="T3" fmla="*/ 37 h 45"/>
                <a:gd name="T4" fmla="*/ 20 w 64"/>
                <a:gd name="T5" fmla="*/ 38 h 45"/>
                <a:gd name="T6" fmla="*/ 21 w 64"/>
                <a:gd name="T7" fmla="*/ 33 h 45"/>
                <a:gd name="T8" fmla="*/ 25 w 64"/>
                <a:gd name="T9" fmla="*/ 30 h 45"/>
                <a:gd name="T10" fmla="*/ 30 w 64"/>
                <a:gd name="T11" fmla="*/ 33 h 45"/>
                <a:gd name="T12" fmla="*/ 36 w 64"/>
                <a:gd name="T13" fmla="*/ 34 h 45"/>
                <a:gd name="T14" fmla="*/ 39 w 64"/>
                <a:gd name="T15" fmla="*/ 34 h 45"/>
                <a:gd name="T16" fmla="*/ 41 w 64"/>
                <a:gd name="T17" fmla="*/ 30 h 45"/>
                <a:gd name="T18" fmla="*/ 45 w 64"/>
                <a:gd name="T19" fmla="*/ 31 h 45"/>
                <a:gd name="T20" fmla="*/ 50 w 64"/>
                <a:gd name="T21" fmla="*/ 31 h 45"/>
                <a:gd name="T22" fmla="*/ 55 w 64"/>
                <a:gd name="T23" fmla="*/ 29 h 45"/>
                <a:gd name="T24" fmla="*/ 60 w 64"/>
                <a:gd name="T25" fmla="*/ 30 h 45"/>
                <a:gd name="T26" fmla="*/ 58 w 64"/>
                <a:gd name="T27" fmla="*/ 24 h 45"/>
                <a:gd name="T28" fmla="*/ 55 w 64"/>
                <a:gd name="T29" fmla="*/ 20 h 45"/>
                <a:gd name="T30" fmla="*/ 51 w 64"/>
                <a:gd name="T31" fmla="*/ 16 h 45"/>
                <a:gd name="T32" fmla="*/ 47 w 64"/>
                <a:gd name="T33" fmla="*/ 13 h 45"/>
                <a:gd name="T34" fmla="*/ 46 w 64"/>
                <a:gd name="T35" fmla="*/ 12 h 45"/>
                <a:gd name="T36" fmla="*/ 44 w 64"/>
                <a:gd name="T37" fmla="*/ 12 h 45"/>
                <a:gd name="T38" fmla="*/ 44 w 64"/>
                <a:gd name="T39" fmla="*/ 6 h 45"/>
                <a:gd name="T40" fmla="*/ 41 w 64"/>
                <a:gd name="T41" fmla="*/ 1 h 45"/>
                <a:gd name="T42" fmla="*/ 41 w 64"/>
                <a:gd name="T43" fmla="*/ 0 h 45"/>
                <a:gd name="T44" fmla="*/ 38 w 64"/>
                <a:gd name="T45" fmla="*/ 0 h 45"/>
                <a:gd name="T46" fmla="*/ 35 w 64"/>
                <a:gd name="T47" fmla="*/ 3 h 45"/>
                <a:gd name="T48" fmla="*/ 26 w 64"/>
                <a:gd name="T49" fmla="*/ 10 h 45"/>
                <a:gd name="T50" fmla="*/ 22 w 64"/>
                <a:gd name="T51" fmla="*/ 11 h 45"/>
                <a:gd name="T52" fmla="*/ 19 w 64"/>
                <a:gd name="T53" fmla="*/ 15 h 45"/>
                <a:gd name="T54" fmla="*/ 13 w 64"/>
                <a:gd name="T55" fmla="*/ 17 h 45"/>
                <a:gd name="T56" fmla="*/ 9 w 64"/>
                <a:gd name="T57" fmla="*/ 17 h 45"/>
                <a:gd name="T58" fmla="*/ 6 w 64"/>
                <a:gd name="T59" fmla="*/ 18 h 45"/>
                <a:gd name="T60" fmla="*/ 3 w 64"/>
                <a:gd name="T61" fmla="*/ 23 h 45"/>
                <a:gd name="T62" fmla="*/ 4 w 64"/>
                <a:gd name="T63" fmla="*/ 34 h 45"/>
                <a:gd name="T64" fmla="*/ 6 w 64"/>
                <a:gd name="T65" fmla="*/ 39 h 45"/>
                <a:gd name="T66" fmla="*/ 9 w 64"/>
                <a:gd name="T67" fmla="*/ 45 h 45"/>
                <a:gd name="T68" fmla="*/ 12 w 64"/>
                <a:gd name="T69" fmla="*/ 3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4" h="45">
                  <a:moveTo>
                    <a:pt x="12" y="37"/>
                  </a:moveTo>
                  <a:cubicBezTo>
                    <a:pt x="13" y="37"/>
                    <a:pt x="16" y="36"/>
                    <a:pt x="17" y="37"/>
                  </a:cubicBezTo>
                  <a:cubicBezTo>
                    <a:pt x="17" y="38"/>
                    <a:pt x="20" y="38"/>
                    <a:pt x="20" y="38"/>
                  </a:cubicBezTo>
                  <a:cubicBezTo>
                    <a:pt x="21" y="36"/>
                    <a:pt x="20" y="34"/>
                    <a:pt x="21" y="33"/>
                  </a:cubicBezTo>
                  <a:cubicBezTo>
                    <a:pt x="21" y="32"/>
                    <a:pt x="23" y="29"/>
                    <a:pt x="25" y="30"/>
                  </a:cubicBezTo>
                  <a:cubicBezTo>
                    <a:pt x="27" y="30"/>
                    <a:pt x="28" y="32"/>
                    <a:pt x="30" y="33"/>
                  </a:cubicBezTo>
                  <a:cubicBezTo>
                    <a:pt x="32" y="34"/>
                    <a:pt x="34" y="34"/>
                    <a:pt x="36" y="34"/>
                  </a:cubicBezTo>
                  <a:cubicBezTo>
                    <a:pt x="37" y="34"/>
                    <a:pt x="39" y="35"/>
                    <a:pt x="39" y="34"/>
                  </a:cubicBezTo>
                  <a:cubicBezTo>
                    <a:pt x="40" y="33"/>
                    <a:pt x="40" y="29"/>
                    <a:pt x="41" y="30"/>
                  </a:cubicBezTo>
                  <a:cubicBezTo>
                    <a:pt x="43" y="31"/>
                    <a:pt x="43" y="31"/>
                    <a:pt x="45" y="31"/>
                  </a:cubicBezTo>
                  <a:cubicBezTo>
                    <a:pt x="47" y="30"/>
                    <a:pt x="48" y="31"/>
                    <a:pt x="50" y="31"/>
                  </a:cubicBezTo>
                  <a:cubicBezTo>
                    <a:pt x="52" y="31"/>
                    <a:pt x="53" y="28"/>
                    <a:pt x="55" y="29"/>
                  </a:cubicBezTo>
                  <a:cubicBezTo>
                    <a:pt x="56" y="29"/>
                    <a:pt x="58" y="31"/>
                    <a:pt x="60" y="30"/>
                  </a:cubicBezTo>
                  <a:cubicBezTo>
                    <a:pt x="64" y="28"/>
                    <a:pt x="59" y="26"/>
                    <a:pt x="58" y="24"/>
                  </a:cubicBezTo>
                  <a:cubicBezTo>
                    <a:pt x="57" y="22"/>
                    <a:pt x="57" y="21"/>
                    <a:pt x="55" y="20"/>
                  </a:cubicBezTo>
                  <a:cubicBezTo>
                    <a:pt x="53" y="19"/>
                    <a:pt x="52" y="18"/>
                    <a:pt x="51" y="16"/>
                  </a:cubicBezTo>
                  <a:cubicBezTo>
                    <a:pt x="51" y="14"/>
                    <a:pt x="49" y="14"/>
                    <a:pt x="47" y="13"/>
                  </a:cubicBezTo>
                  <a:cubicBezTo>
                    <a:pt x="47" y="13"/>
                    <a:pt x="47" y="12"/>
                    <a:pt x="46" y="12"/>
                  </a:cubicBezTo>
                  <a:cubicBezTo>
                    <a:pt x="46" y="12"/>
                    <a:pt x="44" y="12"/>
                    <a:pt x="44" y="12"/>
                  </a:cubicBezTo>
                  <a:cubicBezTo>
                    <a:pt x="43" y="11"/>
                    <a:pt x="44" y="7"/>
                    <a:pt x="44" y="6"/>
                  </a:cubicBezTo>
                  <a:cubicBezTo>
                    <a:pt x="44" y="4"/>
                    <a:pt x="42" y="3"/>
                    <a:pt x="41" y="1"/>
                  </a:cubicBezTo>
                  <a:cubicBezTo>
                    <a:pt x="41" y="1"/>
                    <a:pt x="41" y="0"/>
                    <a:pt x="41" y="0"/>
                  </a:cubicBezTo>
                  <a:cubicBezTo>
                    <a:pt x="40" y="0"/>
                    <a:pt x="39" y="0"/>
                    <a:pt x="38" y="0"/>
                  </a:cubicBezTo>
                  <a:cubicBezTo>
                    <a:pt x="36" y="1"/>
                    <a:pt x="36" y="1"/>
                    <a:pt x="35" y="3"/>
                  </a:cubicBezTo>
                  <a:cubicBezTo>
                    <a:pt x="35" y="6"/>
                    <a:pt x="28" y="10"/>
                    <a:pt x="26" y="10"/>
                  </a:cubicBezTo>
                  <a:cubicBezTo>
                    <a:pt x="25" y="10"/>
                    <a:pt x="21" y="10"/>
                    <a:pt x="22" y="11"/>
                  </a:cubicBezTo>
                  <a:cubicBezTo>
                    <a:pt x="23" y="13"/>
                    <a:pt x="20" y="15"/>
                    <a:pt x="19" y="15"/>
                  </a:cubicBezTo>
                  <a:cubicBezTo>
                    <a:pt x="17" y="16"/>
                    <a:pt x="15" y="17"/>
                    <a:pt x="13" y="17"/>
                  </a:cubicBezTo>
                  <a:cubicBezTo>
                    <a:pt x="11" y="18"/>
                    <a:pt x="11" y="16"/>
                    <a:pt x="9" y="17"/>
                  </a:cubicBezTo>
                  <a:cubicBezTo>
                    <a:pt x="7" y="18"/>
                    <a:pt x="6" y="17"/>
                    <a:pt x="6" y="18"/>
                  </a:cubicBezTo>
                  <a:cubicBezTo>
                    <a:pt x="5" y="20"/>
                    <a:pt x="4" y="22"/>
                    <a:pt x="3" y="23"/>
                  </a:cubicBezTo>
                  <a:cubicBezTo>
                    <a:pt x="0" y="27"/>
                    <a:pt x="2" y="30"/>
                    <a:pt x="4" y="34"/>
                  </a:cubicBezTo>
                  <a:cubicBezTo>
                    <a:pt x="5" y="36"/>
                    <a:pt x="5" y="37"/>
                    <a:pt x="6" y="39"/>
                  </a:cubicBezTo>
                  <a:cubicBezTo>
                    <a:pt x="8" y="41"/>
                    <a:pt x="9" y="42"/>
                    <a:pt x="9" y="45"/>
                  </a:cubicBezTo>
                  <a:cubicBezTo>
                    <a:pt x="9" y="44"/>
                    <a:pt x="10" y="37"/>
                    <a:pt x="12" y="3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2046" name="Freeform 743" descr="" title=""/>
            <p:cNvSpPr>
              <a:spLocks/>
            </p:cNvSpPr>
            <p:nvPr/>
          </p:nvSpPr>
          <p:spPr bwMode="auto">
            <a:xfrm>
              <a:off x="11680860" y="7752259"/>
              <a:ext cx="1157203" cy="813290"/>
            </a:xfrm>
            <a:custGeom>
              <a:avLst/>
              <a:gdLst>
                <a:gd name="T0" fmla="*/ 83 w 117"/>
                <a:gd name="T1" fmla="*/ 82 h 82"/>
                <a:gd name="T2" fmla="*/ 93 w 117"/>
                <a:gd name="T3" fmla="*/ 76 h 82"/>
                <a:gd name="T4" fmla="*/ 105 w 117"/>
                <a:gd name="T5" fmla="*/ 68 h 82"/>
                <a:gd name="T6" fmla="*/ 112 w 117"/>
                <a:gd name="T7" fmla="*/ 64 h 82"/>
                <a:gd name="T8" fmla="*/ 107 w 117"/>
                <a:gd name="T9" fmla="*/ 55 h 82"/>
                <a:gd name="T10" fmla="*/ 110 w 117"/>
                <a:gd name="T11" fmla="*/ 46 h 82"/>
                <a:gd name="T12" fmla="*/ 114 w 117"/>
                <a:gd name="T13" fmla="*/ 40 h 82"/>
                <a:gd name="T14" fmla="*/ 117 w 117"/>
                <a:gd name="T15" fmla="*/ 21 h 82"/>
                <a:gd name="T16" fmla="*/ 81 w 117"/>
                <a:gd name="T17" fmla="*/ 1 h 82"/>
                <a:gd name="T18" fmla="*/ 75 w 117"/>
                <a:gd name="T19" fmla="*/ 2 h 82"/>
                <a:gd name="T20" fmla="*/ 67 w 117"/>
                <a:gd name="T21" fmla="*/ 2 h 82"/>
                <a:gd name="T22" fmla="*/ 59 w 117"/>
                <a:gd name="T23" fmla="*/ 1 h 82"/>
                <a:gd name="T24" fmla="*/ 29 w 117"/>
                <a:gd name="T25" fmla="*/ 21 h 82"/>
                <a:gd name="T26" fmla="*/ 22 w 117"/>
                <a:gd name="T27" fmla="*/ 25 h 82"/>
                <a:gd name="T28" fmla="*/ 19 w 117"/>
                <a:gd name="T29" fmla="*/ 42 h 82"/>
                <a:gd name="T30" fmla="*/ 8 w 117"/>
                <a:gd name="T31" fmla="*/ 43 h 82"/>
                <a:gd name="T32" fmla="*/ 5 w 117"/>
                <a:gd name="T33" fmla="*/ 51 h 82"/>
                <a:gd name="T34" fmla="*/ 11 w 117"/>
                <a:gd name="T35" fmla="*/ 56 h 82"/>
                <a:gd name="T36" fmla="*/ 19 w 117"/>
                <a:gd name="T37" fmla="*/ 62 h 82"/>
                <a:gd name="T38" fmla="*/ 21 w 117"/>
                <a:gd name="T39" fmla="*/ 55 h 82"/>
                <a:gd name="T40" fmla="*/ 28 w 117"/>
                <a:gd name="T41" fmla="*/ 50 h 82"/>
                <a:gd name="T42" fmla="*/ 35 w 117"/>
                <a:gd name="T43" fmla="*/ 53 h 82"/>
                <a:gd name="T44" fmla="*/ 46 w 117"/>
                <a:gd name="T45" fmla="*/ 55 h 82"/>
                <a:gd name="T46" fmla="*/ 64 w 117"/>
                <a:gd name="T47" fmla="*/ 53 h 82"/>
                <a:gd name="T48" fmla="*/ 68 w 117"/>
                <a:gd name="T49" fmla="*/ 47 h 82"/>
                <a:gd name="T50" fmla="*/ 77 w 117"/>
                <a:gd name="T51" fmla="*/ 31 h 82"/>
                <a:gd name="T52" fmla="*/ 79 w 117"/>
                <a:gd name="T53" fmla="*/ 16 h 82"/>
                <a:gd name="T54" fmla="*/ 75 w 117"/>
                <a:gd name="T55" fmla="*/ 2 h 82"/>
                <a:gd name="T56" fmla="*/ 78 w 117"/>
                <a:gd name="T57" fmla="*/ 16 h 82"/>
                <a:gd name="T58" fmla="*/ 77 w 117"/>
                <a:gd name="T59" fmla="*/ 35 h 82"/>
                <a:gd name="T60" fmla="*/ 68 w 117"/>
                <a:gd name="T61" fmla="*/ 46 h 82"/>
                <a:gd name="T62" fmla="*/ 72 w 117"/>
                <a:gd name="T63" fmla="*/ 55 h 82"/>
                <a:gd name="T64" fmla="*/ 75 w 117"/>
                <a:gd name="T65" fmla="*/ 65 h 82"/>
                <a:gd name="T66" fmla="*/ 72 w 117"/>
                <a:gd name="T67" fmla="*/ 74 h 82"/>
                <a:gd name="T68" fmla="*/ 77 w 117"/>
                <a:gd name="T69" fmla="*/ 81 h 82"/>
                <a:gd name="T70" fmla="*/ 80 w 117"/>
                <a:gd name="T71" fmla="*/ 8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7" h="82">
                  <a:moveTo>
                    <a:pt x="80" y="81"/>
                  </a:moveTo>
                  <a:cubicBezTo>
                    <a:pt x="81" y="80"/>
                    <a:pt x="82" y="82"/>
                    <a:pt x="83" y="82"/>
                  </a:cubicBezTo>
                  <a:cubicBezTo>
                    <a:pt x="85" y="81"/>
                    <a:pt x="87" y="80"/>
                    <a:pt x="89" y="79"/>
                  </a:cubicBezTo>
                  <a:cubicBezTo>
                    <a:pt x="90" y="79"/>
                    <a:pt x="93" y="78"/>
                    <a:pt x="93" y="76"/>
                  </a:cubicBezTo>
                  <a:cubicBezTo>
                    <a:pt x="93" y="74"/>
                    <a:pt x="94" y="75"/>
                    <a:pt x="96" y="74"/>
                  </a:cubicBezTo>
                  <a:cubicBezTo>
                    <a:pt x="99" y="74"/>
                    <a:pt x="103" y="71"/>
                    <a:pt x="105" y="68"/>
                  </a:cubicBezTo>
                  <a:cubicBezTo>
                    <a:pt x="106" y="67"/>
                    <a:pt x="106" y="66"/>
                    <a:pt x="107" y="65"/>
                  </a:cubicBezTo>
                  <a:cubicBezTo>
                    <a:pt x="108" y="64"/>
                    <a:pt x="110" y="64"/>
                    <a:pt x="112" y="64"/>
                  </a:cubicBezTo>
                  <a:cubicBezTo>
                    <a:pt x="112" y="62"/>
                    <a:pt x="110" y="61"/>
                    <a:pt x="109" y="59"/>
                  </a:cubicBezTo>
                  <a:cubicBezTo>
                    <a:pt x="109" y="58"/>
                    <a:pt x="110" y="55"/>
                    <a:pt x="107" y="55"/>
                  </a:cubicBezTo>
                  <a:cubicBezTo>
                    <a:pt x="106" y="55"/>
                    <a:pt x="109" y="53"/>
                    <a:pt x="108" y="52"/>
                  </a:cubicBezTo>
                  <a:cubicBezTo>
                    <a:pt x="108" y="49"/>
                    <a:pt x="109" y="48"/>
                    <a:pt x="110" y="46"/>
                  </a:cubicBezTo>
                  <a:cubicBezTo>
                    <a:pt x="110" y="44"/>
                    <a:pt x="112" y="44"/>
                    <a:pt x="112" y="42"/>
                  </a:cubicBezTo>
                  <a:cubicBezTo>
                    <a:pt x="112" y="41"/>
                    <a:pt x="113" y="40"/>
                    <a:pt x="114" y="40"/>
                  </a:cubicBezTo>
                  <a:cubicBezTo>
                    <a:pt x="117" y="40"/>
                    <a:pt x="117" y="40"/>
                    <a:pt x="117" y="38"/>
                  </a:cubicBezTo>
                  <a:cubicBezTo>
                    <a:pt x="117" y="32"/>
                    <a:pt x="117" y="27"/>
                    <a:pt x="117" y="21"/>
                  </a:cubicBezTo>
                  <a:cubicBezTo>
                    <a:pt x="117" y="19"/>
                    <a:pt x="113" y="18"/>
                    <a:pt x="111" y="17"/>
                  </a:cubicBezTo>
                  <a:cubicBezTo>
                    <a:pt x="101" y="12"/>
                    <a:pt x="91" y="6"/>
                    <a:pt x="81" y="1"/>
                  </a:cubicBezTo>
                  <a:cubicBezTo>
                    <a:pt x="80" y="1"/>
                    <a:pt x="80" y="0"/>
                    <a:pt x="79" y="0"/>
                  </a:cubicBezTo>
                  <a:cubicBezTo>
                    <a:pt x="78" y="1"/>
                    <a:pt x="76" y="2"/>
                    <a:pt x="75" y="2"/>
                  </a:cubicBezTo>
                  <a:cubicBezTo>
                    <a:pt x="74" y="3"/>
                    <a:pt x="72" y="5"/>
                    <a:pt x="71" y="5"/>
                  </a:cubicBezTo>
                  <a:cubicBezTo>
                    <a:pt x="70" y="5"/>
                    <a:pt x="69" y="3"/>
                    <a:pt x="67" y="2"/>
                  </a:cubicBezTo>
                  <a:cubicBezTo>
                    <a:pt x="66" y="1"/>
                    <a:pt x="65" y="1"/>
                    <a:pt x="64" y="1"/>
                  </a:cubicBezTo>
                  <a:cubicBezTo>
                    <a:pt x="62" y="0"/>
                    <a:pt x="61" y="0"/>
                    <a:pt x="59" y="1"/>
                  </a:cubicBezTo>
                  <a:cubicBezTo>
                    <a:pt x="52" y="5"/>
                    <a:pt x="45" y="10"/>
                    <a:pt x="38" y="14"/>
                  </a:cubicBezTo>
                  <a:cubicBezTo>
                    <a:pt x="35" y="16"/>
                    <a:pt x="32" y="18"/>
                    <a:pt x="29" y="21"/>
                  </a:cubicBezTo>
                  <a:cubicBezTo>
                    <a:pt x="28" y="22"/>
                    <a:pt x="27" y="22"/>
                    <a:pt x="26" y="22"/>
                  </a:cubicBezTo>
                  <a:cubicBezTo>
                    <a:pt x="23" y="22"/>
                    <a:pt x="22" y="22"/>
                    <a:pt x="22" y="25"/>
                  </a:cubicBezTo>
                  <a:cubicBezTo>
                    <a:pt x="22" y="28"/>
                    <a:pt x="22" y="31"/>
                    <a:pt x="22" y="34"/>
                  </a:cubicBezTo>
                  <a:cubicBezTo>
                    <a:pt x="22" y="37"/>
                    <a:pt x="21" y="40"/>
                    <a:pt x="19" y="42"/>
                  </a:cubicBezTo>
                  <a:cubicBezTo>
                    <a:pt x="18" y="43"/>
                    <a:pt x="15" y="43"/>
                    <a:pt x="14" y="43"/>
                  </a:cubicBezTo>
                  <a:cubicBezTo>
                    <a:pt x="12" y="43"/>
                    <a:pt x="10" y="43"/>
                    <a:pt x="8" y="43"/>
                  </a:cubicBezTo>
                  <a:cubicBezTo>
                    <a:pt x="6" y="43"/>
                    <a:pt x="4" y="44"/>
                    <a:pt x="2" y="44"/>
                  </a:cubicBezTo>
                  <a:cubicBezTo>
                    <a:pt x="0" y="44"/>
                    <a:pt x="5" y="51"/>
                    <a:pt x="5" y="51"/>
                  </a:cubicBezTo>
                  <a:cubicBezTo>
                    <a:pt x="6" y="54"/>
                    <a:pt x="7" y="56"/>
                    <a:pt x="10" y="57"/>
                  </a:cubicBezTo>
                  <a:cubicBezTo>
                    <a:pt x="10" y="57"/>
                    <a:pt x="11" y="56"/>
                    <a:pt x="11" y="56"/>
                  </a:cubicBezTo>
                  <a:cubicBezTo>
                    <a:pt x="12" y="57"/>
                    <a:pt x="12" y="60"/>
                    <a:pt x="14" y="58"/>
                  </a:cubicBezTo>
                  <a:cubicBezTo>
                    <a:pt x="16" y="56"/>
                    <a:pt x="18" y="61"/>
                    <a:pt x="19" y="62"/>
                  </a:cubicBezTo>
                  <a:cubicBezTo>
                    <a:pt x="19" y="61"/>
                    <a:pt x="20" y="59"/>
                    <a:pt x="20" y="58"/>
                  </a:cubicBezTo>
                  <a:cubicBezTo>
                    <a:pt x="20" y="57"/>
                    <a:pt x="21" y="56"/>
                    <a:pt x="21" y="55"/>
                  </a:cubicBezTo>
                  <a:cubicBezTo>
                    <a:pt x="22" y="52"/>
                    <a:pt x="22" y="52"/>
                    <a:pt x="25" y="51"/>
                  </a:cubicBezTo>
                  <a:cubicBezTo>
                    <a:pt x="26" y="50"/>
                    <a:pt x="27" y="50"/>
                    <a:pt x="28" y="50"/>
                  </a:cubicBezTo>
                  <a:cubicBezTo>
                    <a:pt x="29" y="49"/>
                    <a:pt x="30" y="51"/>
                    <a:pt x="31" y="51"/>
                  </a:cubicBezTo>
                  <a:cubicBezTo>
                    <a:pt x="33" y="51"/>
                    <a:pt x="34" y="52"/>
                    <a:pt x="35" y="53"/>
                  </a:cubicBezTo>
                  <a:cubicBezTo>
                    <a:pt x="36" y="54"/>
                    <a:pt x="37" y="54"/>
                    <a:pt x="39" y="54"/>
                  </a:cubicBezTo>
                  <a:cubicBezTo>
                    <a:pt x="42" y="52"/>
                    <a:pt x="43" y="55"/>
                    <a:pt x="46" y="55"/>
                  </a:cubicBezTo>
                  <a:cubicBezTo>
                    <a:pt x="49" y="55"/>
                    <a:pt x="52" y="53"/>
                    <a:pt x="55" y="53"/>
                  </a:cubicBezTo>
                  <a:cubicBezTo>
                    <a:pt x="57" y="53"/>
                    <a:pt x="61" y="54"/>
                    <a:pt x="64" y="53"/>
                  </a:cubicBezTo>
                  <a:cubicBezTo>
                    <a:pt x="65" y="53"/>
                    <a:pt x="66" y="52"/>
                    <a:pt x="67" y="51"/>
                  </a:cubicBezTo>
                  <a:cubicBezTo>
                    <a:pt x="69" y="50"/>
                    <a:pt x="68" y="49"/>
                    <a:pt x="68" y="47"/>
                  </a:cubicBezTo>
                  <a:cubicBezTo>
                    <a:pt x="68" y="42"/>
                    <a:pt x="73" y="39"/>
                    <a:pt x="77" y="35"/>
                  </a:cubicBezTo>
                  <a:cubicBezTo>
                    <a:pt x="78" y="34"/>
                    <a:pt x="77" y="32"/>
                    <a:pt x="77" y="31"/>
                  </a:cubicBezTo>
                  <a:cubicBezTo>
                    <a:pt x="77" y="28"/>
                    <a:pt x="77" y="26"/>
                    <a:pt x="77" y="23"/>
                  </a:cubicBezTo>
                  <a:cubicBezTo>
                    <a:pt x="78" y="21"/>
                    <a:pt x="79" y="18"/>
                    <a:pt x="79" y="16"/>
                  </a:cubicBezTo>
                  <a:cubicBezTo>
                    <a:pt x="78" y="14"/>
                    <a:pt x="77" y="12"/>
                    <a:pt x="76" y="11"/>
                  </a:cubicBezTo>
                  <a:cubicBezTo>
                    <a:pt x="74" y="8"/>
                    <a:pt x="75" y="5"/>
                    <a:pt x="75" y="2"/>
                  </a:cubicBezTo>
                  <a:cubicBezTo>
                    <a:pt x="75" y="5"/>
                    <a:pt x="75" y="7"/>
                    <a:pt x="75" y="9"/>
                  </a:cubicBezTo>
                  <a:cubicBezTo>
                    <a:pt x="75" y="11"/>
                    <a:pt x="78" y="14"/>
                    <a:pt x="78" y="16"/>
                  </a:cubicBezTo>
                  <a:cubicBezTo>
                    <a:pt x="79" y="19"/>
                    <a:pt x="77" y="23"/>
                    <a:pt x="77" y="26"/>
                  </a:cubicBezTo>
                  <a:cubicBezTo>
                    <a:pt x="77" y="28"/>
                    <a:pt x="78" y="32"/>
                    <a:pt x="77" y="35"/>
                  </a:cubicBezTo>
                  <a:cubicBezTo>
                    <a:pt x="76" y="37"/>
                    <a:pt x="72" y="39"/>
                    <a:pt x="71" y="41"/>
                  </a:cubicBezTo>
                  <a:cubicBezTo>
                    <a:pt x="69" y="42"/>
                    <a:pt x="68" y="44"/>
                    <a:pt x="68" y="46"/>
                  </a:cubicBezTo>
                  <a:cubicBezTo>
                    <a:pt x="67" y="49"/>
                    <a:pt x="69" y="50"/>
                    <a:pt x="70" y="53"/>
                  </a:cubicBezTo>
                  <a:cubicBezTo>
                    <a:pt x="70" y="54"/>
                    <a:pt x="71" y="54"/>
                    <a:pt x="72" y="55"/>
                  </a:cubicBezTo>
                  <a:cubicBezTo>
                    <a:pt x="74" y="56"/>
                    <a:pt x="75" y="57"/>
                    <a:pt x="75" y="59"/>
                  </a:cubicBezTo>
                  <a:cubicBezTo>
                    <a:pt x="75" y="61"/>
                    <a:pt x="75" y="63"/>
                    <a:pt x="75" y="65"/>
                  </a:cubicBezTo>
                  <a:cubicBezTo>
                    <a:pt x="75" y="66"/>
                    <a:pt x="76" y="68"/>
                    <a:pt x="77" y="70"/>
                  </a:cubicBezTo>
                  <a:cubicBezTo>
                    <a:pt x="74" y="70"/>
                    <a:pt x="67" y="70"/>
                    <a:pt x="72" y="74"/>
                  </a:cubicBezTo>
                  <a:cubicBezTo>
                    <a:pt x="74" y="75"/>
                    <a:pt x="75" y="76"/>
                    <a:pt x="76" y="78"/>
                  </a:cubicBezTo>
                  <a:cubicBezTo>
                    <a:pt x="76" y="79"/>
                    <a:pt x="77" y="80"/>
                    <a:pt x="77" y="81"/>
                  </a:cubicBezTo>
                  <a:cubicBezTo>
                    <a:pt x="77" y="82"/>
                    <a:pt x="80" y="81"/>
                    <a:pt x="80" y="81"/>
                  </a:cubicBezTo>
                  <a:cubicBezTo>
                    <a:pt x="82" y="80"/>
                    <a:pt x="80" y="81"/>
                    <a:pt x="80" y="8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2047" name="Freeform 744" descr="" title=""/>
            <p:cNvSpPr>
              <a:spLocks/>
            </p:cNvSpPr>
            <p:nvPr/>
          </p:nvSpPr>
          <p:spPr bwMode="auto">
            <a:xfrm>
              <a:off x="12726726" y="7772508"/>
              <a:ext cx="813079" cy="1002269"/>
            </a:xfrm>
            <a:custGeom>
              <a:avLst/>
              <a:gdLst>
                <a:gd name="T0" fmla="*/ 6 w 82"/>
                <a:gd name="T1" fmla="*/ 39 h 101"/>
                <a:gd name="T2" fmla="*/ 6 w 82"/>
                <a:gd name="T3" fmla="*/ 41 h 101"/>
                <a:gd name="T4" fmla="*/ 4 w 82"/>
                <a:gd name="T5" fmla="*/ 43 h 101"/>
                <a:gd name="T6" fmla="*/ 2 w 82"/>
                <a:gd name="T7" fmla="*/ 49 h 101"/>
                <a:gd name="T8" fmla="*/ 2 w 82"/>
                <a:gd name="T9" fmla="*/ 51 h 101"/>
                <a:gd name="T10" fmla="*/ 1 w 82"/>
                <a:gd name="T11" fmla="*/ 53 h 101"/>
                <a:gd name="T12" fmla="*/ 4 w 82"/>
                <a:gd name="T13" fmla="*/ 58 h 101"/>
                <a:gd name="T14" fmla="*/ 6 w 82"/>
                <a:gd name="T15" fmla="*/ 60 h 101"/>
                <a:gd name="T16" fmla="*/ 6 w 82"/>
                <a:gd name="T17" fmla="*/ 63 h 101"/>
                <a:gd name="T18" fmla="*/ 9 w 82"/>
                <a:gd name="T19" fmla="*/ 68 h 101"/>
                <a:gd name="T20" fmla="*/ 9 w 82"/>
                <a:gd name="T21" fmla="*/ 74 h 101"/>
                <a:gd name="T22" fmla="*/ 15 w 82"/>
                <a:gd name="T23" fmla="*/ 76 h 101"/>
                <a:gd name="T24" fmla="*/ 18 w 82"/>
                <a:gd name="T25" fmla="*/ 81 h 101"/>
                <a:gd name="T26" fmla="*/ 22 w 82"/>
                <a:gd name="T27" fmla="*/ 84 h 101"/>
                <a:gd name="T28" fmla="*/ 26 w 82"/>
                <a:gd name="T29" fmla="*/ 88 h 101"/>
                <a:gd name="T30" fmla="*/ 26 w 82"/>
                <a:gd name="T31" fmla="*/ 91 h 101"/>
                <a:gd name="T32" fmla="*/ 28 w 82"/>
                <a:gd name="T33" fmla="*/ 92 h 101"/>
                <a:gd name="T34" fmla="*/ 32 w 82"/>
                <a:gd name="T35" fmla="*/ 96 h 101"/>
                <a:gd name="T36" fmla="*/ 35 w 82"/>
                <a:gd name="T37" fmla="*/ 95 h 101"/>
                <a:gd name="T38" fmla="*/ 39 w 82"/>
                <a:gd name="T39" fmla="*/ 94 h 101"/>
                <a:gd name="T40" fmla="*/ 44 w 82"/>
                <a:gd name="T41" fmla="*/ 100 h 101"/>
                <a:gd name="T42" fmla="*/ 51 w 82"/>
                <a:gd name="T43" fmla="*/ 100 h 101"/>
                <a:gd name="T44" fmla="*/ 55 w 82"/>
                <a:gd name="T45" fmla="*/ 98 h 101"/>
                <a:gd name="T46" fmla="*/ 59 w 82"/>
                <a:gd name="T47" fmla="*/ 97 h 101"/>
                <a:gd name="T48" fmla="*/ 69 w 82"/>
                <a:gd name="T49" fmla="*/ 94 h 101"/>
                <a:gd name="T50" fmla="*/ 69 w 82"/>
                <a:gd name="T51" fmla="*/ 91 h 101"/>
                <a:gd name="T52" fmla="*/ 66 w 82"/>
                <a:gd name="T53" fmla="*/ 90 h 101"/>
                <a:gd name="T54" fmla="*/ 61 w 82"/>
                <a:gd name="T55" fmla="*/ 83 h 101"/>
                <a:gd name="T56" fmla="*/ 59 w 82"/>
                <a:gd name="T57" fmla="*/ 80 h 101"/>
                <a:gd name="T58" fmla="*/ 56 w 82"/>
                <a:gd name="T59" fmla="*/ 78 h 101"/>
                <a:gd name="T60" fmla="*/ 59 w 82"/>
                <a:gd name="T61" fmla="*/ 75 h 101"/>
                <a:gd name="T62" fmla="*/ 61 w 82"/>
                <a:gd name="T63" fmla="*/ 67 h 101"/>
                <a:gd name="T64" fmla="*/ 62 w 82"/>
                <a:gd name="T65" fmla="*/ 64 h 101"/>
                <a:gd name="T66" fmla="*/ 65 w 82"/>
                <a:gd name="T67" fmla="*/ 62 h 101"/>
                <a:gd name="T68" fmla="*/ 65 w 82"/>
                <a:gd name="T69" fmla="*/ 58 h 101"/>
                <a:gd name="T70" fmla="*/ 67 w 82"/>
                <a:gd name="T71" fmla="*/ 55 h 101"/>
                <a:gd name="T72" fmla="*/ 71 w 82"/>
                <a:gd name="T73" fmla="*/ 52 h 101"/>
                <a:gd name="T74" fmla="*/ 72 w 82"/>
                <a:gd name="T75" fmla="*/ 45 h 101"/>
                <a:gd name="T76" fmla="*/ 72 w 82"/>
                <a:gd name="T77" fmla="*/ 42 h 101"/>
                <a:gd name="T78" fmla="*/ 74 w 82"/>
                <a:gd name="T79" fmla="*/ 37 h 101"/>
                <a:gd name="T80" fmla="*/ 79 w 82"/>
                <a:gd name="T81" fmla="*/ 29 h 101"/>
                <a:gd name="T82" fmla="*/ 82 w 82"/>
                <a:gd name="T83" fmla="*/ 27 h 101"/>
                <a:gd name="T84" fmla="*/ 79 w 82"/>
                <a:gd name="T85" fmla="*/ 23 h 101"/>
                <a:gd name="T86" fmla="*/ 76 w 82"/>
                <a:gd name="T87" fmla="*/ 17 h 101"/>
                <a:gd name="T88" fmla="*/ 76 w 82"/>
                <a:gd name="T89" fmla="*/ 11 h 101"/>
                <a:gd name="T90" fmla="*/ 75 w 82"/>
                <a:gd name="T91" fmla="*/ 9 h 101"/>
                <a:gd name="T92" fmla="*/ 74 w 82"/>
                <a:gd name="T93" fmla="*/ 5 h 101"/>
                <a:gd name="T94" fmla="*/ 68 w 82"/>
                <a:gd name="T95" fmla="*/ 0 h 101"/>
                <a:gd name="T96" fmla="*/ 64 w 82"/>
                <a:gd name="T97" fmla="*/ 2 h 101"/>
                <a:gd name="T98" fmla="*/ 60 w 82"/>
                <a:gd name="T99" fmla="*/ 5 h 101"/>
                <a:gd name="T100" fmla="*/ 56 w 82"/>
                <a:gd name="T101" fmla="*/ 5 h 101"/>
                <a:gd name="T102" fmla="*/ 46 w 82"/>
                <a:gd name="T103" fmla="*/ 5 h 101"/>
                <a:gd name="T104" fmla="*/ 17 w 82"/>
                <a:gd name="T105" fmla="*/ 5 h 101"/>
                <a:gd name="T106" fmla="*/ 16 w 82"/>
                <a:gd name="T107" fmla="*/ 14 h 101"/>
                <a:gd name="T108" fmla="*/ 13 w 82"/>
                <a:gd name="T109" fmla="*/ 16 h 101"/>
                <a:gd name="T110" fmla="*/ 11 w 82"/>
                <a:gd name="T111" fmla="*/ 18 h 101"/>
                <a:gd name="T112" fmla="*/ 11 w 82"/>
                <a:gd name="T113" fmla="*/ 32 h 101"/>
                <a:gd name="T114" fmla="*/ 11 w 82"/>
                <a:gd name="T115" fmla="*/ 37 h 101"/>
                <a:gd name="T116" fmla="*/ 6 w 82"/>
                <a:gd name="T117" fmla="*/ 3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2" h="101">
                  <a:moveTo>
                    <a:pt x="6" y="39"/>
                  </a:moveTo>
                  <a:cubicBezTo>
                    <a:pt x="6" y="39"/>
                    <a:pt x="6" y="40"/>
                    <a:pt x="6" y="41"/>
                  </a:cubicBezTo>
                  <a:cubicBezTo>
                    <a:pt x="5" y="42"/>
                    <a:pt x="4" y="42"/>
                    <a:pt x="4" y="43"/>
                  </a:cubicBezTo>
                  <a:cubicBezTo>
                    <a:pt x="4" y="45"/>
                    <a:pt x="2" y="47"/>
                    <a:pt x="2" y="49"/>
                  </a:cubicBezTo>
                  <a:cubicBezTo>
                    <a:pt x="2" y="50"/>
                    <a:pt x="3" y="51"/>
                    <a:pt x="2" y="51"/>
                  </a:cubicBezTo>
                  <a:cubicBezTo>
                    <a:pt x="2" y="52"/>
                    <a:pt x="0" y="53"/>
                    <a:pt x="1" y="53"/>
                  </a:cubicBezTo>
                  <a:cubicBezTo>
                    <a:pt x="4" y="53"/>
                    <a:pt x="3" y="57"/>
                    <a:pt x="4" y="58"/>
                  </a:cubicBezTo>
                  <a:cubicBezTo>
                    <a:pt x="4" y="59"/>
                    <a:pt x="5" y="59"/>
                    <a:pt x="6" y="60"/>
                  </a:cubicBezTo>
                  <a:cubicBezTo>
                    <a:pt x="6" y="61"/>
                    <a:pt x="6" y="62"/>
                    <a:pt x="6" y="63"/>
                  </a:cubicBezTo>
                  <a:cubicBezTo>
                    <a:pt x="7" y="65"/>
                    <a:pt x="9" y="66"/>
                    <a:pt x="9" y="68"/>
                  </a:cubicBezTo>
                  <a:cubicBezTo>
                    <a:pt x="9" y="69"/>
                    <a:pt x="8" y="74"/>
                    <a:pt x="9" y="74"/>
                  </a:cubicBezTo>
                  <a:cubicBezTo>
                    <a:pt x="12" y="74"/>
                    <a:pt x="13" y="75"/>
                    <a:pt x="15" y="76"/>
                  </a:cubicBezTo>
                  <a:cubicBezTo>
                    <a:pt x="17" y="77"/>
                    <a:pt x="16" y="80"/>
                    <a:pt x="18" y="81"/>
                  </a:cubicBezTo>
                  <a:cubicBezTo>
                    <a:pt x="19" y="82"/>
                    <a:pt x="22" y="82"/>
                    <a:pt x="22" y="84"/>
                  </a:cubicBezTo>
                  <a:cubicBezTo>
                    <a:pt x="22" y="86"/>
                    <a:pt x="25" y="87"/>
                    <a:pt x="26" y="88"/>
                  </a:cubicBezTo>
                  <a:cubicBezTo>
                    <a:pt x="26" y="89"/>
                    <a:pt x="26" y="90"/>
                    <a:pt x="26" y="91"/>
                  </a:cubicBezTo>
                  <a:cubicBezTo>
                    <a:pt x="27" y="91"/>
                    <a:pt x="28" y="92"/>
                    <a:pt x="28" y="92"/>
                  </a:cubicBezTo>
                  <a:cubicBezTo>
                    <a:pt x="29" y="93"/>
                    <a:pt x="30" y="95"/>
                    <a:pt x="32" y="96"/>
                  </a:cubicBezTo>
                  <a:cubicBezTo>
                    <a:pt x="33" y="97"/>
                    <a:pt x="33" y="93"/>
                    <a:pt x="35" y="95"/>
                  </a:cubicBezTo>
                  <a:cubicBezTo>
                    <a:pt x="37" y="96"/>
                    <a:pt x="37" y="94"/>
                    <a:pt x="39" y="94"/>
                  </a:cubicBezTo>
                  <a:cubicBezTo>
                    <a:pt x="41" y="95"/>
                    <a:pt x="42" y="98"/>
                    <a:pt x="44" y="100"/>
                  </a:cubicBezTo>
                  <a:cubicBezTo>
                    <a:pt x="46" y="95"/>
                    <a:pt x="49" y="101"/>
                    <a:pt x="51" y="100"/>
                  </a:cubicBezTo>
                  <a:cubicBezTo>
                    <a:pt x="52" y="99"/>
                    <a:pt x="53" y="98"/>
                    <a:pt x="55" y="98"/>
                  </a:cubicBezTo>
                  <a:cubicBezTo>
                    <a:pt x="56" y="98"/>
                    <a:pt x="58" y="98"/>
                    <a:pt x="59" y="97"/>
                  </a:cubicBezTo>
                  <a:cubicBezTo>
                    <a:pt x="61" y="93"/>
                    <a:pt x="65" y="91"/>
                    <a:pt x="69" y="94"/>
                  </a:cubicBezTo>
                  <a:cubicBezTo>
                    <a:pt x="69" y="93"/>
                    <a:pt x="69" y="92"/>
                    <a:pt x="69" y="91"/>
                  </a:cubicBezTo>
                  <a:cubicBezTo>
                    <a:pt x="69" y="90"/>
                    <a:pt x="66" y="90"/>
                    <a:pt x="66" y="90"/>
                  </a:cubicBezTo>
                  <a:cubicBezTo>
                    <a:pt x="64" y="88"/>
                    <a:pt x="63" y="85"/>
                    <a:pt x="61" y="83"/>
                  </a:cubicBezTo>
                  <a:cubicBezTo>
                    <a:pt x="60" y="82"/>
                    <a:pt x="60" y="81"/>
                    <a:pt x="59" y="80"/>
                  </a:cubicBezTo>
                  <a:cubicBezTo>
                    <a:pt x="58" y="79"/>
                    <a:pt x="57" y="79"/>
                    <a:pt x="56" y="78"/>
                  </a:cubicBezTo>
                  <a:cubicBezTo>
                    <a:pt x="53" y="75"/>
                    <a:pt x="59" y="75"/>
                    <a:pt x="59" y="75"/>
                  </a:cubicBezTo>
                  <a:cubicBezTo>
                    <a:pt x="61" y="74"/>
                    <a:pt x="60" y="69"/>
                    <a:pt x="61" y="67"/>
                  </a:cubicBezTo>
                  <a:cubicBezTo>
                    <a:pt x="61" y="66"/>
                    <a:pt x="61" y="64"/>
                    <a:pt x="62" y="64"/>
                  </a:cubicBezTo>
                  <a:cubicBezTo>
                    <a:pt x="63" y="63"/>
                    <a:pt x="65" y="63"/>
                    <a:pt x="65" y="62"/>
                  </a:cubicBezTo>
                  <a:cubicBezTo>
                    <a:pt x="65" y="61"/>
                    <a:pt x="65" y="60"/>
                    <a:pt x="65" y="58"/>
                  </a:cubicBezTo>
                  <a:cubicBezTo>
                    <a:pt x="65" y="57"/>
                    <a:pt x="66" y="56"/>
                    <a:pt x="67" y="55"/>
                  </a:cubicBezTo>
                  <a:cubicBezTo>
                    <a:pt x="68" y="53"/>
                    <a:pt x="70" y="54"/>
                    <a:pt x="71" y="52"/>
                  </a:cubicBezTo>
                  <a:cubicBezTo>
                    <a:pt x="71" y="50"/>
                    <a:pt x="72" y="48"/>
                    <a:pt x="72" y="45"/>
                  </a:cubicBezTo>
                  <a:cubicBezTo>
                    <a:pt x="72" y="44"/>
                    <a:pt x="72" y="43"/>
                    <a:pt x="72" y="42"/>
                  </a:cubicBezTo>
                  <a:cubicBezTo>
                    <a:pt x="72" y="40"/>
                    <a:pt x="74" y="38"/>
                    <a:pt x="74" y="37"/>
                  </a:cubicBezTo>
                  <a:cubicBezTo>
                    <a:pt x="74" y="33"/>
                    <a:pt x="75" y="30"/>
                    <a:pt x="79" y="29"/>
                  </a:cubicBezTo>
                  <a:cubicBezTo>
                    <a:pt x="80" y="29"/>
                    <a:pt x="81" y="29"/>
                    <a:pt x="82" y="27"/>
                  </a:cubicBezTo>
                  <a:cubicBezTo>
                    <a:pt x="82" y="26"/>
                    <a:pt x="80" y="24"/>
                    <a:pt x="79" y="23"/>
                  </a:cubicBezTo>
                  <a:cubicBezTo>
                    <a:pt x="77" y="21"/>
                    <a:pt x="76" y="19"/>
                    <a:pt x="76" y="17"/>
                  </a:cubicBezTo>
                  <a:cubicBezTo>
                    <a:pt x="76" y="16"/>
                    <a:pt x="75" y="11"/>
                    <a:pt x="76" y="11"/>
                  </a:cubicBezTo>
                  <a:cubicBezTo>
                    <a:pt x="77" y="10"/>
                    <a:pt x="76" y="10"/>
                    <a:pt x="75" y="9"/>
                  </a:cubicBezTo>
                  <a:cubicBezTo>
                    <a:pt x="74" y="8"/>
                    <a:pt x="74" y="7"/>
                    <a:pt x="74" y="5"/>
                  </a:cubicBezTo>
                  <a:cubicBezTo>
                    <a:pt x="72" y="3"/>
                    <a:pt x="69" y="2"/>
                    <a:pt x="68" y="0"/>
                  </a:cubicBezTo>
                  <a:cubicBezTo>
                    <a:pt x="67" y="0"/>
                    <a:pt x="65" y="1"/>
                    <a:pt x="64" y="2"/>
                  </a:cubicBezTo>
                  <a:cubicBezTo>
                    <a:pt x="63" y="5"/>
                    <a:pt x="61" y="3"/>
                    <a:pt x="60" y="5"/>
                  </a:cubicBezTo>
                  <a:cubicBezTo>
                    <a:pt x="59" y="9"/>
                    <a:pt x="58" y="5"/>
                    <a:pt x="56" y="5"/>
                  </a:cubicBezTo>
                  <a:cubicBezTo>
                    <a:pt x="52" y="5"/>
                    <a:pt x="49" y="5"/>
                    <a:pt x="46" y="5"/>
                  </a:cubicBezTo>
                  <a:cubicBezTo>
                    <a:pt x="37" y="5"/>
                    <a:pt x="27" y="5"/>
                    <a:pt x="17" y="5"/>
                  </a:cubicBezTo>
                  <a:cubicBezTo>
                    <a:pt x="15" y="5"/>
                    <a:pt x="16" y="12"/>
                    <a:pt x="16" y="14"/>
                  </a:cubicBezTo>
                  <a:cubicBezTo>
                    <a:pt x="16" y="16"/>
                    <a:pt x="15" y="16"/>
                    <a:pt x="13" y="16"/>
                  </a:cubicBezTo>
                  <a:cubicBezTo>
                    <a:pt x="10" y="16"/>
                    <a:pt x="11" y="16"/>
                    <a:pt x="11" y="18"/>
                  </a:cubicBezTo>
                  <a:cubicBezTo>
                    <a:pt x="11" y="23"/>
                    <a:pt x="11" y="27"/>
                    <a:pt x="11" y="32"/>
                  </a:cubicBezTo>
                  <a:cubicBezTo>
                    <a:pt x="11" y="34"/>
                    <a:pt x="11" y="36"/>
                    <a:pt x="11" y="37"/>
                  </a:cubicBezTo>
                  <a:cubicBezTo>
                    <a:pt x="11" y="39"/>
                    <a:pt x="7" y="38"/>
                    <a:pt x="6" y="3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2048" name="Freeform 745" descr="" title=""/>
            <p:cNvSpPr>
              <a:spLocks/>
            </p:cNvSpPr>
            <p:nvPr/>
          </p:nvSpPr>
          <p:spPr bwMode="auto">
            <a:xfrm>
              <a:off x="13438597" y="8028980"/>
              <a:ext cx="317135" cy="286847"/>
            </a:xfrm>
            <a:custGeom>
              <a:avLst/>
              <a:gdLst>
                <a:gd name="T0" fmla="*/ 3 w 32"/>
                <a:gd name="T1" fmla="*/ 19 h 29"/>
                <a:gd name="T2" fmla="*/ 7 w 32"/>
                <a:gd name="T3" fmla="*/ 20 h 29"/>
                <a:gd name="T4" fmla="*/ 7 w 32"/>
                <a:gd name="T5" fmla="*/ 17 h 29"/>
                <a:gd name="T6" fmla="*/ 10 w 32"/>
                <a:gd name="T7" fmla="*/ 19 h 29"/>
                <a:gd name="T8" fmla="*/ 12 w 32"/>
                <a:gd name="T9" fmla="*/ 18 h 29"/>
                <a:gd name="T10" fmla="*/ 14 w 32"/>
                <a:gd name="T11" fmla="*/ 18 h 29"/>
                <a:gd name="T12" fmla="*/ 29 w 32"/>
                <a:gd name="T13" fmla="*/ 29 h 29"/>
                <a:gd name="T14" fmla="*/ 32 w 32"/>
                <a:gd name="T15" fmla="*/ 27 h 29"/>
                <a:gd name="T16" fmla="*/ 24 w 32"/>
                <a:gd name="T17" fmla="*/ 19 h 29"/>
                <a:gd name="T18" fmla="*/ 19 w 32"/>
                <a:gd name="T19" fmla="*/ 16 h 29"/>
                <a:gd name="T20" fmla="*/ 17 w 32"/>
                <a:gd name="T21" fmla="*/ 14 h 29"/>
                <a:gd name="T22" fmla="*/ 17 w 32"/>
                <a:gd name="T23" fmla="*/ 16 h 29"/>
                <a:gd name="T24" fmla="*/ 16 w 32"/>
                <a:gd name="T25" fmla="*/ 14 h 29"/>
                <a:gd name="T26" fmla="*/ 14 w 32"/>
                <a:gd name="T27" fmla="*/ 9 h 29"/>
                <a:gd name="T28" fmla="*/ 10 w 32"/>
                <a:gd name="T29" fmla="*/ 0 h 29"/>
                <a:gd name="T30" fmla="*/ 2 w 32"/>
                <a:gd name="T31" fmla="*/ 7 h 29"/>
                <a:gd name="T32" fmla="*/ 1 w 32"/>
                <a:gd name="T33" fmla="*/ 13 h 29"/>
                <a:gd name="T34" fmla="*/ 0 w 32"/>
                <a:gd name="T35" fmla="*/ 20 h 29"/>
                <a:gd name="T36" fmla="*/ 3 w 32"/>
                <a:gd name="T37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" h="29">
                  <a:moveTo>
                    <a:pt x="3" y="19"/>
                  </a:moveTo>
                  <a:cubicBezTo>
                    <a:pt x="4" y="19"/>
                    <a:pt x="6" y="21"/>
                    <a:pt x="7" y="20"/>
                  </a:cubicBezTo>
                  <a:cubicBezTo>
                    <a:pt x="7" y="19"/>
                    <a:pt x="6" y="17"/>
                    <a:pt x="7" y="17"/>
                  </a:cubicBezTo>
                  <a:cubicBezTo>
                    <a:pt x="9" y="17"/>
                    <a:pt x="9" y="19"/>
                    <a:pt x="10" y="19"/>
                  </a:cubicBezTo>
                  <a:cubicBezTo>
                    <a:pt x="11" y="19"/>
                    <a:pt x="12" y="18"/>
                    <a:pt x="12" y="18"/>
                  </a:cubicBezTo>
                  <a:cubicBezTo>
                    <a:pt x="13" y="17"/>
                    <a:pt x="14" y="18"/>
                    <a:pt x="14" y="18"/>
                  </a:cubicBezTo>
                  <a:cubicBezTo>
                    <a:pt x="22" y="18"/>
                    <a:pt x="25" y="24"/>
                    <a:pt x="29" y="29"/>
                  </a:cubicBezTo>
                  <a:cubicBezTo>
                    <a:pt x="30" y="29"/>
                    <a:pt x="31" y="28"/>
                    <a:pt x="32" y="27"/>
                  </a:cubicBezTo>
                  <a:cubicBezTo>
                    <a:pt x="29" y="25"/>
                    <a:pt x="26" y="22"/>
                    <a:pt x="24" y="19"/>
                  </a:cubicBezTo>
                  <a:cubicBezTo>
                    <a:pt x="23" y="17"/>
                    <a:pt x="21" y="17"/>
                    <a:pt x="19" y="16"/>
                  </a:cubicBezTo>
                  <a:cubicBezTo>
                    <a:pt x="18" y="16"/>
                    <a:pt x="18" y="14"/>
                    <a:pt x="17" y="14"/>
                  </a:cubicBezTo>
                  <a:cubicBezTo>
                    <a:pt x="16" y="14"/>
                    <a:pt x="17" y="15"/>
                    <a:pt x="17" y="16"/>
                  </a:cubicBezTo>
                  <a:cubicBezTo>
                    <a:pt x="17" y="16"/>
                    <a:pt x="16" y="14"/>
                    <a:pt x="16" y="14"/>
                  </a:cubicBezTo>
                  <a:cubicBezTo>
                    <a:pt x="15" y="12"/>
                    <a:pt x="14" y="11"/>
                    <a:pt x="14" y="9"/>
                  </a:cubicBezTo>
                  <a:cubicBezTo>
                    <a:pt x="13" y="6"/>
                    <a:pt x="13" y="3"/>
                    <a:pt x="10" y="0"/>
                  </a:cubicBezTo>
                  <a:cubicBezTo>
                    <a:pt x="9" y="4"/>
                    <a:pt x="4" y="4"/>
                    <a:pt x="2" y="7"/>
                  </a:cubicBezTo>
                  <a:cubicBezTo>
                    <a:pt x="1" y="9"/>
                    <a:pt x="2" y="11"/>
                    <a:pt x="1" y="13"/>
                  </a:cubicBezTo>
                  <a:cubicBezTo>
                    <a:pt x="0" y="15"/>
                    <a:pt x="0" y="17"/>
                    <a:pt x="0" y="20"/>
                  </a:cubicBezTo>
                  <a:cubicBezTo>
                    <a:pt x="1" y="19"/>
                    <a:pt x="2" y="19"/>
                    <a:pt x="3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2049" name="Freeform 746" descr="" title=""/>
            <p:cNvSpPr>
              <a:spLocks/>
            </p:cNvSpPr>
            <p:nvPr/>
          </p:nvSpPr>
          <p:spPr bwMode="auto">
            <a:xfrm>
              <a:off x="13273279" y="8167343"/>
              <a:ext cx="732107" cy="607436"/>
            </a:xfrm>
            <a:custGeom>
              <a:avLst/>
              <a:gdLst>
                <a:gd name="T0" fmla="*/ 70 w 74"/>
                <a:gd name="T1" fmla="*/ 38 h 61"/>
                <a:gd name="T2" fmla="*/ 57 w 74"/>
                <a:gd name="T3" fmla="*/ 33 h 61"/>
                <a:gd name="T4" fmla="*/ 51 w 74"/>
                <a:gd name="T5" fmla="*/ 29 h 61"/>
                <a:gd name="T6" fmla="*/ 48 w 74"/>
                <a:gd name="T7" fmla="*/ 24 h 61"/>
                <a:gd name="T8" fmla="*/ 51 w 74"/>
                <a:gd name="T9" fmla="*/ 20 h 61"/>
                <a:gd name="T10" fmla="*/ 45 w 74"/>
                <a:gd name="T11" fmla="*/ 23 h 61"/>
                <a:gd name="T12" fmla="*/ 44 w 74"/>
                <a:gd name="T13" fmla="*/ 18 h 61"/>
                <a:gd name="T14" fmla="*/ 44 w 74"/>
                <a:gd name="T15" fmla="*/ 12 h 61"/>
                <a:gd name="T16" fmla="*/ 37 w 74"/>
                <a:gd name="T17" fmla="*/ 5 h 61"/>
                <a:gd name="T18" fmla="*/ 28 w 74"/>
                <a:gd name="T19" fmla="*/ 4 h 61"/>
                <a:gd name="T20" fmla="*/ 24 w 74"/>
                <a:gd name="T21" fmla="*/ 5 h 61"/>
                <a:gd name="T22" fmla="*/ 21 w 74"/>
                <a:gd name="T23" fmla="*/ 5 h 61"/>
                <a:gd name="T24" fmla="*/ 18 w 74"/>
                <a:gd name="T25" fmla="*/ 5 h 61"/>
                <a:gd name="T26" fmla="*/ 17 w 74"/>
                <a:gd name="T27" fmla="*/ 8 h 61"/>
                <a:gd name="T28" fmla="*/ 15 w 74"/>
                <a:gd name="T29" fmla="*/ 13 h 61"/>
                <a:gd name="T30" fmla="*/ 12 w 74"/>
                <a:gd name="T31" fmla="*/ 14 h 61"/>
                <a:gd name="T32" fmla="*/ 10 w 74"/>
                <a:gd name="T33" fmla="*/ 18 h 61"/>
                <a:gd name="T34" fmla="*/ 10 w 74"/>
                <a:gd name="T35" fmla="*/ 23 h 61"/>
                <a:gd name="T36" fmla="*/ 5 w 74"/>
                <a:gd name="T37" fmla="*/ 34 h 61"/>
                <a:gd name="T38" fmla="*/ 1 w 74"/>
                <a:gd name="T39" fmla="*/ 35 h 61"/>
                <a:gd name="T40" fmla="*/ 2 w 74"/>
                <a:gd name="T41" fmla="*/ 38 h 61"/>
                <a:gd name="T42" fmla="*/ 9 w 74"/>
                <a:gd name="T43" fmla="*/ 47 h 61"/>
                <a:gd name="T44" fmla="*/ 13 w 74"/>
                <a:gd name="T45" fmla="*/ 50 h 61"/>
                <a:gd name="T46" fmla="*/ 14 w 74"/>
                <a:gd name="T47" fmla="*/ 54 h 61"/>
                <a:gd name="T48" fmla="*/ 20 w 74"/>
                <a:gd name="T49" fmla="*/ 55 h 61"/>
                <a:gd name="T50" fmla="*/ 25 w 74"/>
                <a:gd name="T51" fmla="*/ 59 h 61"/>
                <a:gd name="T52" fmla="*/ 33 w 74"/>
                <a:gd name="T53" fmla="*/ 60 h 61"/>
                <a:gd name="T54" fmla="*/ 39 w 74"/>
                <a:gd name="T55" fmla="*/ 57 h 61"/>
                <a:gd name="T56" fmla="*/ 47 w 74"/>
                <a:gd name="T57" fmla="*/ 56 h 61"/>
                <a:gd name="T58" fmla="*/ 54 w 74"/>
                <a:gd name="T59" fmla="*/ 53 h 61"/>
                <a:gd name="T60" fmla="*/ 59 w 74"/>
                <a:gd name="T61" fmla="*/ 53 h 61"/>
                <a:gd name="T62" fmla="*/ 74 w 74"/>
                <a:gd name="T63" fmla="*/ 38 h 61"/>
                <a:gd name="T64" fmla="*/ 70 w 74"/>
                <a:gd name="T65" fmla="*/ 3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61">
                  <a:moveTo>
                    <a:pt x="70" y="38"/>
                  </a:moveTo>
                  <a:cubicBezTo>
                    <a:pt x="65" y="36"/>
                    <a:pt x="61" y="35"/>
                    <a:pt x="57" y="33"/>
                  </a:cubicBezTo>
                  <a:cubicBezTo>
                    <a:pt x="54" y="32"/>
                    <a:pt x="53" y="31"/>
                    <a:pt x="51" y="29"/>
                  </a:cubicBezTo>
                  <a:cubicBezTo>
                    <a:pt x="50" y="28"/>
                    <a:pt x="49" y="26"/>
                    <a:pt x="48" y="24"/>
                  </a:cubicBezTo>
                  <a:cubicBezTo>
                    <a:pt x="48" y="23"/>
                    <a:pt x="51" y="21"/>
                    <a:pt x="51" y="20"/>
                  </a:cubicBezTo>
                  <a:cubicBezTo>
                    <a:pt x="49" y="21"/>
                    <a:pt x="47" y="22"/>
                    <a:pt x="45" y="23"/>
                  </a:cubicBezTo>
                  <a:cubicBezTo>
                    <a:pt x="43" y="23"/>
                    <a:pt x="43" y="19"/>
                    <a:pt x="44" y="18"/>
                  </a:cubicBezTo>
                  <a:cubicBezTo>
                    <a:pt x="47" y="15"/>
                    <a:pt x="46" y="15"/>
                    <a:pt x="44" y="12"/>
                  </a:cubicBezTo>
                  <a:cubicBezTo>
                    <a:pt x="42" y="10"/>
                    <a:pt x="40" y="6"/>
                    <a:pt x="37" y="5"/>
                  </a:cubicBezTo>
                  <a:cubicBezTo>
                    <a:pt x="35" y="5"/>
                    <a:pt x="30" y="3"/>
                    <a:pt x="28" y="4"/>
                  </a:cubicBezTo>
                  <a:cubicBezTo>
                    <a:pt x="26" y="7"/>
                    <a:pt x="24" y="0"/>
                    <a:pt x="24" y="5"/>
                  </a:cubicBezTo>
                  <a:cubicBezTo>
                    <a:pt x="24" y="7"/>
                    <a:pt x="22" y="6"/>
                    <a:pt x="21" y="5"/>
                  </a:cubicBezTo>
                  <a:cubicBezTo>
                    <a:pt x="20" y="5"/>
                    <a:pt x="19" y="5"/>
                    <a:pt x="18" y="5"/>
                  </a:cubicBezTo>
                  <a:cubicBezTo>
                    <a:pt x="16" y="6"/>
                    <a:pt x="17" y="6"/>
                    <a:pt x="17" y="8"/>
                  </a:cubicBezTo>
                  <a:cubicBezTo>
                    <a:pt x="17" y="9"/>
                    <a:pt x="16" y="12"/>
                    <a:pt x="15" y="13"/>
                  </a:cubicBezTo>
                  <a:cubicBezTo>
                    <a:pt x="15" y="14"/>
                    <a:pt x="12" y="13"/>
                    <a:pt x="12" y="14"/>
                  </a:cubicBezTo>
                  <a:cubicBezTo>
                    <a:pt x="12" y="16"/>
                    <a:pt x="10" y="17"/>
                    <a:pt x="10" y="18"/>
                  </a:cubicBezTo>
                  <a:cubicBezTo>
                    <a:pt x="10" y="19"/>
                    <a:pt x="11" y="22"/>
                    <a:pt x="10" y="23"/>
                  </a:cubicBezTo>
                  <a:cubicBezTo>
                    <a:pt x="4" y="24"/>
                    <a:pt x="6" y="30"/>
                    <a:pt x="5" y="34"/>
                  </a:cubicBezTo>
                  <a:cubicBezTo>
                    <a:pt x="4" y="35"/>
                    <a:pt x="3" y="35"/>
                    <a:pt x="1" y="35"/>
                  </a:cubicBezTo>
                  <a:cubicBezTo>
                    <a:pt x="0" y="36"/>
                    <a:pt x="0" y="38"/>
                    <a:pt x="2" y="38"/>
                  </a:cubicBezTo>
                  <a:cubicBezTo>
                    <a:pt x="5" y="39"/>
                    <a:pt x="8" y="45"/>
                    <a:pt x="9" y="47"/>
                  </a:cubicBezTo>
                  <a:cubicBezTo>
                    <a:pt x="10" y="49"/>
                    <a:pt x="11" y="49"/>
                    <a:pt x="13" y="50"/>
                  </a:cubicBezTo>
                  <a:cubicBezTo>
                    <a:pt x="14" y="51"/>
                    <a:pt x="13" y="53"/>
                    <a:pt x="14" y="54"/>
                  </a:cubicBezTo>
                  <a:cubicBezTo>
                    <a:pt x="16" y="56"/>
                    <a:pt x="18" y="54"/>
                    <a:pt x="20" y="55"/>
                  </a:cubicBezTo>
                  <a:cubicBezTo>
                    <a:pt x="21" y="56"/>
                    <a:pt x="23" y="58"/>
                    <a:pt x="25" y="59"/>
                  </a:cubicBezTo>
                  <a:cubicBezTo>
                    <a:pt x="27" y="59"/>
                    <a:pt x="31" y="61"/>
                    <a:pt x="33" y="60"/>
                  </a:cubicBezTo>
                  <a:cubicBezTo>
                    <a:pt x="35" y="58"/>
                    <a:pt x="36" y="56"/>
                    <a:pt x="39" y="57"/>
                  </a:cubicBezTo>
                  <a:cubicBezTo>
                    <a:pt x="42" y="58"/>
                    <a:pt x="45" y="57"/>
                    <a:pt x="47" y="56"/>
                  </a:cubicBezTo>
                  <a:cubicBezTo>
                    <a:pt x="49" y="54"/>
                    <a:pt x="51" y="53"/>
                    <a:pt x="54" y="53"/>
                  </a:cubicBezTo>
                  <a:cubicBezTo>
                    <a:pt x="55" y="53"/>
                    <a:pt x="59" y="53"/>
                    <a:pt x="59" y="53"/>
                  </a:cubicBezTo>
                  <a:cubicBezTo>
                    <a:pt x="64" y="48"/>
                    <a:pt x="69" y="43"/>
                    <a:pt x="74" y="38"/>
                  </a:cubicBezTo>
                  <a:cubicBezTo>
                    <a:pt x="73" y="38"/>
                    <a:pt x="71" y="38"/>
                    <a:pt x="70" y="3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2050" name="Freeform 747" descr="" title=""/>
            <p:cNvSpPr>
              <a:spLocks/>
            </p:cNvSpPr>
            <p:nvPr/>
          </p:nvSpPr>
          <p:spPr bwMode="auto">
            <a:xfrm>
              <a:off x="13310391" y="8346198"/>
              <a:ext cx="860311" cy="823412"/>
            </a:xfrm>
            <a:custGeom>
              <a:avLst/>
              <a:gdLst>
                <a:gd name="T0" fmla="*/ 86 w 87"/>
                <a:gd name="T1" fmla="*/ 1 h 83"/>
                <a:gd name="T2" fmla="*/ 83 w 87"/>
                <a:gd name="T3" fmla="*/ 0 h 83"/>
                <a:gd name="T4" fmla="*/ 79 w 87"/>
                <a:gd name="T5" fmla="*/ 3 h 83"/>
                <a:gd name="T6" fmla="*/ 71 w 87"/>
                <a:gd name="T7" fmla="*/ 3 h 83"/>
                <a:gd name="T8" fmla="*/ 69 w 87"/>
                <a:gd name="T9" fmla="*/ 4 h 83"/>
                <a:gd name="T10" fmla="*/ 68 w 87"/>
                <a:gd name="T11" fmla="*/ 3 h 83"/>
                <a:gd name="T12" fmla="*/ 63 w 87"/>
                <a:gd name="T13" fmla="*/ 6 h 83"/>
                <a:gd name="T14" fmla="*/ 58 w 87"/>
                <a:gd name="T15" fmla="*/ 5 h 83"/>
                <a:gd name="T16" fmla="*/ 53 w 87"/>
                <a:gd name="T17" fmla="*/ 7 h 83"/>
                <a:gd name="T18" fmla="*/ 47 w 87"/>
                <a:gd name="T19" fmla="*/ 2 h 83"/>
                <a:gd name="T20" fmla="*/ 44 w 87"/>
                <a:gd name="T21" fmla="*/ 6 h 83"/>
                <a:gd name="T22" fmla="*/ 48 w 87"/>
                <a:gd name="T23" fmla="*/ 12 h 83"/>
                <a:gd name="T24" fmla="*/ 56 w 87"/>
                <a:gd name="T25" fmla="*/ 16 h 83"/>
                <a:gd name="T26" fmla="*/ 70 w 87"/>
                <a:gd name="T27" fmla="*/ 20 h 83"/>
                <a:gd name="T28" fmla="*/ 63 w 87"/>
                <a:gd name="T29" fmla="*/ 27 h 83"/>
                <a:gd name="T30" fmla="*/ 58 w 87"/>
                <a:gd name="T31" fmla="*/ 33 h 83"/>
                <a:gd name="T32" fmla="*/ 55 w 87"/>
                <a:gd name="T33" fmla="*/ 35 h 83"/>
                <a:gd name="T34" fmla="*/ 48 w 87"/>
                <a:gd name="T35" fmla="*/ 35 h 83"/>
                <a:gd name="T36" fmla="*/ 42 w 87"/>
                <a:gd name="T37" fmla="*/ 38 h 83"/>
                <a:gd name="T38" fmla="*/ 36 w 87"/>
                <a:gd name="T39" fmla="*/ 39 h 83"/>
                <a:gd name="T40" fmla="*/ 32 w 87"/>
                <a:gd name="T41" fmla="*/ 39 h 83"/>
                <a:gd name="T42" fmla="*/ 26 w 87"/>
                <a:gd name="T43" fmla="*/ 42 h 83"/>
                <a:gd name="T44" fmla="*/ 21 w 87"/>
                <a:gd name="T45" fmla="*/ 41 h 83"/>
                <a:gd name="T46" fmla="*/ 16 w 87"/>
                <a:gd name="T47" fmla="*/ 37 h 83"/>
                <a:gd name="T48" fmla="*/ 11 w 87"/>
                <a:gd name="T49" fmla="*/ 37 h 83"/>
                <a:gd name="T50" fmla="*/ 7 w 87"/>
                <a:gd name="T51" fmla="*/ 34 h 83"/>
                <a:gd name="T52" fmla="*/ 0 w 87"/>
                <a:gd name="T53" fmla="*/ 39 h 83"/>
                <a:gd name="T54" fmla="*/ 3 w 87"/>
                <a:gd name="T55" fmla="*/ 41 h 83"/>
                <a:gd name="T56" fmla="*/ 4 w 87"/>
                <a:gd name="T57" fmla="*/ 45 h 83"/>
                <a:gd name="T58" fmla="*/ 3 w 87"/>
                <a:gd name="T59" fmla="*/ 54 h 83"/>
                <a:gd name="T60" fmla="*/ 0 w 87"/>
                <a:gd name="T61" fmla="*/ 58 h 83"/>
                <a:gd name="T62" fmla="*/ 3 w 87"/>
                <a:gd name="T63" fmla="*/ 60 h 83"/>
                <a:gd name="T64" fmla="*/ 1 w 87"/>
                <a:gd name="T65" fmla="*/ 65 h 83"/>
                <a:gd name="T66" fmla="*/ 4 w 87"/>
                <a:gd name="T67" fmla="*/ 66 h 83"/>
                <a:gd name="T68" fmla="*/ 15 w 87"/>
                <a:gd name="T69" fmla="*/ 73 h 83"/>
                <a:gd name="T70" fmla="*/ 19 w 87"/>
                <a:gd name="T71" fmla="*/ 77 h 83"/>
                <a:gd name="T72" fmla="*/ 26 w 87"/>
                <a:gd name="T73" fmla="*/ 83 h 83"/>
                <a:gd name="T74" fmla="*/ 30 w 87"/>
                <a:gd name="T75" fmla="*/ 76 h 83"/>
                <a:gd name="T76" fmla="*/ 33 w 87"/>
                <a:gd name="T77" fmla="*/ 72 h 83"/>
                <a:gd name="T78" fmla="*/ 35 w 87"/>
                <a:gd name="T79" fmla="*/ 69 h 83"/>
                <a:gd name="T80" fmla="*/ 40 w 87"/>
                <a:gd name="T81" fmla="*/ 65 h 83"/>
                <a:gd name="T82" fmla="*/ 59 w 87"/>
                <a:gd name="T83" fmla="*/ 48 h 83"/>
                <a:gd name="T84" fmla="*/ 77 w 87"/>
                <a:gd name="T85" fmla="*/ 24 h 83"/>
                <a:gd name="T86" fmla="*/ 84 w 87"/>
                <a:gd name="T87" fmla="*/ 14 h 83"/>
                <a:gd name="T88" fmla="*/ 86 w 87"/>
                <a:gd name="T89" fmla="*/ 7 h 83"/>
                <a:gd name="T90" fmla="*/ 86 w 87"/>
                <a:gd name="T91" fmla="*/ 1 h 83"/>
                <a:gd name="T92" fmla="*/ 86 w 87"/>
                <a:gd name="T93" fmla="*/ 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7" h="83">
                  <a:moveTo>
                    <a:pt x="86" y="1"/>
                  </a:moveTo>
                  <a:cubicBezTo>
                    <a:pt x="87" y="0"/>
                    <a:pt x="84" y="0"/>
                    <a:pt x="83" y="0"/>
                  </a:cubicBezTo>
                  <a:cubicBezTo>
                    <a:pt x="82" y="1"/>
                    <a:pt x="81" y="2"/>
                    <a:pt x="79" y="3"/>
                  </a:cubicBezTo>
                  <a:cubicBezTo>
                    <a:pt x="77" y="3"/>
                    <a:pt x="74" y="3"/>
                    <a:pt x="71" y="3"/>
                  </a:cubicBezTo>
                  <a:cubicBezTo>
                    <a:pt x="71" y="4"/>
                    <a:pt x="70" y="4"/>
                    <a:pt x="69" y="4"/>
                  </a:cubicBezTo>
                  <a:cubicBezTo>
                    <a:pt x="68" y="4"/>
                    <a:pt x="68" y="3"/>
                    <a:pt x="68" y="3"/>
                  </a:cubicBezTo>
                  <a:cubicBezTo>
                    <a:pt x="66" y="4"/>
                    <a:pt x="65" y="6"/>
                    <a:pt x="63" y="6"/>
                  </a:cubicBezTo>
                  <a:cubicBezTo>
                    <a:pt x="61" y="6"/>
                    <a:pt x="61" y="5"/>
                    <a:pt x="58" y="5"/>
                  </a:cubicBezTo>
                  <a:cubicBezTo>
                    <a:pt x="57" y="6"/>
                    <a:pt x="55" y="8"/>
                    <a:pt x="53" y="7"/>
                  </a:cubicBezTo>
                  <a:cubicBezTo>
                    <a:pt x="50" y="6"/>
                    <a:pt x="49" y="5"/>
                    <a:pt x="47" y="2"/>
                  </a:cubicBezTo>
                  <a:cubicBezTo>
                    <a:pt x="47" y="3"/>
                    <a:pt x="44" y="5"/>
                    <a:pt x="44" y="6"/>
                  </a:cubicBezTo>
                  <a:cubicBezTo>
                    <a:pt x="45" y="8"/>
                    <a:pt x="46" y="10"/>
                    <a:pt x="48" y="12"/>
                  </a:cubicBezTo>
                  <a:cubicBezTo>
                    <a:pt x="50" y="14"/>
                    <a:pt x="53" y="15"/>
                    <a:pt x="56" y="16"/>
                  </a:cubicBezTo>
                  <a:cubicBezTo>
                    <a:pt x="61" y="18"/>
                    <a:pt x="65" y="20"/>
                    <a:pt x="70" y="20"/>
                  </a:cubicBezTo>
                  <a:cubicBezTo>
                    <a:pt x="68" y="22"/>
                    <a:pt x="65" y="25"/>
                    <a:pt x="63" y="27"/>
                  </a:cubicBezTo>
                  <a:cubicBezTo>
                    <a:pt x="61" y="29"/>
                    <a:pt x="59" y="31"/>
                    <a:pt x="58" y="33"/>
                  </a:cubicBezTo>
                  <a:cubicBezTo>
                    <a:pt x="57" y="33"/>
                    <a:pt x="56" y="35"/>
                    <a:pt x="55" y="35"/>
                  </a:cubicBezTo>
                  <a:cubicBezTo>
                    <a:pt x="53" y="36"/>
                    <a:pt x="50" y="34"/>
                    <a:pt x="48" y="35"/>
                  </a:cubicBezTo>
                  <a:cubicBezTo>
                    <a:pt x="46" y="35"/>
                    <a:pt x="44" y="37"/>
                    <a:pt x="42" y="38"/>
                  </a:cubicBezTo>
                  <a:cubicBezTo>
                    <a:pt x="40" y="39"/>
                    <a:pt x="38" y="40"/>
                    <a:pt x="36" y="39"/>
                  </a:cubicBezTo>
                  <a:cubicBezTo>
                    <a:pt x="35" y="39"/>
                    <a:pt x="33" y="38"/>
                    <a:pt x="32" y="39"/>
                  </a:cubicBezTo>
                  <a:cubicBezTo>
                    <a:pt x="29" y="41"/>
                    <a:pt x="29" y="43"/>
                    <a:pt x="26" y="42"/>
                  </a:cubicBezTo>
                  <a:cubicBezTo>
                    <a:pt x="24" y="41"/>
                    <a:pt x="22" y="41"/>
                    <a:pt x="21" y="41"/>
                  </a:cubicBezTo>
                  <a:cubicBezTo>
                    <a:pt x="19" y="40"/>
                    <a:pt x="17" y="38"/>
                    <a:pt x="16" y="37"/>
                  </a:cubicBezTo>
                  <a:cubicBezTo>
                    <a:pt x="15" y="37"/>
                    <a:pt x="12" y="38"/>
                    <a:pt x="11" y="37"/>
                  </a:cubicBezTo>
                  <a:cubicBezTo>
                    <a:pt x="10" y="36"/>
                    <a:pt x="8" y="34"/>
                    <a:pt x="7" y="34"/>
                  </a:cubicBezTo>
                  <a:cubicBezTo>
                    <a:pt x="3" y="35"/>
                    <a:pt x="2" y="36"/>
                    <a:pt x="0" y="39"/>
                  </a:cubicBezTo>
                  <a:cubicBezTo>
                    <a:pt x="0" y="40"/>
                    <a:pt x="3" y="40"/>
                    <a:pt x="3" y="41"/>
                  </a:cubicBezTo>
                  <a:cubicBezTo>
                    <a:pt x="3" y="43"/>
                    <a:pt x="3" y="44"/>
                    <a:pt x="4" y="45"/>
                  </a:cubicBezTo>
                  <a:cubicBezTo>
                    <a:pt x="6" y="47"/>
                    <a:pt x="5" y="52"/>
                    <a:pt x="3" y="54"/>
                  </a:cubicBezTo>
                  <a:cubicBezTo>
                    <a:pt x="2" y="55"/>
                    <a:pt x="1" y="56"/>
                    <a:pt x="0" y="58"/>
                  </a:cubicBezTo>
                  <a:cubicBezTo>
                    <a:pt x="0" y="61"/>
                    <a:pt x="2" y="59"/>
                    <a:pt x="3" y="60"/>
                  </a:cubicBezTo>
                  <a:cubicBezTo>
                    <a:pt x="3" y="60"/>
                    <a:pt x="0" y="64"/>
                    <a:pt x="1" y="65"/>
                  </a:cubicBezTo>
                  <a:cubicBezTo>
                    <a:pt x="2" y="65"/>
                    <a:pt x="3" y="66"/>
                    <a:pt x="4" y="66"/>
                  </a:cubicBezTo>
                  <a:cubicBezTo>
                    <a:pt x="8" y="69"/>
                    <a:pt x="12" y="71"/>
                    <a:pt x="15" y="73"/>
                  </a:cubicBezTo>
                  <a:cubicBezTo>
                    <a:pt x="18" y="74"/>
                    <a:pt x="19" y="74"/>
                    <a:pt x="19" y="77"/>
                  </a:cubicBezTo>
                  <a:cubicBezTo>
                    <a:pt x="19" y="79"/>
                    <a:pt x="25" y="82"/>
                    <a:pt x="26" y="83"/>
                  </a:cubicBezTo>
                  <a:cubicBezTo>
                    <a:pt x="28" y="80"/>
                    <a:pt x="29" y="78"/>
                    <a:pt x="30" y="76"/>
                  </a:cubicBezTo>
                  <a:cubicBezTo>
                    <a:pt x="30" y="74"/>
                    <a:pt x="31" y="72"/>
                    <a:pt x="33" y="72"/>
                  </a:cubicBezTo>
                  <a:cubicBezTo>
                    <a:pt x="34" y="71"/>
                    <a:pt x="34" y="70"/>
                    <a:pt x="35" y="69"/>
                  </a:cubicBezTo>
                  <a:cubicBezTo>
                    <a:pt x="37" y="68"/>
                    <a:pt x="38" y="67"/>
                    <a:pt x="40" y="65"/>
                  </a:cubicBezTo>
                  <a:cubicBezTo>
                    <a:pt x="45" y="57"/>
                    <a:pt x="52" y="53"/>
                    <a:pt x="59" y="48"/>
                  </a:cubicBezTo>
                  <a:cubicBezTo>
                    <a:pt x="68" y="42"/>
                    <a:pt x="73" y="33"/>
                    <a:pt x="77" y="24"/>
                  </a:cubicBezTo>
                  <a:cubicBezTo>
                    <a:pt x="79" y="20"/>
                    <a:pt x="82" y="18"/>
                    <a:pt x="84" y="14"/>
                  </a:cubicBezTo>
                  <a:cubicBezTo>
                    <a:pt x="85" y="12"/>
                    <a:pt x="85" y="9"/>
                    <a:pt x="86" y="7"/>
                  </a:cubicBezTo>
                  <a:cubicBezTo>
                    <a:pt x="86" y="6"/>
                    <a:pt x="85" y="2"/>
                    <a:pt x="86" y="1"/>
                  </a:cubicBezTo>
                  <a:cubicBezTo>
                    <a:pt x="86" y="1"/>
                    <a:pt x="86" y="1"/>
                    <a:pt x="86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2051" name="Freeform 748" descr="" title=""/>
            <p:cNvSpPr>
              <a:spLocks/>
            </p:cNvSpPr>
            <p:nvPr/>
          </p:nvSpPr>
          <p:spPr bwMode="auto">
            <a:xfrm>
              <a:off x="13698378" y="8298952"/>
              <a:ext cx="87719" cy="107986"/>
            </a:xfrm>
            <a:custGeom>
              <a:avLst/>
              <a:gdLst>
                <a:gd name="T0" fmla="*/ 3 w 9"/>
                <a:gd name="T1" fmla="*/ 2 h 11"/>
                <a:gd name="T2" fmla="*/ 1 w 9"/>
                <a:gd name="T3" fmla="*/ 5 h 11"/>
                <a:gd name="T4" fmla="*/ 0 w 9"/>
                <a:gd name="T5" fmla="*/ 10 h 11"/>
                <a:gd name="T6" fmla="*/ 8 w 9"/>
                <a:gd name="T7" fmla="*/ 7 h 11"/>
                <a:gd name="T8" fmla="*/ 4 w 9"/>
                <a:gd name="T9" fmla="*/ 6 h 11"/>
                <a:gd name="T10" fmla="*/ 8 w 9"/>
                <a:gd name="T11" fmla="*/ 3 h 11"/>
                <a:gd name="T12" fmla="*/ 3 w 9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1">
                  <a:moveTo>
                    <a:pt x="3" y="2"/>
                  </a:moveTo>
                  <a:cubicBezTo>
                    <a:pt x="2" y="3"/>
                    <a:pt x="1" y="4"/>
                    <a:pt x="1" y="5"/>
                  </a:cubicBezTo>
                  <a:cubicBezTo>
                    <a:pt x="0" y="5"/>
                    <a:pt x="0" y="9"/>
                    <a:pt x="0" y="10"/>
                  </a:cubicBezTo>
                  <a:cubicBezTo>
                    <a:pt x="2" y="11"/>
                    <a:pt x="7" y="7"/>
                    <a:pt x="8" y="7"/>
                  </a:cubicBezTo>
                  <a:cubicBezTo>
                    <a:pt x="8" y="6"/>
                    <a:pt x="5" y="5"/>
                    <a:pt x="4" y="6"/>
                  </a:cubicBezTo>
                  <a:cubicBezTo>
                    <a:pt x="5" y="5"/>
                    <a:pt x="9" y="4"/>
                    <a:pt x="8" y="3"/>
                  </a:cubicBezTo>
                  <a:cubicBezTo>
                    <a:pt x="7" y="0"/>
                    <a:pt x="5" y="0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2052" name="Freeform 749" descr="" title=""/>
            <p:cNvSpPr>
              <a:spLocks/>
            </p:cNvSpPr>
            <p:nvPr/>
          </p:nvSpPr>
          <p:spPr bwMode="auto">
            <a:xfrm>
              <a:off x="13104593" y="8734283"/>
              <a:ext cx="256405" cy="276721"/>
            </a:xfrm>
            <a:custGeom>
              <a:avLst/>
              <a:gdLst>
                <a:gd name="T0" fmla="*/ 22 w 26"/>
                <a:gd name="T1" fmla="*/ 18 h 28"/>
                <a:gd name="T2" fmla="*/ 25 w 26"/>
                <a:gd name="T3" fmla="*/ 14 h 28"/>
                <a:gd name="T4" fmla="*/ 26 w 26"/>
                <a:gd name="T5" fmla="*/ 8 h 28"/>
                <a:gd name="T6" fmla="*/ 24 w 26"/>
                <a:gd name="T7" fmla="*/ 3 h 28"/>
                <a:gd name="T8" fmla="*/ 21 w 26"/>
                <a:gd name="T9" fmla="*/ 0 h 28"/>
                <a:gd name="T10" fmla="*/ 16 w 26"/>
                <a:gd name="T11" fmla="*/ 1 h 28"/>
                <a:gd name="T12" fmla="*/ 12 w 26"/>
                <a:gd name="T13" fmla="*/ 3 h 28"/>
                <a:gd name="T14" fmla="*/ 6 w 26"/>
                <a:gd name="T15" fmla="*/ 2 h 28"/>
                <a:gd name="T16" fmla="*/ 7 w 26"/>
                <a:gd name="T17" fmla="*/ 8 h 28"/>
                <a:gd name="T18" fmla="*/ 6 w 26"/>
                <a:gd name="T19" fmla="*/ 12 h 28"/>
                <a:gd name="T20" fmla="*/ 2 w 26"/>
                <a:gd name="T21" fmla="*/ 16 h 28"/>
                <a:gd name="T22" fmla="*/ 0 w 26"/>
                <a:gd name="T23" fmla="*/ 22 h 28"/>
                <a:gd name="T24" fmla="*/ 0 w 26"/>
                <a:gd name="T25" fmla="*/ 27 h 28"/>
                <a:gd name="T26" fmla="*/ 4 w 26"/>
                <a:gd name="T27" fmla="*/ 26 h 28"/>
                <a:gd name="T28" fmla="*/ 11 w 26"/>
                <a:gd name="T29" fmla="*/ 25 h 28"/>
                <a:gd name="T30" fmla="*/ 14 w 26"/>
                <a:gd name="T31" fmla="*/ 20 h 28"/>
                <a:gd name="T32" fmla="*/ 21 w 26"/>
                <a:gd name="T33" fmla="*/ 20 h 28"/>
                <a:gd name="T34" fmla="*/ 22 w 26"/>
                <a:gd name="T35" fmla="*/ 18 h 28"/>
                <a:gd name="T36" fmla="*/ 22 w 26"/>
                <a:gd name="T37" fmla="*/ 1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28">
                  <a:moveTo>
                    <a:pt x="22" y="18"/>
                  </a:moveTo>
                  <a:cubicBezTo>
                    <a:pt x="22" y="16"/>
                    <a:pt x="24" y="15"/>
                    <a:pt x="25" y="14"/>
                  </a:cubicBezTo>
                  <a:cubicBezTo>
                    <a:pt x="26" y="13"/>
                    <a:pt x="26" y="10"/>
                    <a:pt x="26" y="8"/>
                  </a:cubicBezTo>
                  <a:cubicBezTo>
                    <a:pt x="26" y="6"/>
                    <a:pt x="24" y="5"/>
                    <a:pt x="24" y="3"/>
                  </a:cubicBezTo>
                  <a:cubicBezTo>
                    <a:pt x="24" y="1"/>
                    <a:pt x="22" y="1"/>
                    <a:pt x="21" y="0"/>
                  </a:cubicBezTo>
                  <a:cubicBezTo>
                    <a:pt x="20" y="1"/>
                    <a:pt x="18" y="0"/>
                    <a:pt x="16" y="1"/>
                  </a:cubicBezTo>
                  <a:cubicBezTo>
                    <a:pt x="15" y="2"/>
                    <a:pt x="13" y="4"/>
                    <a:pt x="12" y="3"/>
                  </a:cubicBezTo>
                  <a:cubicBezTo>
                    <a:pt x="10" y="1"/>
                    <a:pt x="7" y="0"/>
                    <a:pt x="6" y="2"/>
                  </a:cubicBezTo>
                  <a:cubicBezTo>
                    <a:pt x="5" y="4"/>
                    <a:pt x="6" y="7"/>
                    <a:pt x="7" y="8"/>
                  </a:cubicBezTo>
                  <a:cubicBezTo>
                    <a:pt x="8" y="10"/>
                    <a:pt x="7" y="10"/>
                    <a:pt x="6" y="12"/>
                  </a:cubicBezTo>
                  <a:cubicBezTo>
                    <a:pt x="5" y="14"/>
                    <a:pt x="3" y="15"/>
                    <a:pt x="2" y="16"/>
                  </a:cubicBezTo>
                  <a:cubicBezTo>
                    <a:pt x="1" y="18"/>
                    <a:pt x="0" y="19"/>
                    <a:pt x="0" y="22"/>
                  </a:cubicBezTo>
                  <a:cubicBezTo>
                    <a:pt x="0" y="23"/>
                    <a:pt x="1" y="25"/>
                    <a:pt x="0" y="27"/>
                  </a:cubicBezTo>
                  <a:cubicBezTo>
                    <a:pt x="2" y="28"/>
                    <a:pt x="2" y="27"/>
                    <a:pt x="4" y="26"/>
                  </a:cubicBezTo>
                  <a:cubicBezTo>
                    <a:pt x="6" y="25"/>
                    <a:pt x="9" y="25"/>
                    <a:pt x="11" y="25"/>
                  </a:cubicBezTo>
                  <a:cubicBezTo>
                    <a:pt x="10" y="22"/>
                    <a:pt x="12" y="21"/>
                    <a:pt x="14" y="20"/>
                  </a:cubicBezTo>
                  <a:cubicBezTo>
                    <a:pt x="16" y="19"/>
                    <a:pt x="20" y="17"/>
                    <a:pt x="21" y="20"/>
                  </a:cubicBezTo>
                  <a:cubicBezTo>
                    <a:pt x="21" y="19"/>
                    <a:pt x="21" y="18"/>
                    <a:pt x="22" y="18"/>
                  </a:cubicBezTo>
                  <a:cubicBezTo>
                    <a:pt x="22" y="16"/>
                    <a:pt x="21" y="18"/>
                    <a:pt x="22" y="1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2053" name="Freeform 750" descr="" title=""/>
            <p:cNvSpPr>
              <a:spLocks/>
            </p:cNvSpPr>
            <p:nvPr/>
          </p:nvSpPr>
          <p:spPr bwMode="auto">
            <a:xfrm>
              <a:off x="13074228" y="9051498"/>
              <a:ext cx="97839" cy="97864"/>
            </a:xfrm>
            <a:custGeom>
              <a:avLst/>
              <a:gdLst>
                <a:gd name="T0" fmla="*/ 1 w 10"/>
                <a:gd name="T1" fmla="*/ 6 h 10"/>
                <a:gd name="T2" fmla="*/ 3 w 10"/>
                <a:gd name="T3" fmla="*/ 10 h 10"/>
                <a:gd name="T4" fmla="*/ 9 w 10"/>
                <a:gd name="T5" fmla="*/ 5 h 10"/>
                <a:gd name="T6" fmla="*/ 8 w 10"/>
                <a:gd name="T7" fmla="*/ 0 h 10"/>
                <a:gd name="T8" fmla="*/ 4 w 10"/>
                <a:gd name="T9" fmla="*/ 1 h 10"/>
                <a:gd name="T10" fmla="*/ 0 w 10"/>
                <a:gd name="T11" fmla="*/ 1 h 10"/>
                <a:gd name="T12" fmla="*/ 1 w 10"/>
                <a:gd name="T13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1" y="6"/>
                  </a:moveTo>
                  <a:cubicBezTo>
                    <a:pt x="2" y="7"/>
                    <a:pt x="2" y="9"/>
                    <a:pt x="3" y="10"/>
                  </a:cubicBezTo>
                  <a:cubicBezTo>
                    <a:pt x="5" y="9"/>
                    <a:pt x="7" y="7"/>
                    <a:pt x="9" y="5"/>
                  </a:cubicBezTo>
                  <a:cubicBezTo>
                    <a:pt x="10" y="3"/>
                    <a:pt x="5" y="4"/>
                    <a:pt x="8" y="0"/>
                  </a:cubicBezTo>
                  <a:cubicBezTo>
                    <a:pt x="7" y="0"/>
                    <a:pt x="3" y="0"/>
                    <a:pt x="4" y="1"/>
                  </a:cubicBezTo>
                  <a:cubicBezTo>
                    <a:pt x="5" y="3"/>
                    <a:pt x="1" y="2"/>
                    <a:pt x="0" y="1"/>
                  </a:cubicBezTo>
                  <a:cubicBezTo>
                    <a:pt x="0" y="3"/>
                    <a:pt x="1" y="4"/>
                    <a:pt x="1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2054" name="Freeform 751" descr="" title=""/>
            <p:cNvSpPr>
              <a:spLocks/>
            </p:cNvSpPr>
            <p:nvPr/>
          </p:nvSpPr>
          <p:spPr bwMode="auto">
            <a:xfrm>
              <a:off x="13074228" y="8990756"/>
              <a:ext cx="107958" cy="91115"/>
            </a:xfrm>
            <a:custGeom>
              <a:avLst/>
              <a:gdLst>
                <a:gd name="T0" fmla="*/ 3 w 11"/>
                <a:gd name="T1" fmla="*/ 1 h 9"/>
                <a:gd name="T2" fmla="*/ 0 w 11"/>
                <a:gd name="T3" fmla="*/ 7 h 9"/>
                <a:gd name="T4" fmla="*/ 4 w 11"/>
                <a:gd name="T5" fmla="*/ 7 h 9"/>
                <a:gd name="T6" fmla="*/ 8 w 11"/>
                <a:gd name="T7" fmla="*/ 6 h 9"/>
                <a:gd name="T8" fmla="*/ 7 w 11"/>
                <a:gd name="T9" fmla="*/ 0 h 9"/>
                <a:gd name="T10" fmla="*/ 3 w 11"/>
                <a:gd name="T11" fmla="*/ 1 h 9"/>
                <a:gd name="T12" fmla="*/ 3 w 11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9">
                  <a:moveTo>
                    <a:pt x="3" y="1"/>
                  </a:moveTo>
                  <a:cubicBezTo>
                    <a:pt x="1" y="2"/>
                    <a:pt x="0" y="5"/>
                    <a:pt x="0" y="7"/>
                  </a:cubicBezTo>
                  <a:cubicBezTo>
                    <a:pt x="1" y="8"/>
                    <a:pt x="5" y="9"/>
                    <a:pt x="4" y="7"/>
                  </a:cubicBezTo>
                  <a:cubicBezTo>
                    <a:pt x="3" y="6"/>
                    <a:pt x="7" y="6"/>
                    <a:pt x="8" y="6"/>
                  </a:cubicBezTo>
                  <a:cubicBezTo>
                    <a:pt x="11" y="5"/>
                    <a:pt x="8" y="1"/>
                    <a:pt x="7" y="0"/>
                  </a:cubicBezTo>
                  <a:cubicBezTo>
                    <a:pt x="5" y="1"/>
                    <a:pt x="5" y="2"/>
                    <a:pt x="3" y="1"/>
                  </a:cubicBezTo>
                  <a:cubicBezTo>
                    <a:pt x="2" y="1"/>
                    <a:pt x="4" y="1"/>
                    <a:pt x="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2055" name="Freeform 752" descr="" title=""/>
            <p:cNvSpPr>
              <a:spLocks/>
            </p:cNvSpPr>
            <p:nvPr/>
          </p:nvSpPr>
          <p:spPr bwMode="auto">
            <a:xfrm>
              <a:off x="13094470" y="8960381"/>
              <a:ext cx="533056" cy="577064"/>
            </a:xfrm>
            <a:custGeom>
              <a:avLst/>
              <a:gdLst>
                <a:gd name="T0" fmla="*/ 41 w 54"/>
                <a:gd name="T1" fmla="*/ 13 h 58"/>
                <a:gd name="T2" fmla="*/ 23 w 54"/>
                <a:gd name="T3" fmla="*/ 3 h 58"/>
                <a:gd name="T4" fmla="*/ 17 w 54"/>
                <a:gd name="T5" fmla="*/ 7 h 58"/>
                <a:gd name="T6" fmla="*/ 21 w 54"/>
                <a:gd name="T7" fmla="*/ 9 h 58"/>
                <a:gd name="T8" fmla="*/ 17 w 54"/>
                <a:gd name="T9" fmla="*/ 9 h 58"/>
                <a:gd name="T10" fmla="*/ 13 w 54"/>
                <a:gd name="T11" fmla="*/ 10 h 58"/>
                <a:gd name="T12" fmla="*/ 11 w 54"/>
                <a:gd name="T13" fmla="*/ 8 h 58"/>
                <a:gd name="T14" fmla="*/ 12 w 54"/>
                <a:gd name="T15" fmla="*/ 4 h 58"/>
                <a:gd name="T16" fmla="*/ 5 w 54"/>
                <a:gd name="T17" fmla="*/ 3 h 58"/>
                <a:gd name="T18" fmla="*/ 7 w 54"/>
                <a:gd name="T19" fmla="*/ 8 h 58"/>
                <a:gd name="T20" fmla="*/ 5 w 54"/>
                <a:gd name="T21" fmla="*/ 12 h 58"/>
                <a:gd name="T22" fmla="*/ 6 w 54"/>
                <a:gd name="T23" fmla="*/ 16 h 58"/>
                <a:gd name="T24" fmla="*/ 2 w 54"/>
                <a:gd name="T25" fmla="*/ 18 h 58"/>
                <a:gd name="T26" fmla="*/ 1 w 54"/>
                <a:gd name="T27" fmla="*/ 21 h 58"/>
                <a:gd name="T28" fmla="*/ 5 w 54"/>
                <a:gd name="T29" fmla="*/ 33 h 58"/>
                <a:gd name="T30" fmla="*/ 12 w 54"/>
                <a:gd name="T31" fmla="*/ 42 h 58"/>
                <a:gd name="T32" fmla="*/ 15 w 54"/>
                <a:gd name="T33" fmla="*/ 43 h 58"/>
                <a:gd name="T34" fmla="*/ 17 w 54"/>
                <a:gd name="T35" fmla="*/ 45 h 58"/>
                <a:gd name="T36" fmla="*/ 24 w 54"/>
                <a:gd name="T37" fmla="*/ 47 h 58"/>
                <a:gd name="T38" fmla="*/ 25 w 54"/>
                <a:gd name="T39" fmla="*/ 53 h 58"/>
                <a:gd name="T40" fmla="*/ 27 w 54"/>
                <a:gd name="T41" fmla="*/ 55 h 58"/>
                <a:gd name="T42" fmla="*/ 30 w 54"/>
                <a:gd name="T43" fmla="*/ 55 h 58"/>
                <a:gd name="T44" fmla="*/ 33 w 54"/>
                <a:gd name="T45" fmla="*/ 56 h 58"/>
                <a:gd name="T46" fmla="*/ 36 w 54"/>
                <a:gd name="T47" fmla="*/ 55 h 58"/>
                <a:gd name="T48" fmla="*/ 42 w 54"/>
                <a:gd name="T49" fmla="*/ 55 h 58"/>
                <a:gd name="T50" fmla="*/ 46 w 54"/>
                <a:gd name="T51" fmla="*/ 54 h 58"/>
                <a:gd name="T52" fmla="*/ 54 w 54"/>
                <a:gd name="T53" fmla="*/ 49 h 58"/>
                <a:gd name="T54" fmla="*/ 49 w 54"/>
                <a:gd name="T55" fmla="*/ 36 h 58"/>
                <a:gd name="T56" fmla="*/ 49 w 54"/>
                <a:gd name="T57" fmla="*/ 32 h 58"/>
                <a:gd name="T58" fmla="*/ 46 w 54"/>
                <a:gd name="T59" fmla="*/ 28 h 58"/>
                <a:gd name="T60" fmla="*/ 48 w 54"/>
                <a:gd name="T61" fmla="*/ 20 h 58"/>
                <a:gd name="T62" fmla="*/ 45 w 54"/>
                <a:gd name="T63" fmla="*/ 18 h 58"/>
                <a:gd name="T64" fmla="*/ 41 w 54"/>
                <a:gd name="T65" fmla="*/ 16 h 58"/>
                <a:gd name="T66" fmla="*/ 41 w 54"/>
                <a:gd name="T67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4" h="58">
                  <a:moveTo>
                    <a:pt x="41" y="13"/>
                  </a:moveTo>
                  <a:cubicBezTo>
                    <a:pt x="35" y="9"/>
                    <a:pt x="29" y="6"/>
                    <a:pt x="23" y="3"/>
                  </a:cubicBezTo>
                  <a:cubicBezTo>
                    <a:pt x="22" y="5"/>
                    <a:pt x="19" y="7"/>
                    <a:pt x="17" y="7"/>
                  </a:cubicBezTo>
                  <a:cubicBezTo>
                    <a:pt x="17" y="7"/>
                    <a:pt x="21" y="8"/>
                    <a:pt x="21" y="9"/>
                  </a:cubicBezTo>
                  <a:cubicBezTo>
                    <a:pt x="20" y="10"/>
                    <a:pt x="18" y="9"/>
                    <a:pt x="17" y="9"/>
                  </a:cubicBezTo>
                  <a:cubicBezTo>
                    <a:pt x="15" y="8"/>
                    <a:pt x="15" y="9"/>
                    <a:pt x="13" y="10"/>
                  </a:cubicBezTo>
                  <a:cubicBezTo>
                    <a:pt x="13" y="10"/>
                    <a:pt x="11" y="9"/>
                    <a:pt x="11" y="8"/>
                  </a:cubicBezTo>
                  <a:cubicBezTo>
                    <a:pt x="10" y="7"/>
                    <a:pt x="11" y="5"/>
                    <a:pt x="12" y="4"/>
                  </a:cubicBezTo>
                  <a:cubicBezTo>
                    <a:pt x="13" y="0"/>
                    <a:pt x="7" y="2"/>
                    <a:pt x="5" y="3"/>
                  </a:cubicBezTo>
                  <a:cubicBezTo>
                    <a:pt x="6" y="4"/>
                    <a:pt x="8" y="7"/>
                    <a:pt x="7" y="8"/>
                  </a:cubicBezTo>
                  <a:cubicBezTo>
                    <a:pt x="7" y="9"/>
                    <a:pt x="3" y="12"/>
                    <a:pt x="5" y="12"/>
                  </a:cubicBezTo>
                  <a:cubicBezTo>
                    <a:pt x="8" y="13"/>
                    <a:pt x="7" y="14"/>
                    <a:pt x="6" y="16"/>
                  </a:cubicBezTo>
                  <a:cubicBezTo>
                    <a:pt x="5" y="16"/>
                    <a:pt x="3" y="17"/>
                    <a:pt x="2" y="18"/>
                  </a:cubicBezTo>
                  <a:cubicBezTo>
                    <a:pt x="0" y="19"/>
                    <a:pt x="1" y="19"/>
                    <a:pt x="1" y="21"/>
                  </a:cubicBezTo>
                  <a:cubicBezTo>
                    <a:pt x="2" y="26"/>
                    <a:pt x="4" y="29"/>
                    <a:pt x="5" y="33"/>
                  </a:cubicBezTo>
                  <a:cubicBezTo>
                    <a:pt x="5" y="38"/>
                    <a:pt x="9" y="40"/>
                    <a:pt x="12" y="42"/>
                  </a:cubicBezTo>
                  <a:cubicBezTo>
                    <a:pt x="13" y="43"/>
                    <a:pt x="14" y="43"/>
                    <a:pt x="15" y="43"/>
                  </a:cubicBezTo>
                  <a:cubicBezTo>
                    <a:pt x="16" y="43"/>
                    <a:pt x="16" y="44"/>
                    <a:pt x="17" y="45"/>
                  </a:cubicBezTo>
                  <a:cubicBezTo>
                    <a:pt x="19" y="45"/>
                    <a:pt x="22" y="45"/>
                    <a:pt x="24" y="47"/>
                  </a:cubicBezTo>
                  <a:cubicBezTo>
                    <a:pt x="25" y="48"/>
                    <a:pt x="25" y="51"/>
                    <a:pt x="25" y="53"/>
                  </a:cubicBezTo>
                  <a:cubicBezTo>
                    <a:pt x="26" y="54"/>
                    <a:pt x="25" y="55"/>
                    <a:pt x="27" y="55"/>
                  </a:cubicBezTo>
                  <a:cubicBezTo>
                    <a:pt x="28" y="55"/>
                    <a:pt x="29" y="55"/>
                    <a:pt x="30" y="55"/>
                  </a:cubicBezTo>
                  <a:cubicBezTo>
                    <a:pt x="31" y="55"/>
                    <a:pt x="32" y="55"/>
                    <a:pt x="33" y="56"/>
                  </a:cubicBezTo>
                  <a:cubicBezTo>
                    <a:pt x="34" y="57"/>
                    <a:pt x="35" y="56"/>
                    <a:pt x="36" y="55"/>
                  </a:cubicBezTo>
                  <a:cubicBezTo>
                    <a:pt x="38" y="54"/>
                    <a:pt x="40" y="58"/>
                    <a:pt x="42" y="55"/>
                  </a:cubicBezTo>
                  <a:cubicBezTo>
                    <a:pt x="42" y="53"/>
                    <a:pt x="45" y="54"/>
                    <a:pt x="46" y="54"/>
                  </a:cubicBezTo>
                  <a:cubicBezTo>
                    <a:pt x="49" y="53"/>
                    <a:pt x="51" y="51"/>
                    <a:pt x="54" y="49"/>
                  </a:cubicBezTo>
                  <a:cubicBezTo>
                    <a:pt x="49" y="46"/>
                    <a:pt x="49" y="42"/>
                    <a:pt x="49" y="36"/>
                  </a:cubicBezTo>
                  <a:cubicBezTo>
                    <a:pt x="48" y="35"/>
                    <a:pt x="50" y="33"/>
                    <a:pt x="49" y="32"/>
                  </a:cubicBezTo>
                  <a:cubicBezTo>
                    <a:pt x="48" y="31"/>
                    <a:pt x="46" y="30"/>
                    <a:pt x="46" y="28"/>
                  </a:cubicBezTo>
                  <a:cubicBezTo>
                    <a:pt x="46" y="27"/>
                    <a:pt x="48" y="20"/>
                    <a:pt x="48" y="20"/>
                  </a:cubicBezTo>
                  <a:cubicBezTo>
                    <a:pt x="47" y="20"/>
                    <a:pt x="46" y="19"/>
                    <a:pt x="45" y="18"/>
                  </a:cubicBezTo>
                  <a:cubicBezTo>
                    <a:pt x="44" y="17"/>
                    <a:pt x="43" y="17"/>
                    <a:pt x="41" y="16"/>
                  </a:cubicBezTo>
                  <a:cubicBezTo>
                    <a:pt x="41" y="15"/>
                    <a:pt x="41" y="14"/>
                    <a:pt x="41" y="1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2056" name="Freeform 753" descr="" title=""/>
            <p:cNvSpPr>
              <a:spLocks/>
            </p:cNvSpPr>
            <p:nvPr/>
          </p:nvSpPr>
          <p:spPr bwMode="auto">
            <a:xfrm>
              <a:off x="12126200" y="8822023"/>
              <a:ext cx="266527" cy="307095"/>
            </a:xfrm>
            <a:custGeom>
              <a:avLst/>
              <a:gdLst>
                <a:gd name="T0" fmla="*/ 15 w 27"/>
                <a:gd name="T1" fmla="*/ 29 h 31"/>
                <a:gd name="T2" fmla="*/ 15 w 27"/>
                <a:gd name="T3" fmla="*/ 24 h 31"/>
                <a:gd name="T4" fmla="*/ 17 w 27"/>
                <a:gd name="T5" fmla="*/ 24 h 31"/>
                <a:gd name="T6" fmla="*/ 19 w 27"/>
                <a:gd name="T7" fmla="*/ 21 h 31"/>
                <a:gd name="T8" fmla="*/ 21 w 27"/>
                <a:gd name="T9" fmla="*/ 24 h 31"/>
                <a:gd name="T10" fmla="*/ 24 w 27"/>
                <a:gd name="T11" fmla="*/ 23 h 31"/>
                <a:gd name="T12" fmla="*/ 26 w 27"/>
                <a:gd name="T13" fmla="*/ 24 h 31"/>
                <a:gd name="T14" fmla="*/ 26 w 27"/>
                <a:gd name="T15" fmla="*/ 21 h 31"/>
                <a:gd name="T16" fmla="*/ 26 w 27"/>
                <a:gd name="T17" fmla="*/ 14 h 31"/>
                <a:gd name="T18" fmla="*/ 25 w 27"/>
                <a:gd name="T19" fmla="*/ 11 h 31"/>
                <a:gd name="T20" fmla="*/ 26 w 27"/>
                <a:gd name="T21" fmla="*/ 6 h 31"/>
                <a:gd name="T22" fmla="*/ 21 w 27"/>
                <a:gd name="T23" fmla="*/ 4 h 31"/>
                <a:gd name="T24" fmla="*/ 19 w 27"/>
                <a:gd name="T25" fmla="*/ 0 h 31"/>
                <a:gd name="T26" fmla="*/ 14 w 27"/>
                <a:gd name="T27" fmla="*/ 0 h 31"/>
                <a:gd name="T28" fmla="*/ 11 w 27"/>
                <a:gd name="T29" fmla="*/ 7 h 31"/>
                <a:gd name="T30" fmla="*/ 5 w 27"/>
                <a:gd name="T31" fmla="*/ 7 h 31"/>
                <a:gd name="T32" fmla="*/ 4 w 27"/>
                <a:gd name="T33" fmla="*/ 7 h 31"/>
                <a:gd name="T34" fmla="*/ 4 w 27"/>
                <a:gd name="T35" fmla="*/ 10 h 31"/>
                <a:gd name="T36" fmla="*/ 0 w 27"/>
                <a:gd name="T37" fmla="*/ 16 h 31"/>
                <a:gd name="T38" fmla="*/ 4 w 27"/>
                <a:gd name="T39" fmla="*/ 23 h 31"/>
                <a:gd name="T40" fmla="*/ 9 w 27"/>
                <a:gd name="T41" fmla="*/ 28 h 31"/>
                <a:gd name="T42" fmla="*/ 11 w 27"/>
                <a:gd name="T43" fmla="*/ 31 h 31"/>
                <a:gd name="T44" fmla="*/ 15 w 27"/>
                <a:gd name="T45" fmla="*/ 29 h 31"/>
                <a:gd name="T46" fmla="*/ 15 w 27"/>
                <a:gd name="T47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" h="31">
                  <a:moveTo>
                    <a:pt x="15" y="29"/>
                  </a:moveTo>
                  <a:cubicBezTo>
                    <a:pt x="15" y="28"/>
                    <a:pt x="13" y="24"/>
                    <a:pt x="15" y="24"/>
                  </a:cubicBezTo>
                  <a:cubicBezTo>
                    <a:pt x="15" y="24"/>
                    <a:pt x="17" y="24"/>
                    <a:pt x="17" y="24"/>
                  </a:cubicBezTo>
                  <a:cubicBezTo>
                    <a:pt x="18" y="23"/>
                    <a:pt x="18" y="21"/>
                    <a:pt x="19" y="21"/>
                  </a:cubicBezTo>
                  <a:cubicBezTo>
                    <a:pt x="20" y="22"/>
                    <a:pt x="21" y="23"/>
                    <a:pt x="21" y="24"/>
                  </a:cubicBezTo>
                  <a:cubicBezTo>
                    <a:pt x="22" y="25"/>
                    <a:pt x="22" y="23"/>
                    <a:pt x="24" y="23"/>
                  </a:cubicBezTo>
                  <a:cubicBezTo>
                    <a:pt x="24" y="23"/>
                    <a:pt x="26" y="25"/>
                    <a:pt x="26" y="24"/>
                  </a:cubicBezTo>
                  <a:cubicBezTo>
                    <a:pt x="26" y="23"/>
                    <a:pt x="26" y="22"/>
                    <a:pt x="26" y="21"/>
                  </a:cubicBezTo>
                  <a:cubicBezTo>
                    <a:pt x="27" y="19"/>
                    <a:pt x="27" y="16"/>
                    <a:pt x="26" y="14"/>
                  </a:cubicBezTo>
                  <a:cubicBezTo>
                    <a:pt x="25" y="13"/>
                    <a:pt x="25" y="12"/>
                    <a:pt x="25" y="11"/>
                  </a:cubicBezTo>
                  <a:cubicBezTo>
                    <a:pt x="25" y="9"/>
                    <a:pt x="27" y="8"/>
                    <a:pt x="26" y="6"/>
                  </a:cubicBezTo>
                  <a:cubicBezTo>
                    <a:pt x="25" y="3"/>
                    <a:pt x="21" y="7"/>
                    <a:pt x="21" y="4"/>
                  </a:cubicBezTo>
                  <a:cubicBezTo>
                    <a:pt x="21" y="2"/>
                    <a:pt x="22" y="0"/>
                    <a:pt x="19" y="0"/>
                  </a:cubicBezTo>
                  <a:cubicBezTo>
                    <a:pt x="18" y="0"/>
                    <a:pt x="16" y="0"/>
                    <a:pt x="14" y="0"/>
                  </a:cubicBezTo>
                  <a:cubicBezTo>
                    <a:pt x="10" y="0"/>
                    <a:pt x="15" y="7"/>
                    <a:pt x="11" y="7"/>
                  </a:cubicBezTo>
                  <a:cubicBezTo>
                    <a:pt x="9" y="7"/>
                    <a:pt x="7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9"/>
                    <a:pt x="4" y="9"/>
                    <a:pt x="4" y="10"/>
                  </a:cubicBezTo>
                  <a:cubicBezTo>
                    <a:pt x="4" y="12"/>
                    <a:pt x="0" y="14"/>
                    <a:pt x="0" y="16"/>
                  </a:cubicBezTo>
                  <a:cubicBezTo>
                    <a:pt x="1" y="18"/>
                    <a:pt x="3" y="21"/>
                    <a:pt x="4" y="23"/>
                  </a:cubicBezTo>
                  <a:cubicBezTo>
                    <a:pt x="6" y="24"/>
                    <a:pt x="7" y="26"/>
                    <a:pt x="9" y="28"/>
                  </a:cubicBezTo>
                  <a:cubicBezTo>
                    <a:pt x="10" y="29"/>
                    <a:pt x="11" y="30"/>
                    <a:pt x="11" y="31"/>
                  </a:cubicBezTo>
                  <a:cubicBezTo>
                    <a:pt x="12" y="30"/>
                    <a:pt x="14" y="30"/>
                    <a:pt x="15" y="29"/>
                  </a:cubicBezTo>
                  <a:cubicBezTo>
                    <a:pt x="15" y="29"/>
                    <a:pt x="14" y="30"/>
                    <a:pt x="15" y="2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2057" name="Freeform 754" descr="" title=""/>
            <p:cNvSpPr>
              <a:spLocks/>
            </p:cNvSpPr>
            <p:nvPr/>
          </p:nvSpPr>
          <p:spPr bwMode="auto">
            <a:xfrm>
              <a:off x="12143067" y="8822023"/>
              <a:ext cx="111335" cy="70867"/>
            </a:xfrm>
            <a:custGeom>
              <a:avLst/>
              <a:gdLst>
                <a:gd name="T0" fmla="*/ 11 w 11"/>
                <a:gd name="T1" fmla="*/ 7 h 7"/>
                <a:gd name="T2" fmla="*/ 11 w 11"/>
                <a:gd name="T3" fmla="*/ 0 h 7"/>
                <a:gd name="T4" fmla="*/ 3 w 11"/>
                <a:gd name="T5" fmla="*/ 1 h 7"/>
                <a:gd name="T6" fmla="*/ 0 w 11"/>
                <a:gd name="T7" fmla="*/ 4 h 7"/>
                <a:gd name="T8" fmla="*/ 2 w 11"/>
                <a:gd name="T9" fmla="*/ 7 h 7"/>
                <a:gd name="T10" fmla="*/ 11 w 11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7">
                  <a:moveTo>
                    <a:pt x="11" y="7"/>
                  </a:moveTo>
                  <a:cubicBezTo>
                    <a:pt x="11" y="5"/>
                    <a:pt x="11" y="2"/>
                    <a:pt x="11" y="0"/>
                  </a:cubicBezTo>
                  <a:cubicBezTo>
                    <a:pt x="8" y="0"/>
                    <a:pt x="6" y="1"/>
                    <a:pt x="3" y="1"/>
                  </a:cubicBezTo>
                  <a:cubicBezTo>
                    <a:pt x="4" y="2"/>
                    <a:pt x="1" y="3"/>
                    <a:pt x="0" y="4"/>
                  </a:cubicBezTo>
                  <a:cubicBezTo>
                    <a:pt x="0" y="5"/>
                    <a:pt x="2" y="6"/>
                    <a:pt x="2" y="7"/>
                  </a:cubicBezTo>
                  <a:lnTo>
                    <a:pt x="11" y="7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2058" name="Freeform 755" descr="" title=""/>
            <p:cNvSpPr>
              <a:spLocks/>
            </p:cNvSpPr>
            <p:nvPr/>
          </p:nvSpPr>
          <p:spPr bwMode="auto">
            <a:xfrm>
              <a:off x="12105955" y="8288829"/>
              <a:ext cx="364368" cy="563565"/>
            </a:xfrm>
            <a:custGeom>
              <a:avLst/>
              <a:gdLst>
                <a:gd name="T0" fmla="*/ 29 w 37"/>
                <a:gd name="T1" fmla="*/ 55 h 57"/>
                <a:gd name="T2" fmla="*/ 37 w 37"/>
                <a:gd name="T3" fmla="*/ 55 h 57"/>
                <a:gd name="T4" fmla="*/ 33 w 37"/>
                <a:gd name="T5" fmla="*/ 48 h 57"/>
                <a:gd name="T6" fmla="*/ 32 w 37"/>
                <a:gd name="T7" fmla="*/ 44 h 57"/>
                <a:gd name="T8" fmla="*/ 30 w 37"/>
                <a:gd name="T9" fmla="*/ 40 h 57"/>
                <a:gd name="T10" fmla="*/ 32 w 37"/>
                <a:gd name="T11" fmla="*/ 32 h 57"/>
                <a:gd name="T12" fmla="*/ 34 w 37"/>
                <a:gd name="T13" fmla="*/ 27 h 57"/>
                <a:gd name="T14" fmla="*/ 31 w 37"/>
                <a:gd name="T15" fmla="*/ 21 h 57"/>
                <a:gd name="T16" fmla="*/ 28 w 37"/>
                <a:gd name="T17" fmla="*/ 16 h 57"/>
                <a:gd name="T18" fmla="*/ 34 w 37"/>
                <a:gd name="T19" fmla="*/ 16 h 57"/>
                <a:gd name="T20" fmla="*/ 32 w 37"/>
                <a:gd name="T21" fmla="*/ 6 h 57"/>
                <a:gd name="T22" fmla="*/ 30 w 37"/>
                <a:gd name="T23" fmla="*/ 2 h 57"/>
                <a:gd name="T24" fmla="*/ 27 w 37"/>
                <a:gd name="T25" fmla="*/ 0 h 57"/>
                <a:gd name="T26" fmla="*/ 28 w 37"/>
                <a:gd name="T27" fmla="*/ 9 h 57"/>
                <a:gd name="T28" fmla="*/ 23 w 37"/>
                <a:gd name="T29" fmla="*/ 18 h 57"/>
                <a:gd name="T30" fmla="*/ 21 w 37"/>
                <a:gd name="T31" fmla="*/ 22 h 57"/>
                <a:gd name="T32" fmla="*/ 18 w 37"/>
                <a:gd name="T33" fmla="*/ 27 h 57"/>
                <a:gd name="T34" fmla="*/ 15 w 37"/>
                <a:gd name="T35" fmla="*/ 33 h 57"/>
                <a:gd name="T36" fmla="*/ 11 w 37"/>
                <a:gd name="T37" fmla="*/ 31 h 57"/>
                <a:gd name="T38" fmla="*/ 2 w 37"/>
                <a:gd name="T39" fmla="*/ 39 h 57"/>
                <a:gd name="T40" fmla="*/ 1 w 37"/>
                <a:gd name="T41" fmla="*/ 42 h 57"/>
                <a:gd name="T42" fmla="*/ 4 w 37"/>
                <a:gd name="T43" fmla="*/ 45 h 57"/>
                <a:gd name="T44" fmla="*/ 5 w 37"/>
                <a:gd name="T45" fmla="*/ 45 h 57"/>
                <a:gd name="T46" fmla="*/ 7 w 37"/>
                <a:gd name="T47" fmla="*/ 48 h 57"/>
                <a:gd name="T48" fmla="*/ 7 w 37"/>
                <a:gd name="T49" fmla="*/ 55 h 57"/>
                <a:gd name="T50" fmla="*/ 16 w 37"/>
                <a:gd name="T51" fmla="*/ 54 h 57"/>
                <a:gd name="T52" fmla="*/ 29 w 37"/>
                <a:gd name="T53" fmla="*/ 5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7" h="57">
                  <a:moveTo>
                    <a:pt x="29" y="55"/>
                  </a:moveTo>
                  <a:cubicBezTo>
                    <a:pt x="32" y="55"/>
                    <a:pt x="35" y="57"/>
                    <a:pt x="37" y="55"/>
                  </a:cubicBezTo>
                  <a:cubicBezTo>
                    <a:pt x="37" y="51"/>
                    <a:pt x="35" y="50"/>
                    <a:pt x="33" y="48"/>
                  </a:cubicBezTo>
                  <a:cubicBezTo>
                    <a:pt x="32" y="47"/>
                    <a:pt x="32" y="46"/>
                    <a:pt x="32" y="44"/>
                  </a:cubicBezTo>
                  <a:cubicBezTo>
                    <a:pt x="31" y="43"/>
                    <a:pt x="30" y="42"/>
                    <a:pt x="30" y="40"/>
                  </a:cubicBezTo>
                  <a:cubicBezTo>
                    <a:pt x="29" y="36"/>
                    <a:pt x="31" y="35"/>
                    <a:pt x="32" y="32"/>
                  </a:cubicBezTo>
                  <a:cubicBezTo>
                    <a:pt x="33" y="30"/>
                    <a:pt x="34" y="29"/>
                    <a:pt x="34" y="27"/>
                  </a:cubicBezTo>
                  <a:cubicBezTo>
                    <a:pt x="33" y="25"/>
                    <a:pt x="33" y="23"/>
                    <a:pt x="31" y="21"/>
                  </a:cubicBezTo>
                  <a:cubicBezTo>
                    <a:pt x="31" y="21"/>
                    <a:pt x="26" y="18"/>
                    <a:pt x="28" y="16"/>
                  </a:cubicBezTo>
                  <a:cubicBezTo>
                    <a:pt x="29" y="15"/>
                    <a:pt x="32" y="16"/>
                    <a:pt x="34" y="16"/>
                  </a:cubicBezTo>
                  <a:cubicBezTo>
                    <a:pt x="32" y="12"/>
                    <a:pt x="32" y="10"/>
                    <a:pt x="32" y="6"/>
                  </a:cubicBezTo>
                  <a:cubicBezTo>
                    <a:pt x="32" y="5"/>
                    <a:pt x="32" y="3"/>
                    <a:pt x="30" y="2"/>
                  </a:cubicBezTo>
                  <a:cubicBezTo>
                    <a:pt x="30" y="1"/>
                    <a:pt x="27" y="0"/>
                    <a:pt x="27" y="0"/>
                  </a:cubicBezTo>
                  <a:cubicBezTo>
                    <a:pt x="27" y="2"/>
                    <a:pt x="33" y="7"/>
                    <a:pt x="28" y="9"/>
                  </a:cubicBezTo>
                  <a:cubicBezTo>
                    <a:pt x="25" y="11"/>
                    <a:pt x="24" y="14"/>
                    <a:pt x="23" y="18"/>
                  </a:cubicBezTo>
                  <a:cubicBezTo>
                    <a:pt x="22" y="19"/>
                    <a:pt x="22" y="22"/>
                    <a:pt x="21" y="22"/>
                  </a:cubicBezTo>
                  <a:cubicBezTo>
                    <a:pt x="19" y="23"/>
                    <a:pt x="19" y="25"/>
                    <a:pt x="18" y="27"/>
                  </a:cubicBezTo>
                  <a:cubicBezTo>
                    <a:pt x="17" y="29"/>
                    <a:pt x="16" y="31"/>
                    <a:pt x="15" y="33"/>
                  </a:cubicBezTo>
                  <a:cubicBezTo>
                    <a:pt x="13" y="35"/>
                    <a:pt x="12" y="31"/>
                    <a:pt x="11" y="31"/>
                  </a:cubicBezTo>
                  <a:cubicBezTo>
                    <a:pt x="6" y="31"/>
                    <a:pt x="3" y="35"/>
                    <a:pt x="2" y="39"/>
                  </a:cubicBezTo>
                  <a:cubicBezTo>
                    <a:pt x="2" y="40"/>
                    <a:pt x="0" y="41"/>
                    <a:pt x="1" y="42"/>
                  </a:cubicBezTo>
                  <a:cubicBezTo>
                    <a:pt x="2" y="43"/>
                    <a:pt x="3" y="44"/>
                    <a:pt x="4" y="45"/>
                  </a:cubicBezTo>
                  <a:cubicBezTo>
                    <a:pt x="4" y="46"/>
                    <a:pt x="5" y="44"/>
                    <a:pt x="5" y="45"/>
                  </a:cubicBezTo>
                  <a:cubicBezTo>
                    <a:pt x="6" y="46"/>
                    <a:pt x="7" y="47"/>
                    <a:pt x="7" y="48"/>
                  </a:cubicBezTo>
                  <a:cubicBezTo>
                    <a:pt x="8" y="50"/>
                    <a:pt x="7" y="53"/>
                    <a:pt x="7" y="55"/>
                  </a:cubicBezTo>
                  <a:cubicBezTo>
                    <a:pt x="10" y="54"/>
                    <a:pt x="13" y="54"/>
                    <a:pt x="16" y="54"/>
                  </a:cubicBezTo>
                  <a:cubicBezTo>
                    <a:pt x="20" y="54"/>
                    <a:pt x="25" y="55"/>
                    <a:pt x="29" y="5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2059" name="Freeform 756" descr="" title=""/>
            <p:cNvSpPr>
              <a:spLocks/>
            </p:cNvSpPr>
            <p:nvPr/>
          </p:nvSpPr>
          <p:spPr bwMode="auto">
            <a:xfrm>
              <a:off x="11717975" y="8315826"/>
              <a:ext cx="148445" cy="307095"/>
            </a:xfrm>
            <a:custGeom>
              <a:avLst/>
              <a:gdLst>
                <a:gd name="T0" fmla="*/ 11 w 15"/>
                <a:gd name="T1" fmla="*/ 0 h 31"/>
                <a:gd name="T2" fmla="*/ 9 w 15"/>
                <a:gd name="T3" fmla="*/ 4 h 31"/>
                <a:gd name="T4" fmla="*/ 4 w 15"/>
                <a:gd name="T5" fmla="*/ 5 h 31"/>
                <a:gd name="T6" fmla="*/ 1 w 15"/>
                <a:gd name="T7" fmla="*/ 8 h 31"/>
                <a:gd name="T8" fmla="*/ 3 w 15"/>
                <a:gd name="T9" fmla="*/ 13 h 31"/>
                <a:gd name="T10" fmla="*/ 6 w 15"/>
                <a:gd name="T11" fmla="*/ 31 h 31"/>
                <a:gd name="T12" fmla="*/ 11 w 15"/>
                <a:gd name="T13" fmla="*/ 30 h 31"/>
                <a:gd name="T14" fmla="*/ 11 w 15"/>
                <a:gd name="T15" fmla="*/ 27 h 31"/>
                <a:gd name="T16" fmla="*/ 11 w 15"/>
                <a:gd name="T17" fmla="*/ 18 h 31"/>
                <a:gd name="T18" fmla="*/ 15 w 15"/>
                <a:gd name="T19" fmla="*/ 9 h 31"/>
                <a:gd name="T20" fmla="*/ 14 w 15"/>
                <a:gd name="T21" fmla="*/ 3 h 31"/>
                <a:gd name="T22" fmla="*/ 11 w 15"/>
                <a:gd name="T23" fmla="*/ 0 h 31"/>
                <a:gd name="T24" fmla="*/ 11 w 15"/>
                <a:gd name="T2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31">
                  <a:moveTo>
                    <a:pt x="11" y="0"/>
                  </a:moveTo>
                  <a:cubicBezTo>
                    <a:pt x="9" y="2"/>
                    <a:pt x="10" y="2"/>
                    <a:pt x="9" y="4"/>
                  </a:cubicBezTo>
                  <a:cubicBezTo>
                    <a:pt x="8" y="6"/>
                    <a:pt x="6" y="5"/>
                    <a:pt x="4" y="5"/>
                  </a:cubicBezTo>
                  <a:cubicBezTo>
                    <a:pt x="4" y="5"/>
                    <a:pt x="2" y="7"/>
                    <a:pt x="1" y="8"/>
                  </a:cubicBezTo>
                  <a:cubicBezTo>
                    <a:pt x="0" y="9"/>
                    <a:pt x="2" y="11"/>
                    <a:pt x="3" y="13"/>
                  </a:cubicBezTo>
                  <a:cubicBezTo>
                    <a:pt x="7" y="18"/>
                    <a:pt x="4" y="25"/>
                    <a:pt x="6" y="31"/>
                  </a:cubicBezTo>
                  <a:cubicBezTo>
                    <a:pt x="7" y="31"/>
                    <a:pt x="9" y="31"/>
                    <a:pt x="11" y="30"/>
                  </a:cubicBezTo>
                  <a:cubicBezTo>
                    <a:pt x="12" y="30"/>
                    <a:pt x="12" y="29"/>
                    <a:pt x="11" y="27"/>
                  </a:cubicBezTo>
                  <a:cubicBezTo>
                    <a:pt x="11" y="24"/>
                    <a:pt x="11" y="21"/>
                    <a:pt x="11" y="18"/>
                  </a:cubicBezTo>
                  <a:cubicBezTo>
                    <a:pt x="11" y="14"/>
                    <a:pt x="14" y="12"/>
                    <a:pt x="15" y="9"/>
                  </a:cubicBezTo>
                  <a:cubicBezTo>
                    <a:pt x="15" y="6"/>
                    <a:pt x="15" y="5"/>
                    <a:pt x="14" y="3"/>
                  </a:cubicBezTo>
                  <a:cubicBezTo>
                    <a:pt x="14" y="3"/>
                    <a:pt x="11" y="0"/>
                    <a:pt x="11" y="0"/>
                  </a:cubicBezTo>
                  <a:cubicBezTo>
                    <a:pt x="10" y="1"/>
                    <a:pt x="11" y="0"/>
                    <a:pt x="1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2060" name="Freeform 757" descr="" title=""/>
            <p:cNvSpPr>
              <a:spLocks/>
            </p:cNvSpPr>
            <p:nvPr/>
          </p:nvSpPr>
          <p:spPr bwMode="auto">
            <a:xfrm>
              <a:off x="11819188" y="8238206"/>
              <a:ext cx="583662" cy="506198"/>
            </a:xfrm>
            <a:custGeom>
              <a:avLst/>
              <a:gdLst>
                <a:gd name="T0" fmla="*/ 31 w 59"/>
                <a:gd name="T1" fmla="*/ 42 h 51"/>
                <a:gd name="T2" fmla="*/ 37 w 59"/>
                <a:gd name="T3" fmla="*/ 37 h 51"/>
                <a:gd name="T4" fmla="*/ 40 w 59"/>
                <a:gd name="T5" fmla="*/ 36 h 51"/>
                <a:gd name="T6" fmla="*/ 43 w 59"/>
                <a:gd name="T7" fmla="*/ 38 h 51"/>
                <a:gd name="T8" fmla="*/ 47 w 59"/>
                <a:gd name="T9" fmla="*/ 32 h 51"/>
                <a:gd name="T10" fmla="*/ 48 w 59"/>
                <a:gd name="T11" fmla="*/ 28 h 51"/>
                <a:gd name="T12" fmla="*/ 51 w 59"/>
                <a:gd name="T13" fmla="*/ 27 h 51"/>
                <a:gd name="T14" fmla="*/ 56 w 59"/>
                <a:gd name="T15" fmla="*/ 14 h 51"/>
                <a:gd name="T16" fmla="*/ 59 w 59"/>
                <a:gd name="T17" fmla="*/ 11 h 51"/>
                <a:gd name="T18" fmla="*/ 57 w 59"/>
                <a:gd name="T19" fmla="*/ 8 h 51"/>
                <a:gd name="T20" fmla="*/ 56 w 59"/>
                <a:gd name="T21" fmla="*/ 6 h 51"/>
                <a:gd name="T22" fmla="*/ 54 w 59"/>
                <a:gd name="T23" fmla="*/ 1 h 51"/>
                <a:gd name="T24" fmla="*/ 48 w 59"/>
                <a:gd name="T25" fmla="*/ 5 h 51"/>
                <a:gd name="T26" fmla="*/ 40 w 59"/>
                <a:gd name="T27" fmla="*/ 4 h 51"/>
                <a:gd name="T28" fmla="*/ 32 w 59"/>
                <a:gd name="T29" fmla="*/ 6 h 51"/>
                <a:gd name="T30" fmla="*/ 26 w 59"/>
                <a:gd name="T31" fmla="*/ 4 h 51"/>
                <a:gd name="T32" fmla="*/ 19 w 59"/>
                <a:gd name="T33" fmla="*/ 3 h 51"/>
                <a:gd name="T34" fmla="*/ 13 w 59"/>
                <a:gd name="T35" fmla="*/ 1 h 51"/>
                <a:gd name="T36" fmla="*/ 8 w 59"/>
                <a:gd name="T37" fmla="*/ 3 h 51"/>
                <a:gd name="T38" fmla="*/ 7 w 59"/>
                <a:gd name="T39" fmla="*/ 6 h 51"/>
                <a:gd name="T40" fmla="*/ 6 w 59"/>
                <a:gd name="T41" fmla="*/ 10 h 51"/>
                <a:gd name="T42" fmla="*/ 5 w 59"/>
                <a:gd name="T43" fmla="*/ 16 h 51"/>
                <a:gd name="T44" fmla="*/ 1 w 59"/>
                <a:gd name="T45" fmla="*/ 24 h 51"/>
                <a:gd name="T46" fmla="*/ 2 w 59"/>
                <a:gd name="T47" fmla="*/ 38 h 51"/>
                <a:gd name="T48" fmla="*/ 5 w 59"/>
                <a:gd name="T49" fmla="*/ 38 h 51"/>
                <a:gd name="T50" fmla="*/ 9 w 59"/>
                <a:gd name="T51" fmla="*/ 39 h 51"/>
                <a:gd name="T52" fmla="*/ 14 w 59"/>
                <a:gd name="T53" fmla="*/ 43 h 51"/>
                <a:gd name="T54" fmla="*/ 14 w 59"/>
                <a:gd name="T55" fmla="*/ 45 h 51"/>
                <a:gd name="T56" fmla="*/ 16 w 59"/>
                <a:gd name="T57" fmla="*/ 48 h 51"/>
                <a:gd name="T58" fmla="*/ 23 w 59"/>
                <a:gd name="T59" fmla="*/ 47 h 51"/>
                <a:gd name="T60" fmla="*/ 22 w 59"/>
                <a:gd name="T61" fmla="*/ 48 h 51"/>
                <a:gd name="T62" fmla="*/ 27 w 59"/>
                <a:gd name="T63" fmla="*/ 47 h 51"/>
                <a:gd name="T64" fmla="*/ 30 w 59"/>
                <a:gd name="T65" fmla="*/ 47 h 51"/>
                <a:gd name="T66" fmla="*/ 31 w 59"/>
                <a:gd name="T67" fmla="*/ 42 h 51"/>
                <a:gd name="T68" fmla="*/ 31 w 59"/>
                <a:gd name="T69" fmla="*/ 4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51">
                  <a:moveTo>
                    <a:pt x="31" y="42"/>
                  </a:moveTo>
                  <a:cubicBezTo>
                    <a:pt x="32" y="40"/>
                    <a:pt x="35" y="37"/>
                    <a:pt x="37" y="37"/>
                  </a:cubicBezTo>
                  <a:cubicBezTo>
                    <a:pt x="38" y="36"/>
                    <a:pt x="40" y="36"/>
                    <a:pt x="40" y="36"/>
                  </a:cubicBezTo>
                  <a:cubicBezTo>
                    <a:pt x="41" y="37"/>
                    <a:pt x="42" y="39"/>
                    <a:pt x="43" y="38"/>
                  </a:cubicBezTo>
                  <a:cubicBezTo>
                    <a:pt x="45" y="37"/>
                    <a:pt x="46" y="34"/>
                    <a:pt x="47" y="32"/>
                  </a:cubicBezTo>
                  <a:cubicBezTo>
                    <a:pt x="47" y="31"/>
                    <a:pt x="48" y="29"/>
                    <a:pt x="48" y="28"/>
                  </a:cubicBezTo>
                  <a:cubicBezTo>
                    <a:pt x="49" y="27"/>
                    <a:pt x="50" y="28"/>
                    <a:pt x="51" y="27"/>
                  </a:cubicBezTo>
                  <a:cubicBezTo>
                    <a:pt x="51" y="25"/>
                    <a:pt x="53" y="14"/>
                    <a:pt x="56" y="14"/>
                  </a:cubicBezTo>
                  <a:cubicBezTo>
                    <a:pt x="58" y="14"/>
                    <a:pt x="59" y="12"/>
                    <a:pt x="59" y="11"/>
                  </a:cubicBezTo>
                  <a:cubicBezTo>
                    <a:pt x="59" y="9"/>
                    <a:pt x="57" y="9"/>
                    <a:pt x="57" y="8"/>
                  </a:cubicBezTo>
                  <a:cubicBezTo>
                    <a:pt x="57" y="7"/>
                    <a:pt x="56" y="7"/>
                    <a:pt x="56" y="6"/>
                  </a:cubicBezTo>
                  <a:cubicBezTo>
                    <a:pt x="55" y="4"/>
                    <a:pt x="55" y="3"/>
                    <a:pt x="54" y="1"/>
                  </a:cubicBezTo>
                  <a:cubicBezTo>
                    <a:pt x="53" y="2"/>
                    <a:pt x="50" y="5"/>
                    <a:pt x="48" y="5"/>
                  </a:cubicBezTo>
                  <a:cubicBezTo>
                    <a:pt x="45" y="4"/>
                    <a:pt x="43" y="4"/>
                    <a:pt x="40" y="4"/>
                  </a:cubicBezTo>
                  <a:cubicBezTo>
                    <a:pt x="37" y="4"/>
                    <a:pt x="35" y="6"/>
                    <a:pt x="32" y="6"/>
                  </a:cubicBezTo>
                  <a:cubicBezTo>
                    <a:pt x="30" y="6"/>
                    <a:pt x="28" y="3"/>
                    <a:pt x="26" y="4"/>
                  </a:cubicBezTo>
                  <a:cubicBezTo>
                    <a:pt x="22" y="6"/>
                    <a:pt x="21" y="5"/>
                    <a:pt x="19" y="3"/>
                  </a:cubicBezTo>
                  <a:cubicBezTo>
                    <a:pt x="18" y="2"/>
                    <a:pt x="15" y="0"/>
                    <a:pt x="13" y="1"/>
                  </a:cubicBezTo>
                  <a:cubicBezTo>
                    <a:pt x="12" y="1"/>
                    <a:pt x="9" y="2"/>
                    <a:pt x="8" y="3"/>
                  </a:cubicBezTo>
                  <a:cubicBezTo>
                    <a:pt x="7" y="4"/>
                    <a:pt x="8" y="5"/>
                    <a:pt x="7" y="6"/>
                  </a:cubicBezTo>
                  <a:cubicBezTo>
                    <a:pt x="7" y="7"/>
                    <a:pt x="6" y="9"/>
                    <a:pt x="6" y="10"/>
                  </a:cubicBezTo>
                  <a:cubicBezTo>
                    <a:pt x="5" y="12"/>
                    <a:pt x="5" y="14"/>
                    <a:pt x="5" y="16"/>
                  </a:cubicBezTo>
                  <a:cubicBezTo>
                    <a:pt x="5" y="19"/>
                    <a:pt x="2" y="21"/>
                    <a:pt x="1" y="24"/>
                  </a:cubicBezTo>
                  <a:cubicBezTo>
                    <a:pt x="0" y="27"/>
                    <a:pt x="1" y="34"/>
                    <a:pt x="2" y="38"/>
                  </a:cubicBezTo>
                  <a:cubicBezTo>
                    <a:pt x="2" y="39"/>
                    <a:pt x="4" y="38"/>
                    <a:pt x="5" y="38"/>
                  </a:cubicBezTo>
                  <a:cubicBezTo>
                    <a:pt x="6" y="38"/>
                    <a:pt x="8" y="39"/>
                    <a:pt x="9" y="39"/>
                  </a:cubicBezTo>
                  <a:cubicBezTo>
                    <a:pt x="10" y="40"/>
                    <a:pt x="14" y="42"/>
                    <a:pt x="14" y="43"/>
                  </a:cubicBezTo>
                  <a:cubicBezTo>
                    <a:pt x="14" y="44"/>
                    <a:pt x="14" y="44"/>
                    <a:pt x="14" y="45"/>
                  </a:cubicBezTo>
                  <a:cubicBezTo>
                    <a:pt x="14" y="46"/>
                    <a:pt x="15" y="47"/>
                    <a:pt x="16" y="48"/>
                  </a:cubicBezTo>
                  <a:cubicBezTo>
                    <a:pt x="18" y="51"/>
                    <a:pt x="21" y="46"/>
                    <a:pt x="23" y="47"/>
                  </a:cubicBezTo>
                  <a:cubicBezTo>
                    <a:pt x="23" y="47"/>
                    <a:pt x="22" y="48"/>
                    <a:pt x="22" y="48"/>
                  </a:cubicBezTo>
                  <a:cubicBezTo>
                    <a:pt x="22" y="47"/>
                    <a:pt x="27" y="47"/>
                    <a:pt x="27" y="47"/>
                  </a:cubicBezTo>
                  <a:cubicBezTo>
                    <a:pt x="29" y="47"/>
                    <a:pt x="29" y="45"/>
                    <a:pt x="30" y="47"/>
                  </a:cubicBezTo>
                  <a:cubicBezTo>
                    <a:pt x="31" y="45"/>
                    <a:pt x="31" y="44"/>
                    <a:pt x="31" y="42"/>
                  </a:cubicBezTo>
                  <a:cubicBezTo>
                    <a:pt x="32" y="41"/>
                    <a:pt x="31" y="43"/>
                    <a:pt x="31" y="4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2061" name="Freeform 758" descr="" title=""/>
            <p:cNvSpPr>
              <a:spLocks/>
            </p:cNvSpPr>
            <p:nvPr/>
          </p:nvSpPr>
          <p:spPr bwMode="auto">
            <a:xfrm>
              <a:off x="11400840" y="8177461"/>
              <a:ext cx="418347" cy="296970"/>
            </a:xfrm>
            <a:custGeom>
              <a:avLst/>
              <a:gdLst>
                <a:gd name="T0" fmla="*/ 35 w 42"/>
                <a:gd name="T1" fmla="*/ 20 h 30"/>
                <a:gd name="T2" fmla="*/ 41 w 42"/>
                <a:gd name="T3" fmla="*/ 17 h 30"/>
                <a:gd name="T4" fmla="*/ 38 w 42"/>
                <a:gd name="T5" fmla="*/ 13 h 30"/>
                <a:gd name="T6" fmla="*/ 33 w 42"/>
                <a:gd name="T7" fmla="*/ 10 h 30"/>
                <a:gd name="T8" fmla="*/ 32 w 42"/>
                <a:gd name="T9" fmla="*/ 7 h 30"/>
                <a:gd name="T10" fmla="*/ 30 w 42"/>
                <a:gd name="T11" fmla="*/ 1 h 30"/>
                <a:gd name="T12" fmla="*/ 26 w 42"/>
                <a:gd name="T13" fmla="*/ 0 h 30"/>
                <a:gd name="T14" fmla="*/ 22 w 42"/>
                <a:gd name="T15" fmla="*/ 2 h 30"/>
                <a:gd name="T16" fmla="*/ 19 w 42"/>
                <a:gd name="T17" fmla="*/ 4 h 30"/>
                <a:gd name="T18" fmla="*/ 17 w 42"/>
                <a:gd name="T19" fmla="*/ 5 h 30"/>
                <a:gd name="T20" fmla="*/ 11 w 42"/>
                <a:gd name="T21" fmla="*/ 10 h 30"/>
                <a:gd name="T22" fmla="*/ 9 w 42"/>
                <a:gd name="T23" fmla="*/ 10 h 30"/>
                <a:gd name="T24" fmla="*/ 7 w 42"/>
                <a:gd name="T25" fmla="*/ 14 h 30"/>
                <a:gd name="T26" fmla="*/ 5 w 42"/>
                <a:gd name="T27" fmla="*/ 16 h 30"/>
                <a:gd name="T28" fmla="*/ 2 w 42"/>
                <a:gd name="T29" fmla="*/ 18 h 30"/>
                <a:gd name="T30" fmla="*/ 1 w 42"/>
                <a:gd name="T31" fmla="*/ 24 h 30"/>
                <a:gd name="T32" fmla="*/ 8 w 42"/>
                <a:gd name="T33" fmla="*/ 28 h 30"/>
                <a:gd name="T34" fmla="*/ 16 w 42"/>
                <a:gd name="T35" fmla="*/ 30 h 30"/>
                <a:gd name="T36" fmla="*/ 15 w 42"/>
                <a:gd name="T37" fmla="*/ 22 h 30"/>
                <a:gd name="T38" fmla="*/ 26 w 42"/>
                <a:gd name="T39" fmla="*/ 22 h 30"/>
                <a:gd name="T40" fmla="*/ 35 w 42"/>
                <a:gd name="T41" fmla="*/ 20 h 30"/>
                <a:gd name="T42" fmla="*/ 35 w 42"/>
                <a:gd name="T4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30">
                  <a:moveTo>
                    <a:pt x="35" y="20"/>
                  </a:moveTo>
                  <a:cubicBezTo>
                    <a:pt x="37" y="17"/>
                    <a:pt x="40" y="20"/>
                    <a:pt x="41" y="17"/>
                  </a:cubicBezTo>
                  <a:cubicBezTo>
                    <a:pt x="42" y="16"/>
                    <a:pt x="39" y="13"/>
                    <a:pt x="38" y="13"/>
                  </a:cubicBezTo>
                  <a:cubicBezTo>
                    <a:pt x="37" y="15"/>
                    <a:pt x="34" y="11"/>
                    <a:pt x="33" y="10"/>
                  </a:cubicBezTo>
                  <a:cubicBezTo>
                    <a:pt x="33" y="9"/>
                    <a:pt x="33" y="8"/>
                    <a:pt x="32" y="7"/>
                  </a:cubicBezTo>
                  <a:cubicBezTo>
                    <a:pt x="30" y="5"/>
                    <a:pt x="30" y="4"/>
                    <a:pt x="30" y="1"/>
                  </a:cubicBezTo>
                  <a:cubicBezTo>
                    <a:pt x="29" y="1"/>
                    <a:pt x="27" y="0"/>
                    <a:pt x="26" y="0"/>
                  </a:cubicBezTo>
                  <a:cubicBezTo>
                    <a:pt x="24" y="1"/>
                    <a:pt x="23" y="2"/>
                    <a:pt x="22" y="2"/>
                  </a:cubicBezTo>
                  <a:cubicBezTo>
                    <a:pt x="21" y="3"/>
                    <a:pt x="20" y="4"/>
                    <a:pt x="19" y="4"/>
                  </a:cubicBezTo>
                  <a:cubicBezTo>
                    <a:pt x="18" y="6"/>
                    <a:pt x="18" y="4"/>
                    <a:pt x="17" y="5"/>
                  </a:cubicBezTo>
                  <a:cubicBezTo>
                    <a:pt x="15" y="6"/>
                    <a:pt x="13" y="11"/>
                    <a:pt x="11" y="10"/>
                  </a:cubicBezTo>
                  <a:cubicBezTo>
                    <a:pt x="10" y="10"/>
                    <a:pt x="9" y="8"/>
                    <a:pt x="9" y="10"/>
                  </a:cubicBezTo>
                  <a:cubicBezTo>
                    <a:pt x="8" y="11"/>
                    <a:pt x="8" y="13"/>
                    <a:pt x="7" y="14"/>
                  </a:cubicBezTo>
                  <a:cubicBezTo>
                    <a:pt x="7" y="15"/>
                    <a:pt x="7" y="16"/>
                    <a:pt x="5" y="16"/>
                  </a:cubicBezTo>
                  <a:cubicBezTo>
                    <a:pt x="5" y="16"/>
                    <a:pt x="1" y="17"/>
                    <a:pt x="2" y="18"/>
                  </a:cubicBezTo>
                  <a:cubicBezTo>
                    <a:pt x="5" y="20"/>
                    <a:pt x="0" y="23"/>
                    <a:pt x="1" y="24"/>
                  </a:cubicBezTo>
                  <a:cubicBezTo>
                    <a:pt x="3" y="25"/>
                    <a:pt x="5" y="30"/>
                    <a:pt x="8" y="28"/>
                  </a:cubicBezTo>
                  <a:cubicBezTo>
                    <a:pt x="11" y="26"/>
                    <a:pt x="13" y="27"/>
                    <a:pt x="16" y="30"/>
                  </a:cubicBezTo>
                  <a:cubicBezTo>
                    <a:pt x="15" y="27"/>
                    <a:pt x="15" y="24"/>
                    <a:pt x="15" y="22"/>
                  </a:cubicBezTo>
                  <a:cubicBezTo>
                    <a:pt x="19" y="22"/>
                    <a:pt x="22" y="22"/>
                    <a:pt x="26" y="22"/>
                  </a:cubicBezTo>
                  <a:cubicBezTo>
                    <a:pt x="29" y="22"/>
                    <a:pt x="34" y="23"/>
                    <a:pt x="35" y="20"/>
                  </a:cubicBezTo>
                  <a:cubicBezTo>
                    <a:pt x="36" y="18"/>
                    <a:pt x="35" y="20"/>
                    <a:pt x="35" y="2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2062" name="Freeform 759" descr="" title=""/>
            <p:cNvSpPr>
              <a:spLocks/>
            </p:cNvSpPr>
            <p:nvPr/>
          </p:nvSpPr>
          <p:spPr bwMode="auto">
            <a:xfrm>
              <a:off x="11680862" y="8396814"/>
              <a:ext cx="97839" cy="236227"/>
            </a:xfrm>
            <a:custGeom>
              <a:avLst/>
              <a:gdLst>
                <a:gd name="T0" fmla="*/ 9 w 10"/>
                <a:gd name="T1" fmla="*/ 10 h 24"/>
                <a:gd name="T2" fmla="*/ 8 w 10"/>
                <a:gd name="T3" fmla="*/ 6 h 24"/>
                <a:gd name="T4" fmla="*/ 5 w 10"/>
                <a:gd name="T5" fmla="*/ 0 h 24"/>
                <a:gd name="T6" fmla="*/ 2 w 10"/>
                <a:gd name="T7" fmla="*/ 0 h 24"/>
                <a:gd name="T8" fmla="*/ 2 w 10"/>
                <a:gd name="T9" fmla="*/ 3 h 24"/>
                <a:gd name="T10" fmla="*/ 2 w 10"/>
                <a:gd name="T11" fmla="*/ 9 h 24"/>
                <a:gd name="T12" fmla="*/ 4 w 10"/>
                <a:gd name="T13" fmla="*/ 15 h 24"/>
                <a:gd name="T14" fmla="*/ 4 w 10"/>
                <a:gd name="T15" fmla="*/ 21 h 24"/>
                <a:gd name="T16" fmla="*/ 6 w 10"/>
                <a:gd name="T17" fmla="*/ 23 h 24"/>
                <a:gd name="T18" fmla="*/ 9 w 10"/>
                <a:gd name="T19" fmla="*/ 23 h 24"/>
                <a:gd name="T20" fmla="*/ 9 w 10"/>
                <a:gd name="T21" fmla="*/ 10 h 24"/>
                <a:gd name="T22" fmla="*/ 9 w 10"/>
                <a:gd name="T23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24">
                  <a:moveTo>
                    <a:pt x="9" y="10"/>
                  </a:moveTo>
                  <a:cubicBezTo>
                    <a:pt x="9" y="9"/>
                    <a:pt x="9" y="7"/>
                    <a:pt x="8" y="6"/>
                  </a:cubicBezTo>
                  <a:cubicBezTo>
                    <a:pt x="7" y="5"/>
                    <a:pt x="4" y="1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0" y="0"/>
                    <a:pt x="2" y="2"/>
                    <a:pt x="2" y="3"/>
                  </a:cubicBezTo>
                  <a:cubicBezTo>
                    <a:pt x="3" y="5"/>
                    <a:pt x="2" y="7"/>
                    <a:pt x="2" y="9"/>
                  </a:cubicBezTo>
                  <a:cubicBezTo>
                    <a:pt x="1" y="12"/>
                    <a:pt x="3" y="12"/>
                    <a:pt x="4" y="15"/>
                  </a:cubicBezTo>
                  <a:cubicBezTo>
                    <a:pt x="4" y="17"/>
                    <a:pt x="3" y="19"/>
                    <a:pt x="4" y="21"/>
                  </a:cubicBezTo>
                  <a:cubicBezTo>
                    <a:pt x="4" y="22"/>
                    <a:pt x="5" y="23"/>
                    <a:pt x="6" y="23"/>
                  </a:cubicBezTo>
                  <a:cubicBezTo>
                    <a:pt x="7" y="24"/>
                    <a:pt x="10" y="24"/>
                    <a:pt x="9" y="23"/>
                  </a:cubicBezTo>
                  <a:cubicBezTo>
                    <a:pt x="9" y="19"/>
                    <a:pt x="9" y="15"/>
                    <a:pt x="9" y="10"/>
                  </a:cubicBezTo>
                  <a:cubicBezTo>
                    <a:pt x="9" y="7"/>
                    <a:pt x="9" y="13"/>
                    <a:pt x="9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2063" name="Freeform 760" descr="" title=""/>
            <p:cNvSpPr>
              <a:spLocks/>
            </p:cNvSpPr>
            <p:nvPr/>
          </p:nvSpPr>
          <p:spPr bwMode="auto">
            <a:xfrm>
              <a:off x="11255766" y="8406939"/>
              <a:ext cx="313759" cy="307095"/>
            </a:xfrm>
            <a:custGeom>
              <a:avLst/>
              <a:gdLst>
                <a:gd name="T0" fmla="*/ 26 w 32"/>
                <a:gd name="T1" fmla="*/ 4 h 31"/>
                <a:gd name="T2" fmla="*/ 21 w 32"/>
                <a:gd name="T3" fmla="*/ 5 h 31"/>
                <a:gd name="T4" fmla="*/ 15 w 32"/>
                <a:gd name="T5" fmla="*/ 1 h 31"/>
                <a:gd name="T6" fmla="*/ 13 w 32"/>
                <a:gd name="T7" fmla="*/ 1 h 31"/>
                <a:gd name="T8" fmla="*/ 10 w 32"/>
                <a:gd name="T9" fmla="*/ 2 h 31"/>
                <a:gd name="T10" fmla="*/ 6 w 32"/>
                <a:gd name="T11" fmla="*/ 2 h 31"/>
                <a:gd name="T12" fmla="*/ 4 w 32"/>
                <a:gd name="T13" fmla="*/ 3 h 31"/>
                <a:gd name="T14" fmla="*/ 3 w 32"/>
                <a:gd name="T15" fmla="*/ 6 h 31"/>
                <a:gd name="T16" fmla="*/ 5 w 32"/>
                <a:gd name="T17" fmla="*/ 7 h 31"/>
                <a:gd name="T18" fmla="*/ 3 w 32"/>
                <a:gd name="T19" fmla="*/ 9 h 31"/>
                <a:gd name="T20" fmla="*/ 5 w 32"/>
                <a:gd name="T21" fmla="*/ 12 h 31"/>
                <a:gd name="T22" fmla="*/ 3 w 32"/>
                <a:gd name="T23" fmla="*/ 13 h 31"/>
                <a:gd name="T24" fmla="*/ 2 w 32"/>
                <a:gd name="T25" fmla="*/ 16 h 31"/>
                <a:gd name="T26" fmla="*/ 2 w 32"/>
                <a:gd name="T27" fmla="*/ 19 h 31"/>
                <a:gd name="T28" fmla="*/ 3 w 32"/>
                <a:gd name="T29" fmla="*/ 23 h 31"/>
                <a:gd name="T30" fmla="*/ 7 w 32"/>
                <a:gd name="T31" fmla="*/ 26 h 31"/>
                <a:gd name="T32" fmla="*/ 7 w 32"/>
                <a:gd name="T33" fmla="*/ 31 h 31"/>
                <a:gd name="T34" fmla="*/ 19 w 32"/>
                <a:gd name="T35" fmla="*/ 28 h 31"/>
                <a:gd name="T36" fmla="*/ 26 w 32"/>
                <a:gd name="T37" fmla="*/ 28 h 31"/>
                <a:gd name="T38" fmla="*/ 30 w 32"/>
                <a:gd name="T39" fmla="*/ 26 h 31"/>
                <a:gd name="T40" fmla="*/ 28 w 32"/>
                <a:gd name="T41" fmla="*/ 21 h 31"/>
                <a:gd name="T42" fmla="*/ 30 w 32"/>
                <a:gd name="T43" fmla="*/ 15 h 31"/>
                <a:gd name="T44" fmla="*/ 26 w 32"/>
                <a:gd name="T45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31">
                  <a:moveTo>
                    <a:pt x="26" y="4"/>
                  </a:moveTo>
                  <a:cubicBezTo>
                    <a:pt x="24" y="4"/>
                    <a:pt x="23" y="6"/>
                    <a:pt x="21" y="5"/>
                  </a:cubicBezTo>
                  <a:cubicBezTo>
                    <a:pt x="19" y="5"/>
                    <a:pt x="17" y="0"/>
                    <a:pt x="15" y="1"/>
                  </a:cubicBezTo>
                  <a:cubicBezTo>
                    <a:pt x="14" y="2"/>
                    <a:pt x="13" y="2"/>
                    <a:pt x="13" y="1"/>
                  </a:cubicBezTo>
                  <a:cubicBezTo>
                    <a:pt x="12" y="0"/>
                    <a:pt x="11" y="2"/>
                    <a:pt x="10" y="2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5" y="1"/>
                    <a:pt x="5" y="3"/>
                    <a:pt x="4" y="3"/>
                  </a:cubicBezTo>
                  <a:cubicBezTo>
                    <a:pt x="3" y="3"/>
                    <a:pt x="2" y="5"/>
                    <a:pt x="3" y="6"/>
                  </a:cubicBezTo>
                  <a:cubicBezTo>
                    <a:pt x="3" y="7"/>
                    <a:pt x="5" y="7"/>
                    <a:pt x="5" y="7"/>
                  </a:cubicBezTo>
                  <a:cubicBezTo>
                    <a:pt x="5" y="8"/>
                    <a:pt x="3" y="9"/>
                    <a:pt x="3" y="9"/>
                  </a:cubicBezTo>
                  <a:cubicBezTo>
                    <a:pt x="3" y="10"/>
                    <a:pt x="5" y="11"/>
                    <a:pt x="5" y="12"/>
                  </a:cubicBezTo>
                  <a:cubicBezTo>
                    <a:pt x="5" y="12"/>
                    <a:pt x="3" y="11"/>
                    <a:pt x="3" y="13"/>
                  </a:cubicBezTo>
                  <a:cubicBezTo>
                    <a:pt x="3" y="14"/>
                    <a:pt x="4" y="16"/>
                    <a:pt x="2" y="16"/>
                  </a:cubicBezTo>
                  <a:cubicBezTo>
                    <a:pt x="3" y="17"/>
                    <a:pt x="3" y="18"/>
                    <a:pt x="2" y="19"/>
                  </a:cubicBezTo>
                  <a:cubicBezTo>
                    <a:pt x="2" y="21"/>
                    <a:pt x="0" y="21"/>
                    <a:pt x="3" y="23"/>
                  </a:cubicBezTo>
                  <a:cubicBezTo>
                    <a:pt x="4" y="23"/>
                    <a:pt x="6" y="24"/>
                    <a:pt x="7" y="26"/>
                  </a:cubicBezTo>
                  <a:cubicBezTo>
                    <a:pt x="8" y="27"/>
                    <a:pt x="7" y="29"/>
                    <a:pt x="7" y="31"/>
                  </a:cubicBezTo>
                  <a:cubicBezTo>
                    <a:pt x="11" y="30"/>
                    <a:pt x="14" y="28"/>
                    <a:pt x="19" y="28"/>
                  </a:cubicBezTo>
                  <a:cubicBezTo>
                    <a:pt x="21" y="27"/>
                    <a:pt x="24" y="28"/>
                    <a:pt x="26" y="28"/>
                  </a:cubicBezTo>
                  <a:cubicBezTo>
                    <a:pt x="28" y="28"/>
                    <a:pt x="31" y="29"/>
                    <a:pt x="30" y="26"/>
                  </a:cubicBezTo>
                  <a:cubicBezTo>
                    <a:pt x="30" y="24"/>
                    <a:pt x="29" y="23"/>
                    <a:pt x="28" y="21"/>
                  </a:cubicBezTo>
                  <a:cubicBezTo>
                    <a:pt x="28" y="19"/>
                    <a:pt x="29" y="17"/>
                    <a:pt x="30" y="15"/>
                  </a:cubicBezTo>
                  <a:cubicBezTo>
                    <a:pt x="31" y="11"/>
                    <a:pt x="32" y="4"/>
                    <a:pt x="26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2064" name="Freeform 761" descr="" title=""/>
            <p:cNvSpPr>
              <a:spLocks/>
            </p:cNvSpPr>
            <p:nvPr/>
          </p:nvSpPr>
          <p:spPr bwMode="auto">
            <a:xfrm>
              <a:off x="11522296" y="8396814"/>
              <a:ext cx="226046" cy="296970"/>
            </a:xfrm>
            <a:custGeom>
              <a:avLst/>
              <a:gdLst>
                <a:gd name="T0" fmla="*/ 19 w 23"/>
                <a:gd name="T1" fmla="*/ 13 h 30"/>
                <a:gd name="T2" fmla="*/ 18 w 23"/>
                <a:gd name="T3" fmla="*/ 6 h 30"/>
                <a:gd name="T4" fmla="*/ 17 w 23"/>
                <a:gd name="T5" fmla="*/ 0 h 30"/>
                <a:gd name="T6" fmla="*/ 3 w 23"/>
                <a:gd name="T7" fmla="*/ 0 h 30"/>
                <a:gd name="T8" fmla="*/ 4 w 23"/>
                <a:gd name="T9" fmla="*/ 11 h 30"/>
                <a:gd name="T10" fmla="*/ 1 w 23"/>
                <a:gd name="T11" fmla="*/ 22 h 30"/>
                <a:gd name="T12" fmla="*/ 3 w 23"/>
                <a:gd name="T13" fmla="*/ 30 h 30"/>
                <a:gd name="T14" fmla="*/ 10 w 23"/>
                <a:gd name="T15" fmla="*/ 29 h 30"/>
                <a:gd name="T16" fmla="*/ 23 w 23"/>
                <a:gd name="T17" fmla="*/ 24 h 30"/>
                <a:gd name="T18" fmla="*/ 20 w 23"/>
                <a:gd name="T19" fmla="*/ 19 h 30"/>
                <a:gd name="T20" fmla="*/ 19 w 23"/>
                <a:gd name="T21" fmla="*/ 13 h 30"/>
                <a:gd name="T22" fmla="*/ 19 w 23"/>
                <a:gd name="T23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0">
                  <a:moveTo>
                    <a:pt x="19" y="13"/>
                  </a:moveTo>
                  <a:cubicBezTo>
                    <a:pt x="17" y="11"/>
                    <a:pt x="18" y="8"/>
                    <a:pt x="18" y="6"/>
                  </a:cubicBezTo>
                  <a:cubicBezTo>
                    <a:pt x="19" y="4"/>
                    <a:pt x="16" y="2"/>
                    <a:pt x="17" y="0"/>
                  </a:cubicBezTo>
                  <a:cubicBezTo>
                    <a:pt x="12" y="0"/>
                    <a:pt x="8" y="0"/>
                    <a:pt x="3" y="0"/>
                  </a:cubicBezTo>
                  <a:cubicBezTo>
                    <a:pt x="3" y="3"/>
                    <a:pt x="4" y="7"/>
                    <a:pt x="4" y="11"/>
                  </a:cubicBezTo>
                  <a:cubicBezTo>
                    <a:pt x="4" y="15"/>
                    <a:pt x="0" y="18"/>
                    <a:pt x="1" y="22"/>
                  </a:cubicBezTo>
                  <a:cubicBezTo>
                    <a:pt x="2" y="25"/>
                    <a:pt x="4" y="26"/>
                    <a:pt x="3" y="30"/>
                  </a:cubicBezTo>
                  <a:cubicBezTo>
                    <a:pt x="6" y="30"/>
                    <a:pt x="7" y="30"/>
                    <a:pt x="10" y="29"/>
                  </a:cubicBezTo>
                  <a:cubicBezTo>
                    <a:pt x="15" y="28"/>
                    <a:pt x="19" y="26"/>
                    <a:pt x="23" y="24"/>
                  </a:cubicBezTo>
                  <a:cubicBezTo>
                    <a:pt x="21" y="23"/>
                    <a:pt x="20" y="21"/>
                    <a:pt x="20" y="19"/>
                  </a:cubicBezTo>
                  <a:cubicBezTo>
                    <a:pt x="20" y="17"/>
                    <a:pt x="20" y="15"/>
                    <a:pt x="19" y="13"/>
                  </a:cubicBezTo>
                  <a:cubicBezTo>
                    <a:pt x="17" y="11"/>
                    <a:pt x="20" y="15"/>
                    <a:pt x="19" y="1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2065" name="Freeform 762" descr="" title=""/>
            <p:cNvSpPr>
              <a:spLocks/>
            </p:cNvSpPr>
            <p:nvPr/>
          </p:nvSpPr>
          <p:spPr bwMode="auto">
            <a:xfrm>
              <a:off x="11026351" y="8427185"/>
              <a:ext cx="148445" cy="178857"/>
            </a:xfrm>
            <a:custGeom>
              <a:avLst/>
              <a:gdLst>
                <a:gd name="T0" fmla="*/ 12 w 15"/>
                <a:gd name="T1" fmla="*/ 14 h 18"/>
                <a:gd name="T2" fmla="*/ 14 w 15"/>
                <a:gd name="T3" fmla="*/ 6 h 18"/>
                <a:gd name="T4" fmla="*/ 5 w 15"/>
                <a:gd name="T5" fmla="*/ 3 h 18"/>
                <a:gd name="T6" fmla="*/ 1 w 15"/>
                <a:gd name="T7" fmla="*/ 8 h 18"/>
                <a:gd name="T8" fmla="*/ 4 w 15"/>
                <a:gd name="T9" fmla="*/ 12 h 18"/>
                <a:gd name="T10" fmla="*/ 7 w 15"/>
                <a:gd name="T11" fmla="*/ 16 h 18"/>
                <a:gd name="T12" fmla="*/ 10 w 15"/>
                <a:gd name="T13" fmla="*/ 16 h 18"/>
                <a:gd name="T14" fmla="*/ 12 w 15"/>
                <a:gd name="T15" fmla="*/ 14 h 18"/>
                <a:gd name="T16" fmla="*/ 12 w 15"/>
                <a:gd name="T17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8">
                  <a:moveTo>
                    <a:pt x="12" y="14"/>
                  </a:moveTo>
                  <a:cubicBezTo>
                    <a:pt x="15" y="13"/>
                    <a:pt x="15" y="8"/>
                    <a:pt x="14" y="6"/>
                  </a:cubicBezTo>
                  <a:cubicBezTo>
                    <a:pt x="12" y="2"/>
                    <a:pt x="8" y="0"/>
                    <a:pt x="5" y="3"/>
                  </a:cubicBezTo>
                  <a:cubicBezTo>
                    <a:pt x="3" y="4"/>
                    <a:pt x="0" y="6"/>
                    <a:pt x="1" y="8"/>
                  </a:cubicBezTo>
                  <a:cubicBezTo>
                    <a:pt x="2" y="10"/>
                    <a:pt x="2" y="11"/>
                    <a:pt x="4" y="12"/>
                  </a:cubicBezTo>
                  <a:cubicBezTo>
                    <a:pt x="5" y="14"/>
                    <a:pt x="5" y="15"/>
                    <a:pt x="7" y="16"/>
                  </a:cubicBezTo>
                  <a:cubicBezTo>
                    <a:pt x="8" y="17"/>
                    <a:pt x="9" y="18"/>
                    <a:pt x="10" y="16"/>
                  </a:cubicBezTo>
                  <a:cubicBezTo>
                    <a:pt x="10" y="15"/>
                    <a:pt x="11" y="15"/>
                    <a:pt x="12" y="14"/>
                  </a:cubicBezTo>
                  <a:cubicBezTo>
                    <a:pt x="14" y="13"/>
                    <a:pt x="11" y="15"/>
                    <a:pt x="12" y="1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2066" name="Freeform 763" descr="" title=""/>
            <p:cNvSpPr>
              <a:spLocks/>
            </p:cNvSpPr>
            <p:nvPr/>
          </p:nvSpPr>
          <p:spPr bwMode="auto">
            <a:xfrm>
              <a:off x="11114068" y="8504804"/>
              <a:ext cx="219294" cy="209230"/>
            </a:xfrm>
            <a:custGeom>
              <a:avLst/>
              <a:gdLst>
                <a:gd name="T0" fmla="*/ 21 w 22"/>
                <a:gd name="T1" fmla="*/ 17 h 21"/>
                <a:gd name="T2" fmla="*/ 19 w 22"/>
                <a:gd name="T3" fmla="*/ 13 h 21"/>
                <a:gd name="T4" fmla="*/ 16 w 22"/>
                <a:gd name="T5" fmla="*/ 11 h 21"/>
                <a:gd name="T6" fmla="*/ 16 w 22"/>
                <a:gd name="T7" fmla="*/ 6 h 21"/>
                <a:gd name="T8" fmla="*/ 13 w 22"/>
                <a:gd name="T9" fmla="*/ 8 h 21"/>
                <a:gd name="T10" fmla="*/ 9 w 22"/>
                <a:gd name="T11" fmla="*/ 1 h 21"/>
                <a:gd name="T12" fmla="*/ 5 w 22"/>
                <a:gd name="T13" fmla="*/ 4 h 21"/>
                <a:gd name="T14" fmla="*/ 0 w 22"/>
                <a:gd name="T15" fmla="*/ 9 h 21"/>
                <a:gd name="T16" fmla="*/ 12 w 22"/>
                <a:gd name="T17" fmla="*/ 18 h 21"/>
                <a:gd name="T18" fmla="*/ 19 w 22"/>
                <a:gd name="T19" fmla="*/ 21 h 21"/>
                <a:gd name="T20" fmla="*/ 21 w 22"/>
                <a:gd name="T21" fmla="*/ 17 h 21"/>
                <a:gd name="T22" fmla="*/ 21 w 22"/>
                <a:gd name="T23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21">
                  <a:moveTo>
                    <a:pt x="21" y="17"/>
                  </a:moveTo>
                  <a:cubicBezTo>
                    <a:pt x="22" y="15"/>
                    <a:pt x="20" y="14"/>
                    <a:pt x="19" y="13"/>
                  </a:cubicBezTo>
                  <a:cubicBezTo>
                    <a:pt x="18" y="13"/>
                    <a:pt x="14" y="12"/>
                    <a:pt x="16" y="11"/>
                  </a:cubicBezTo>
                  <a:cubicBezTo>
                    <a:pt x="17" y="10"/>
                    <a:pt x="17" y="7"/>
                    <a:pt x="16" y="6"/>
                  </a:cubicBezTo>
                  <a:cubicBezTo>
                    <a:pt x="15" y="4"/>
                    <a:pt x="14" y="8"/>
                    <a:pt x="13" y="8"/>
                  </a:cubicBezTo>
                  <a:cubicBezTo>
                    <a:pt x="10" y="8"/>
                    <a:pt x="11" y="0"/>
                    <a:pt x="9" y="1"/>
                  </a:cubicBezTo>
                  <a:cubicBezTo>
                    <a:pt x="8" y="2"/>
                    <a:pt x="6" y="3"/>
                    <a:pt x="5" y="4"/>
                  </a:cubicBezTo>
                  <a:cubicBezTo>
                    <a:pt x="4" y="6"/>
                    <a:pt x="2" y="7"/>
                    <a:pt x="0" y="9"/>
                  </a:cubicBezTo>
                  <a:cubicBezTo>
                    <a:pt x="5" y="12"/>
                    <a:pt x="8" y="15"/>
                    <a:pt x="12" y="18"/>
                  </a:cubicBezTo>
                  <a:cubicBezTo>
                    <a:pt x="14" y="20"/>
                    <a:pt x="16" y="21"/>
                    <a:pt x="19" y="21"/>
                  </a:cubicBezTo>
                  <a:cubicBezTo>
                    <a:pt x="22" y="21"/>
                    <a:pt x="20" y="19"/>
                    <a:pt x="21" y="17"/>
                  </a:cubicBezTo>
                  <a:cubicBezTo>
                    <a:pt x="22" y="15"/>
                    <a:pt x="21" y="19"/>
                    <a:pt x="21" y="1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2067" name="Freeform 764" descr="" title=""/>
            <p:cNvSpPr>
              <a:spLocks/>
            </p:cNvSpPr>
            <p:nvPr/>
          </p:nvSpPr>
          <p:spPr bwMode="auto">
            <a:xfrm>
              <a:off x="10958873" y="8305701"/>
              <a:ext cx="344125" cy="290221"/>
            </a:xfrm>
            <a:custGeom>
              <a:avLst/>
              <a:gdLst>
                <a:gd name="T0" fmla="*/ 10 w 35"/>
                <a:gd name="T1" fmla="*/ 16 h 29"/>
                <a:gd name="T2" fmla="*/ 20 w 35"/>
                <a:gd name="T3" fmla="*/ 17 h 29"/>
                <a:gd name="T4" fmla="*/ 21 w 35"/>
                <a:gd name="T5" fmla="*/ 23 h 29"/>
                <a:gd name="T6" fmla="*/ 25 w 35"/>
                <a:gd name="T7" fmla="*/ 21 h 29"/>
                <a:gd name="T8" fmla="*/ 29 w 35"/>
                <a:gd name="T9" fmla="*/ 27 h 29"/>
                <a:gd name="T10" fmla="*/ 31 w 35"/>
                <a:gd name="T11" fmla="*/ 26 h 29"/>
                <a:gd name="T12" fmla="*/ 33 w 35"/>
                <a:gd name="T13" fmla="*/ 25 h 29"/>
                <a:gd name="T14" fmla="*/ 33 w 35"/>
                <a:gd name="T15" fmla="*/ 23 h 29"/>
                <a:gd name="T16" fmla="*/ 35 w 35"/>
                <a:gd name="T17" fmla="*/ 22 h 29"/>
                <a:gd name="T18" fmla="*/ 34 w 35"/>
                <a:gd name="T19" fmla="*/ 19 h 29"/>
                <a:gd name="T20" fmla="*/ 33 w 35"/>
                <a:gd name="T21" fmla="*/ 16 h 29"/>
                <a:gd name="T22" fmla="*/ 33 w 35"/>
                <a:gd name="T23" fmla="*/ 12 h 29"/>
                <a:gd name="T24" fmla="*/ 32 w 35"/>
                <a:gd name="T25" fmla="*/ 8 h 29"/>
                <a:gd name="T26" fmla="*/ 26 w 35"/>
                <a:gd name="T27" fmla="*/ 2 h 29"/>
                <a:gd name="T28" fmla="*/ 24 w 35"/>
                <a:gd name="T29" fmla="*/ 3 h 29"/>
                <a:gd name="T30" fmla="*/ 22 w 35"/>
                <a:gd name="T31" fmla="*/ 3 h 29"/>
                <a:gd name="T32" fmla="*/ 19 w 35"/>
                <a:gd name="T33" fmla="*/ 3 h 29"/>
                <a:gd name="T34" fmla="*/ 18 w 35"/>
                <a:gd name="T35" fmla="*/ 3 h 29"/>
                <a:gd name="T36" fmla="*/ 15 w 35"/>
                <a:gd name="T37" fmla="*/ 2 h 29"/>
                <a:gd name="T38" fmla="*/ 10 w 35"/>
                <a:gd name="T39" fmla="*/ 1 h 29"/>
                <a:gd name="T40" fmla="*/ 5 w 35"/>
                <a:gd name="T41" fmla="*/ 1 h 29"/>
                <a:gd name="T42" fmla="*/ 5 w 35"/>
                <a:gd name="T43" fmla="*/ 4 h 29"/>
                <a:gd name="T44" fmla="*/ 3 w 35"/>
                <a:gd name="T45" fmla="*/ 6 h 29"/>
                <a:gd name="T46" fmla="*/ 0 w 35"/>
                <a:gd name="T47" fmla="*/ 8 h 29"/>
                <a:gd name="T48" fmla="*/ 3 w 35"/>
                <a:gd name="T49" fmla="*/ 13 h 29"/>
                <a:gd name="T50" fmla="*/ 8 w 35"/>
                <a:gd name="T51" fmla="*/ 19 h 29"/>
                <a:gd name="T52" fmla="*/ 10 w 35"/>
                <a:gd name="T53" fmla="*/ 16 h 29"/>
                <a:gd name="T54" fmla="*/ 10 w 35"/>
                <a:gd name="T55" fmla="*/ 1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" h="29">
                  <a:moveTo>
                    <a:pt x="10" y="16"/>
                  </a:moveTo>
                  <a:cubicBezTo>
                    <a:pt x="14" y="14"/>
                    <a:pt x="18" y="12"/>
                    <a:pt x="20" y="17"/>
                  </a:cubicBezTo>
                  <a:cubicBezTo>
                    <a:pt x="22" y="19"/>
                    <a:pt x="21" y="20"/>
                    <a:pt x="21" y="23"/>
                  </a:cubicBezTo>
                  <a:cubicBezTo>
                    <a:pt x="22" y="24"/>
                    <a:pt x="24" y="21"/>
                    <a:pt x="25" y="21"/>
                  </a:cubicBezTo>
                  <a:cubicBezTo>
                    <a:pt x="27" y="20"/>
                    <a:pt x="27" y="29"/>
                    <a:pt x="29" y="27"/>
                  </a:cubicBezTo>
                  <a:cubicBezTo>
                    <a:pt x="30" y="27"/>
                    <a:pt x="30" y="26"/>
                    <a:pt x="31" y="26"/>
                  </a:cubicBezTo>
                  <a:cubicBezTo>
                    <a:pt x="31" y="25"/>
                    <a:pt x="33" y="26"/>
                    <a:pt x="33" y="25"/>
                  </a:cubicBezTo>
                  <a:cubicBezTo>
                    <a:pt x="34" y="24"/>
                    <a:pt x="33" y="23"/>
                    <a:pt x="33" y="23"/>
                  </a:cubicBezTo>
                  <a:cubicBezTo>
                    <a:pt x="33" y="21"/>
                    <a:pt x="35" y="22"/>
                    <a:pt x="35" y="22"/>
                  </a:cubicBezTo>
                  <a:cubicBezTo>
                    <a:pt x="35" y="21"/>
                    <a:pt x="32" y="20"/>
                    <a:pt x="34" y="19"/>
                  </a:cubicBezTo>
                  <a:cubicBezTo>
                    <a:pt x="35" y="18"/>
                    <a:pt x="35" y="17"/>
                    <a:pt x="33" y="16"/>
                  </a:cubicBezTo>
                  <a:cubicBezTo>
                    <a:pt x="32" y="15"/>
                    <a:pt x="34" y="13"/>
                    <a:pt x="33" y="12"/>
                  </a:cubicBezTo>
                  <a:cubicBezTo>
                    <a:pt x="32" y="11"/>
                    <a:pt x="33" y="10"/>
                    <a:pt x="32" y="8"/>
                  </a:cubicBezTo>
                  <a:cubicBezTo>
                    <a:pt x="31" y="7"/>
                    <a:pt x="29" y="0"/>
                    <a:pt x="26" y="2"/>
                  </a:cubicBezTo>
                  <a:cubicBezTo>
                    <a:pt x="26" y="2"/>
                    <a:pt x="25" y="3"/>
                    <a:pt x="24" y="3"/>
                  </a:cubicBezTo>
                  <a:cubicBezTo>
                    <a:pt x="23" y="3"/>
                    <a:pt x="23" y="3"/>
                    <a:pt x="22" y="3"/>
                  </a:cubicBezTo>
                  <a:cubicBezTo>
                    <a:pt x="21" y="4"/>
                    <a:pt x="20" y="3"/>
                    <a:pt x="19" y="3"/>
                  </a:cubicBezTo>
                  <a:cubicBezTo>
                    <a:pt x="18" y="3"/>
                    <a:pt x="18" y="4"/>
                    <a:pt x="18" y="3"/>
                  </a:cubicBezTo>
                  <a:cubicBezTo>
                    <a:pt x="16" y="2"/>
                    <a:pt x="17" y="2"/>
                    <a:pt x="15" y="2"/>
                  </a:cubicBezTo>
                  <a:cubicBezTo>
                    <a:pt x="12" y="3"/>
                    <a:pt x="12" y="1"/>
                    <a:pt x="10" y="1"/>
                  </a:cubicBezTo>
                  <a:cubicBezTo>
                    <a:pt x="8" y="0"/>
                    <a:pt x="6" y="0"/>
                    <a:pt x="5" y="1"/>
                  </a:cubicBezTo>
                  <a:cubicBezTo>
                    <a:pt x="5" y="2"/>
                    <a:pt x="3" y="3"/>
                    <a:pt x="5" y="4"/>
                  </a:cubicBezTo>
                  <a:cubicBezTo>
                    <a:pt x="6" y="5"/>
                    <a:pt x="5" y="6"/>
                    <a:pt x="3" y="6"/>
                  </a:cubicBezTo>
                  <a:cubicBezTo>
                    <a:pt x="1" y="6"/>
                    <a:pt x="0" y="6"/>
                    <a:pt x="0" y="8"/>
                  </a:cubicBezTo>
                  <a:cubicBezTo>
                    <a:pt x="1" y="10"/>
                    <a:pt x="2" y="11"/>
                    <a:pt x="3" y="13"/>
                  </a:cubicBezTo>
                  <a:cubicBezTo>
                    <a:pt x="5" y="15"/>
                    <a:pt x="6" y="16"/>
                    <a:pt x="8" y="19"/>
                  </a:cubicBezTo>
                  <a:cubicBezTo>
                    <a:pt x="9" y="18"/>
                    <a:pt x="9" y="17"/>
                    <a:pt x="10" y="16"/>
                  </a:cubicBezTo>
                  <a:cubicBezTo>
                    <a:pt x="11" y="16"/>
                    <a:pt x="10" y="17"/>
                    <a:pt x="10" y="1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2068" name="Freeform 765" descr="" title=""/>
            <p:cNvSpPr>
              <a:spLocks/>
            </p:cNvSpPr>
            <p:nvPr/>
          </p:nvSpPr>
          <p:spPr bwMode="auto">
            <a:xfrm>
              <a:off x="10867784" y="8315826"/>
              <a:ext cx="158568" cy="70867"/>
            </a:xfrm>
            <a:custGeom>
              <a:avLst/>
              <a:gdLst>
                <a:gd name="T0" fmla="*/ 10 w 16"/>
                <a:gd name="T1" fmla="*/ 5 h 7"/>
                <a:gd name="T2" fmla="*/ 14 w 16"/>
                <a:gd name="T3" fmla="*/ 3 h 7"/>
                <a:gd name="T4" fmla="*/ 14 w 16"/>
                <a:gd name="T5" fmla="*/ 0 h 7"/>
                <a:gd name="T6" fmla="*/ 7 w 16"/>
                <a:gd name="T7" fmla="*/ 0 h 7"/>
                <a:gd name="T8" fmla="*/ 4 w 16"/>
                <a:gd name="T9" fmla="*/ 0 h 7"/>
                <a:gd name="T10" fmla="*/ 0 w 16"/>
                <a:gd name="T11" fmla="*/ 1 h 7"/>
                <a:gd name="T12" fmla="*/ 3 w 16"/>
                <a:gd name="T13" fmla="*/ 3 h 7"/>
                <a:gd name="T14" fmla="*/ 7 w 16"/>
                <a:gd name="T15" fmla="*/ 3 h 7"/>
                <a:gd name="T16" fmla="*/ 9 w 16"/>
                <a:gd name="T17" fmla="*/ 7 h 7"/>
                <a:gd name="T18" fmla="*/ 10 w 16"/>
                <a:gd name="T1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7">
                  <a:moveTo>
                    <a:pt x="10" y="5"/>
                  </a:moveTo>
                  <a:cubicBezTo>
                    <a:pt x="11" y="5"/>
                    <a:pt x="16" y="5"/>
                    <a:pt x="14" y="3"/>
                  </a:cubicBezTo>
                  <a:cubicBezTo>
                    <a:pt x="12" y="2"/>
                    <a:pt x="14" y="1"/>
                    <a:pt x="14" y="0"/>
                  </a:cubicBezTo>
                  <a:cubicBezTo>
                    <a:pt x="12" y="0"/>
                    <a:pt x="9" y="0"/>
                    <a:pt x="7" y="0"/>
                  </a:cubicBezTo>
                  <a:cubicBezTo>
                    <a:pt x="5" y="0"/>
                    <a:pt x="5" y="1"/>
                    <a:pt x="4" y="0"/>
                  </a:cubicBezTo>
                  <a:cubicBezTo>
                    <a:pt x="2" y="0"/>
                    <a:pt x="2" y="0"/>
                    <a:pt x="0" y="1"/>
                  </a:cubicBezTo>
                  <a:cubicBezTo>
                    <a:pt x="1" y="2"/>
                    <a:pt x="1" y="3"/>
                    <a:pt x="3" y="3"/>
                  </a:cubicBezTo>
                  <a:cubicBezTo>
                    <a:pt x="4" y="3"/>
                    <a:pt x="7" y="3"/>
                    <a:pt x="7" y="3"/>
                  </a:cubicBezTo>
                  <a:cubicBezTo>
                    <a:pt x="5" y="5"/>
                    <a:pt x="7" y="6"/>
                    <a:pt x="9" y="7"/>
                  </a:cubicBezTo>
                  <a:cubicBezTo>
                    <a:pt x="9" y="7"/>
                    <a:pt x="9" y="5"/>
                    <a:pt x="10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2069" name="Freeform 766" descr="" title=""/>
            <p:cNvSpPr>
              <a:spLocks/>
            </p:cNvSpPr>
            <p:nvPr/>
          </p:nvSpPr>
          <p:spPr bwMode="auto">
            <a:xfrm>
              <a:off x="10857661" y="8248332"/>
              <a:ext cx="148445" cy="40496"/>
            </a:xfrm>
            <a:custGeom>
              <a:avLst/>
              <a:gdLst>
                <a:gd name="T0" fmla="*/ 4 w 15"/>
                <a:gd name="T1" fmla="*/ 4 h 4"/>
                <a:gd name="T2" fmla="*/ 9 w 15"/>
                <a:gd name="T3" fmla="*/ 3 h 4"/>
                <a:gd name="T4" fmla="*/ 15 w 15"/>
                <a:gd name="T5" fmla="*/ 2 h 4"/>
                <a:gd name="T6" fmla="*/ 8 w 15"/>
                <a:gd name="T7" fmla="*/ 1 h 4"/>
                <a:gd name="T8" fmla="*/ 0 w 15"/>
                <a:gd name="T9" fmla="*/ 4 h 4"/>
                <a:gd name="T10" fmla="*/ 4 w 15"/>
                <a:gd name="T11" fmla="*/ 4 h 4"/>
                <a:gd name="T12" fmla="*/ 4 w 1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">
                  <a:moveTo>
                    <a:pt x="4" y="4"/>
                  </a:moveTo>
                  <a:cubicBezTo>
                    <a:pt x="6" y="3"/>
                    <a:pt x="7" y="2"/>
                    <a:pt x="9" y="3"/>
                  </a:cubicBezTo>
                  <a:cubicBezTo>
                    <a:pt x="10" y="3"/>
                    <a:pt x="14" y="4"/>
                    <a:pt x="15" y="2"/>
                  </a:cubicBezTo>
                  <a:cubicBezTo>
                    <a:pt x="15" y="3"/>
                    <a:pt x="9" y="0"/>
                    <a:pt x="8" y="1"/>
                  </a:cubicBezTo>
                  <a:cubicBezTo>
                    <a:pt x="5" y="2"/>
                    <a:pt x="1" y="0"/>
                    <a:pt x="0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5" y="4"/>
                    <a:pt x="4" y="4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2070" name="Freeform 767" descr="" title=""/>
            <p:cNvSpPr>
              <a:spLocks/>
            </p:cNvSpPr>
            <p:nvPr/>
          </p:nvSpPr>
          <p:spPr bwMode="auto">
            <a:xfrm>
              <a:off x="10837418" y="7553156"/>
              <a:ext cx="593782" cy="674926"/>
            </a:xfrm>
            <a:custGeom>
              <a:avLst/>
              <a:gdLst>
                <a:gd name="T0" fmla="*/ 5 w 60"/>
                <a:gd name="T1" fmla="*/ 57 h 68"/>
                <a:gd name="T2" fmla="*/ 15 w 60"/>
                <a:gd name="T3" fmla="*/ 57 h 68"/>
                <a:gd name="T4" fmla="*/ 18 w 60"/>
                <a:gd name="T5" fmla="*/ 59 h 68"/>
                <a:gd name="T6" fmla="*/ 21 w 60"/>
                <a:gd name="T7" fmla="*/ 63 h 68"/>
                <a:gd name="T8" fmla="*/ 27 w 60"/>
                <a:gd name="T9" fmla="*/ 64 h 68"/>
                <a:gd name="T10" fmla="*/ 32 w 60"/>
                <a:gd name="T11" fmla="*/ 64 h 68"/>
                <a:gd name="T12" fmla="*/ 35 w 60"/>
                <a:gd name="T13" fmla="*/ 62 h 68"/>
                <a:gd name="T14" fmla="*/ 39 w 60"/>
                <a:gd name="T15" fmla="*/ 62 h 68"/>
                <a:gd name="T16" fmla="*/ 44 w 60"/>
                <a:gd name="T17" fmla="*/ 61 h 68"/>
                <a:gd name="T18" fmla="*/ 53 w 60"/>
                <a:gd name="T19" fmla="*/ 61 h 68"/>
                <a:gd name="T20" fmla="*/ 58 w 60"/>
                <a:gd name="T21" fmla="*/ 61 h 68"/>
                <a:gd name="T22" fmla="*/ 58 w 60"/>
                <a:gd name="T23" fmla="*/ 54 h 68"/>
                <a:gd name="T24" fmla="*/ 56 w 60"/>
                <a:gd name="T25" fmla="*/ 38 h 68"/>
                <a:gd name="T26" fmla="*/ 52 w 60"/>
                <a:gd name="T27" fmla="*/ 12 h 68"/>
                <a:gd name="T28" fmla="*/ 60 w 60"/>
                <a:gd name="T29" fmla="*/ 12 h 68"/>
                <a:gd name="T30" fmla="*/ 43 w 60"/>
                <a:gd name="T31" fmla="*/ 0 h 68"/>
                <a:gd name="T32" fmla="*/ 42 w 60"/>
                <a:gd name="T33" fmla="*/ 7 h 68"/>
                <a:gd name="T34" fmla="*/ 37 w 60"/>
                <a:gd name="T35" fmla="*/ 7 h 68"/>
                <a:gd name="T36" fmla="*/ 29 w 60"/>
                <a:gd name="T37" fmla="*/ 7 h 68"/>
                <a:gd name="T38" fmla="*/ 26 w 60"/>
                <a:gd name="T39" fmla="*/ 7 h 68"/>
                <a:gd name="T40" fmla="*/ 26 w 60"/>
                <a:gd name="T41" fmla="*/ 12 h 68"/>
                <a:gd name="T42" fmla="*/ 26 w 60"/>
                <a:gd name="T43" fmla="*/ 19 h 68"/>
                <a:gd name="T44" fmla="*/ 20 w 60"/>
                <a:gd name="T45" fmla="*/ 25 h 68"/>
                <a:gd name="T46" fmla="*/ 20 w 60"/>
                <a:gd name="T47" fmla="*/ 32 h 68"/>
                <a:gd name="T48" fmla="*/ 16 w 60"/>
                <a:gd name="T49" fmla="*/ 32 h 68"/>
                <a:gd name="T50" fmla="*/ 3 w 60"/>
                <a:gd name="T51" fmla="*/ 32 h 68"/>
                <a:gd name="T52" fmla="*/ 1 w 60"/>
                <a:gd name="T53" fmla="*/ 33 h 68"/>
                <a:gd name="T54" fmla="*/ 4 w 60"/>
                <a:gd name="T55" fmla="*/ 36 h 68"/>
                <a:gd name="T56" fmla="*/ 3 w 60"/>
                <a:gd name="T57" fmla="*/ 41 h 68"/>
                <a:gd name="T58" fmla="*/ 6 w 60"/>
                <a:gd name="T59" fmla="*/ 48 h 68"/>
                <a:gd name="T60" fmla="*/ 3 w 60"/>
                <a:gd name="T61" fmla="*/ 58 h 68"/>
                <a:gd name="T62" fmla="*/ 5 w 60"/>
                <a:gd name="T63" fmla="*/ 5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0" h="68">
                  <a:moveTo>
                    <a:pt x="5" y="57"/>
                  </a:moveTo>
                  <a:cubicBezTo>
                    <a:pt x="7" y="57"/>
                    <a:pt x="13" y="55"/>
                    <a:pt x="15" y="57"/>
                  </a:cubicBezTo>
                  <a:cubicBezTo>
                    <a:pt x="16" y="58"/>
                    <a:pt x="17" y="58"/>
                    <a:pt x="18" y="59"/>
                  </a:cubicBezTo>
                  <a:cubicBezTo>
                    <a:pt x="19" y="61"/>
                    <a:pt x="20" y="62"/>
                    <a:pt x="21" y="63"/>
                  </a:cubicBezTo>
                  <a:cubicBezTo>
                    <a:pt x="22" y="64"/>
                    <a:pt x="26" y="68"/>
                    <a:pt x="27" y="64"/>
                  </a:cubicBezTo>
                  <a:cubicBezTo>
                    <a:pt x="28" y="58"/>
                    <a:pt x="30" y="65"/>
                    <a:pt x="32" y="64"/>
                  </a:cubicBezTo>
                  <a:cubicBezTo>
                    <a:pt x="33" y="62"/>
                    <a:pt x="33" y="62"/>
                    <a:pt x="35" y="62"/>
                  </a:cubicBezTo>
                  <a:cubicBezTo>
                    <a:pt x="37" y="62"/>
                    <a:pt x="38" y="62"/>
                    <a:pt x="39" y="62"/>
                  </a:cubicBezTo>
                  <a:cubicBezTo>
                    <a:pt x="41" y="61"/>
                    <a:pt x="43" y="61"/>
                    <a:pt x="44" y="61"/>
                  </a:cubicBezTo>
                  <a:cubicBezTo>
                    <a:pt x="47" y="61"/>
                    <a:pt x="50" y="61"/>
                    <a:pt x="53" y="61"/>
                  </a:cubicBezTo>
                  <a:cubicBezTo>
                    <a:pt x="54" y="61"/>
                    <a:pt x="57" y="62"/>
                    <a:pt x="58" y="61"/>
                  </a:cubicBezTo>
                  <a:cubicBezTo>
                    <a:pt x="59" y="61"/>
                    <a:pt x="58" y="55"/>
                    <a:pt x="58" y="54"/>
                  </a:cubicBezTo>
                  <a:cubicBezTo>
                    <a:pt x="57" y="48"/>
                    <a:pt x="56" y="43"/>
                    <a:pt x="56" y="38"/>
                  </a:cubicBezTo>
                  <a:cubicBezTo>
                    <a:pt x="55" y="29"/>
                    <a:pt x="53" y="21"/>
                    <a:pt x="52" y="12"/>
                  </a:cubicBezTo>
                  <a:cubicBezTo>
                    <a:pt x="55" y="12"/>
                    <a:pt x="58" y="12"/>
                    <a:pt x="60" y="12"/>
                  </a:cubicBezTo>
                  <a:cubicBezTo>
                    <a:pt x="54" y="8"/>
                    <a:pt x="48" y="4"/>
                    <a:pt x="43" y="0"/>
                  </a:cubicBezTo>
                  <a:cubicBezTo>
                    <a:pt x="43" y="1"/>
                    <a:pt x="43" y="7"/>
                    <a:pt x="42" y="7"/>
                  </a:cubicBezTo>
                  <a:cubicBezTo>
                    <a:pt x="41" y="7"/>
                    <a:pt x="39" y="7"/>
                    <a:pt x="37" y="7"/>
                  </a:cubicBezTo>
                  <a:cubicBezTo>
                    <a:pt x="35" y="7"/>
                    <a:pt x="32" y="7"/>
                    <a:pt x="29" y="7"/>
                  </a:cubicBezTo>
                  <a:cubicBezTo>
                    <a:pt x="29" y="7"/>
                    <a:pt x="26" y="7"/>
                    <a:pt x="26" y="7"/>
                  </a:cubicBezTo>
                  <a:cubicBezTo>
                    <a:pt x="25" y="8"/>
                    <a:pt x="26" y="11"/>
                    <a:pt x="26" y="12"/>
                  </a:cubicBezTo>
                  <a:cubicBezTo>
                    <a:pt x="26" y="14"/>
                    <a:pt x="26" y="17"/>
                    <a:pt x="26" y="19"/>
                  </a:cubicBezTo>
                  <a:cubicBezTo>
                    <a:pt x="26" y="22"/>
                    <a:pt x="20" y="21"/>
                    <a:pt x="20" y="25"/>
                  </a:cubicBezTo>
                  <a:cubicBezTo>
                    <a:pt x="20" y="26"/>
                    <a:pt x="21" y="31"/>
                    <a:pt x="20" y="32"/>
                  </a:cubicBezTo>
                  <a:cubicBezTo>
                    <a:pt x="20" y="32"/>
                    <a:pt x="17" y="32"/>
                    <a:pt x="16" y="32"/>
                  </a:cubicBezTo>
                  <a:cubicBezTo>
                    <a:pt x="12" y="32"/>
                    <a:pt x="7" y="32"/>
                    <a:pt x="3" y="32"/>
                  </a:cubicBezTo>
                  <a:cubicBezTo>
                    <a:pt x="2" y="32"/>
                    <a:pt x="0" y="31"/>
                    <a:pt x="1" y="33"/>
                  </a:cubicBezTo>
                  <a:cubicBezTo>
                    <a:pt x="2" y="34"/>
                    <a:pt x="3" y="35"/>
                    <a:pt x="4" y="36"/>
                  </a:cubicBezTo>
                  <a:cubicBezTo>
                    <a:pt x="5" y="38"/>
                    <a:pt x="4" y="40"/>
                    <a:pt x="3" y="41"/>
                  </a:cubicBezTo>
                  <a:cubicBezTo>
                    <a:pt x="3" y="44"/>
                    <a:pt x="6" y="45"/>
                    <a:pt x="6" y="48"/>
                  </a:cubicBezTo>
                  <a:cubicBezTo>
                    <a:pt x="7" y="51"/>
                    <a:pt x="4" y="55"/>
                    <a:pt x="3" y="58"/>
                  </a:cubicBezTo>
                  <a:cubicBezTo>
                    <a:pt x="4" y="58"/>
                    <a:pt x="4" y="57"/>
                    <a:pt x="5" y="5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2071" name="Freeform 768" descr="" title=""/>
            <p:cNvSpPr>
              <a:spLocks/>
            </p:cNvSpPr>
            <p:nvPr/>
          </p:nvSpPr>
          <p:spPr bwMode="auto">
            <a:xfrm>
              <a:off x="10837418" y="8109970"/>
              <a:ext cx="286770" cy="226105"/>
            </a:xfrm>
            <a:custGeom>
              <a:avLst/>
              <a:gdLst>
                <a:gd name="T0" fmla="*/ 8 w 29"/>
                <a:gd name="T1" fmla="*/ 22 h 23"/>
                <a:gd name="T2" fmla="*/ 10 w 29"/>
                <a:gd name="T3" fmla="*/ 21 h 23"/>
                <a:gd name="T4" fmla="*/ 15 w 29"/>
                <a:gd name="T5" fmla="*/ 21 h 23"/>
                <a:gd name="T6" fmla="*/ 23 w 29"/>
                <a:gd name="T7" fmla="*/ 21 h 23"/>
                <a:gd name="T8" fmla="*/ 27 w 29"/>
                <a:gd name="T9" fmla="*/ 22 h 23"/>
                <a:gd name="T10" fmla="*/ 29 w 29"/>
                <a:gd name="T11" fmla="*/ 19 h 23"/>
                <a:gd name="T12" fmla="*/ 25 w 29"/>
                <a:gd name="T13" fmla="*/ 14 h 23"/>
                <a:gd name="T14" fmla="*/ 25 w 29"/>
                <a:gd name="T15" fmla="*/ 10 h 23"/>
                <a:gd name="T16" fmla="*/ 19 w 29"/>
                <a:gd name="T17" fmla="*/ 4 h 23"/>
                <a:gd name="T18" fmla="*/ 9 w 29"/>
                <a:gd name="T19" fmla="*/ 1 h 23"/>
                <a:gd name="T20" fmla="*/ 5 w 29"/>
                <a:gd name="T21" fmla="*/ 1 h 23"/>
                <a:gd name="T22" fmla="*/ 2 w 29"/>
                <a:gd name="T23" fmla="*/ 6 h 23"/>
                <a:gd name="T24" fmla="*/ 1 w 29"/>
                <a:gd name="T25" fmla="*/ 10 h 23"/>
                <a:gd name="T26" fmla="*/ 2 w 29"/>
                <a:gd name="T27" fmla="*/ 12 h 23"/>
                <a:gd name="T28" fmla="*/ 2 w 29"/>
                <a:gd name="T29" fmla="*/ 14 h 23"/>
                <a:gd name="T30" fmla="*/ 4 w 29"/>
                <a:gd name="T31" fmla="*/ 15 h 23"/>
                <a:gd name="T32" fmla="*/ 9 w 29"/>
                <a:gd name="T33" fmla="*/ 15 h 23"/>
                <a:gd name="T34" fmla="*/ 10 w 29"/>
                <a:gd name="T35" fmla="*/ 14 h 23"/>
                <a:gd name="T36" fmla="*/ 17 w 29"/>
                <a:gd name="T37" fmla="*/ 16 h 23"/>
                <a:gd name="T38" fmla="*/ 11 w 29"/>
                <a:gd name="T39" fmla="*/ 17 h 23"/>
                <a:gd name="T40" fmla="*/ 6 w 29"/>
                <a:gd name="T41" fmla="*/ 18 h 23"/>
                <a:gd name="T42" fmla="*/ 3 w 29"/>
                <a:gd name="T43" fmla="*/ 21 h 23"/>
                <a:gd name="T44" fmla="*/ 5 w 29"/>
                <a:gd name="T45" fmla="*/ 21 h 23"/>
                <a:gd name="T46" fmla="*/ 8 w 29"/>
                <a:gd name="T47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" h="23">
                  <a:moveTo>
                    <a:pt x="8" y="22"/>
                  </a:moveTo>
                  <a:cubicBezTo>
                    <a:pt x="9" y="22"/>
                    <a:pt x="9" y="21"/>
                    <a:pt x="10" y="21"/>
                  </a:cubicBezTo>
                  <a:cubicBezTo>
                    <a:pt x="12" y="21"/>
                    <a:pt x="13" y="21"/>
                    <a:pt x="15" y="21"/>
                  </a:cubicBezTo>
                  <a:cubicBezTo>
                    <a:pt x="17" y="21"/>
                    <a:pt x="20" y="20"/>
                    <a:pt x="23" y="21"/>
                  </a:cubicBezTo>
                  <a:cubicBezTo>
                    <a:pt x="24" y="22"/>
                    <a:pt x="25" y="23"/>
                    <a:pt x="27" y="22"/>
                  </a:cubicBezTo>
                  <a:cubicBezTo>
                    <a:pt x="29" y="22"/>
                    <a:pt x="29" y="21"/>
                    <a:pt x="29" y="19"/>
                  </a:cubicBezTo>
                  <a:cubicBezTo>
                    <a:pt x="29" y="17"/>
                    <a:pt x="25" y="16"/>
                    <a:pt x="25" y="14"/>
                  </a:cubicBezTo>
                  <a:cubicBezTo>
                    <a:pt x="25" y="14"/>
                    <a:pt x="25" y="10"/>
                    <a:pt x="25" y="10"/>
                  </a:cubicBezTo>
                  <a:cubicBezTo>
                    <a:pt x="24" y="10"/>
                    <a:pt x="20" y="5"/>
                    <a:pt x="19" y="4"/>
                  </a:cubicBezTo>
                  <a:cubicBezTo>
                    <a:pt x="16" y="1"/>
                    <a:pt x="13" y="0"/>
                    <a:pt x="9" y="1"/>
                  </a:cubicBezTo>
                  <a:cubicBezTo>
                    <a:pt x="8" y="1"/>
                    <a:pt x="5" y="0"/>
                    <a:pt x="5" y="1"/>
                  </a:cubicBezTo>
                  <a:cubicBezTo>
                    <a:pt x="4" y="2"/>
                    <a:pt x="2" y="4"/>
                    <a:pt x="2" y="6"/>
                  </a:cubicBezTo>
                  <a:cubicBezTo>
                    <a:pt x="3" y="8"/>
                    <a:pt x="3" y="9"/>
                    <a:pt x="1" y="10"/>
                  </a:cubicBezTo>
                  <a:cubicBezTo>
                    <a:pt x="0" y="10"/>
                    <a:pt x="3" y="12"/>
                    <a:pt x="2" y="12"/>
                  </a:cubicBezTo>
                  <a:cubicBezTo>
                    <a:pt x="4" y="13"/>
                    <a:pt x="2" y="13"/>
                    <a:pt x="2" y="14"/>
                  </a:cubicBezTo>
                  <a:cubicBezTo>
                    <a:pt x="2" y="14"/>
                    <a:pt x="3" y="15"/>
                    <a:pt x="4" y="15"/>
                  </a:cubicBezTo>
                  <a:cubicBezTo>
                    <a:pt x="4" y="16"/>
                    <a:pt x="8" y="15"/>
                    <a:pt x="9" y="15"/>
                  </a:cubicBezTo>
                  <a:cubicBezTo>
                    <a:pt x="10" y="15"/>
                    <a:pt x="10" y="14"/>
                    <a:pt x="10" y="14"/>
                  </a:cubicBezTo>
                  <a:cubicBezTo>
                    <a:pt x="11" y="14"/>
                    <a:pt x="17" y="17"/>
                    <a:pt x="17" y="16"/>
                  </a:cubicBezTo>
                  <a:cubicBezTo>
                    <a:pt x="16" y="18"/>
                    <a:pt x="12" y="17"/>
                    <a:pt x="11" y="17"/>
                  </a:cubicBezTo>
                  <a:cubicBezTo>
                    <a:pt x="9" y="16"/>
                    <a:pt x="8" y="18"/>
                    <a:pt x="6" y="18"/>
                  </a:cubicBezTo>
                  <a:cubicBezTo>
                    <a:pt x="3" y="18"/>
                    <a:pt x="1" y="18"/>
                    <a:pt x="3" y="21"/>
                  </a:cubicBezTo>
                  <a:cubicBezTo>
                    <a:pt x="3" y="22"/>
                    <a:pt x="4" y="21"/>
                    <a:pt x="5" y="21"/>
                  </a:cubicBezTo>
                  <a:cubicBezTo>
                    <a:pt x="6" y="21"/>
                    <a:pt x="7" y="22"/>
                    <a:pt x="8" y="2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2072" name="Freeform 769" descr="" title=""/>
            <p:cNvSpPr>
              <a:spLocks/>
            </p:cNvSpPr>
            <p:nvPr/>
          </p:nvSpPr>
          <p:spPr bwMode="auto">
            <a:xfrm>
              <a:off x="11087078" y="7664517"/>
              <a:ext cx="829946" cy="772796"/>
            </a:xfrm>
            <a:custGeom>
              <a:avLst/>
              <a:gdLst>
                <a:gd name="T0" fmla="*/ 27 w 84"/>
                <a:gd name="T1" fmla="*/ 1 h 78"/>
                <a:gd name="T2" fmla="*/ 33 w 84"/>
                <a:gd name="T3" fmla="*/ 45 h 78"/>
                <a:gd name="T4" fmla="*/ 32 w 84"/>
                <a:gd name="T5" fmla="*/ 50 h 78"/>
                <a:gd name="T6" fmla="*/ 19 w 84"/>
                <a:gd name="T7" fmla="*/ 50 h 78"/>
                <a:gd name="T8" fmla="*/ 15 w 84"/>
                <a:gd name="T9" fmla="*/ 50 h 78"/>
                <a:gd name="T10" fmla="*/ 12 w 84"/>
                <a:gd name="T11" fmla="*/ 51 h 78"/>
                <a:gd name="T12" fmla="*/ 8 w 84"/>
                <a:gd name="T13" fmla="*/ 51 h 78"/>
                <a:gd name="T14" fmla="*/ 6 w 84"/>
                <a:gd name="T15" fmla="*/ 52 h 78"/>
                <a:gd name="T16" fmla="*/ 3 w 84"/>
                <a:gd name="T17" fmla="*/ 50 h 78"/>
                <a:gd name="T18" fmla="*/ 0 w 84"/>
                <a:gd name="T19" fmla="*/ 55 h 78"/>
                <a:gd name="T20" fmla="*/ 0 w 84"/>
                <a:gd name="T21" fmla="*/ 59 h 78"/>
                <a:gd name="T22" fmla="*/ 3 w 84"/>
                <a:gd name="T23" fmla="*/ 63 h 78"/>
                <a:gd name="T24" fmla="*/ 4 w 84"/>
                <a:gd name="T25" fmla="*/ 67 h 78"/>
                <a:gd name="T26" fmla="*/ 7 w 84"/>
                <a:gd name="T27" fmla="*/ 68 h 78"/>
                <a:gd name="T28" fmla="*/ 11 w 84"/>
                <a:gd name="T29" fmla="*/ 68 h 78"/>
                <a:gd name="T30" fmla="*/ 15 w 84"/>
                <a:gd name="T31" fmla="*/ 66 h 78"/>
                <a:gd name="T32" fmla="*/ 20 w 84"/>
                <a:gd name="T33" fmla="*/ 75 h 78"/>
                <a:gd name="T34" fmla="*/ 20 w 84"/>
                <a:gd name="T35" fmla="*/ 77 h 78"/>
                <a:gd name="T36" fmla="*/ 23 w 84"/>
                <a:gd name="T37" fmla="*/ 77 h 78"/>
                <a:gd name="T38" fmla="*/ 27 w 84"/>
                <a:gd name="T39" fmla="*/ 77 h 78"/>
                <a:gd name="T40" fmla="*/ 30 w 84"/>
                <a:gd name="T41" fmla="*/ 77 h 78"/>
                <a:gd name="T42" fmla="*/ 35 w 84"/>
                <a:gd name="T43" fmla="*/ 71 h 78"/>
                <a:gd name="T44" fmla="*/ 35 w 84"/>
                <a:gd name="T45" fmla="*/ 69 h 78"/>
                <a:gd name="T46" fmla="*/ 39 w 84"/>
                <a:gd name="T47" fmla="*/ 67 h 78"/>
                <a:gd name="T48" fmla="*/ 40 w 84"/>
                <a:gd name="T49" fmla="*/ 63 h 78"/>
                <a:gd name="T50" fmla="*/ 42 w 84"/>
                <a:gd name="T51" fmla="*/ 62 h 78"/>
                <a:gd name="T52" fmla="*/ 49 w 84"/>
                <a:gd name="T53" fmla="*/ 57 h 78"/>
                <a:gd name="T54" fmla="*/ 51 w 84"/>
                <a:gd name="T55" fmla="*/ 57 h 78"/>
                <a:gd name="T56" fmla="*/ 52 w 84"/>
                <a:gd name="T57" fmla="*/ 56 h 78"/>
                <a:gd name="T58" fmla="*/ 55 w 84"/>
                <a:gd name="T59" fmla="*/ 54 h 78"/>
                <a:gd name="T60" fmla="*/ 65 w 84"/>
                <a:gd name="T61" fmla="*/ 53 h 78"/>
                <a:gd name="T62" fmla="*/ 70 w 84"/>
                <a:gd name="T63" fmla="*/ 52 h 78"/>
                <a:gd name="T64" fmla="*/ 78 w 84"/>
                <a:gd name="T65" fmla="*/ 51 h 78"/>
                <a:gd name="T66" fmla="*/ 82 w 84"/>
                <a:gd name="T67" fmla="*/ 31 h 78"/>
                <a:gd name="T68" fmla="*/ 77 w 84"/>
                <a:gd name="T69" fmla="*/ 32 h 78"/>
                <a:gd name="T70" fmla="*/ 77 w 84"/>
                <a:gd name="T71" fmla="*/ 28 h 78"/>
                <a:gd name="T72" fmla="*/ 70 w 84"/>
                <a:gd name="T73" fmla="*/ 26 h 78"/>
                <a:gd name="T74" fmla="*/ 66 w 84"/>
                <a:gd name="T75" fmla="*/ 22 h 78"/>
                <a:gd name="T76" fmla="*/ 63 w 84"/>
                <a:gd name="T77" fmla="*/ 20 h 78"/>
                <a:gd name="T78" fmla="*/ 56 w 84"/>
                <a:gd name="T79" fmla="*/ 14 h 78"/>
                <a:gd name="T80" fmla="*/ 39 w 84"/>
                <a:gd name="T81" fmla="*/ 3 h 78"/>
                <a:gd name="T82" fmla="*/ 35 w 84"/>
                <a:gd name="T83" fmla="*/ 1 h 78"/>
                <a:gd name="T84" fmla="*/ 27 w 84"/>
                <a:gd name="T85" fmla="*/ 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4" h="78">
                  <a:moveTo>
                    <a:pt x="27" y="1"/>
                  </a:moveTo>
                  <a:cubicBezTo>
                    <a:pt x="29" y="16"/>
                    <a:pt x="31" y="31"/>
                    <a:pt x="33" y="45"/>
                  </a:cubicBezTo>
                  <a:cubicBezTo>
                    <a:pt x="33" y="47"/>
                    <a:pt x="35" y="50"/>
                    <a:pt x="32" y="50"/>
                  </a:cubicBezTo>
                  <a:cubicBezTo>
                    <a:pt x="28" y="50"/>
                    <a:pt x="23" y="50"/>
                    <a:pt x="19" y="50"/>
                  </a:cubicBezTo>
                  <a:cubicBezTo>
                    <a:pt x="17" y="50"/>
                    <a:pt x="16" y="50"/>
                    <a:pt x="15" y="50"/>
                  </a:cubicBezTo>
                  <a:cubicBezTo>
                    <a:pt x="14" y="50"/>
                    <a:pt x="13" y="51"/>
                    <a:pt x="12" y="51"/>
                  </a:cubicBezTo>
                  <a:cubicBezTo>
                    <a:pt x="11" y="52"/>
                    <a:pt x="10" y="51"/>
                    <a:pt x="8" y="51"/>
                  </a:cubicBezTo>
                  <a:cubicBezTo>
                    <a:pt x="7" y="51"/>
                    <a:pt x="7" y="53"/>
                    <a:pt x="6" y="52"/>
                  </a:cubicBezTo>
                  <a:cubicBezTo>
                    <a:pt x="5" y="52"/>
                    <a:pt x="4" y="50"/>
                    <a:pt x="3" y="50"/>
                  </a:cubicBezTo>
                  <a:cubicBezTo>
                    <a:pt x="2" y="50"/>
                    <a:pt x="2" y="56"/>
                    <a:pt x="0" y="55"/>
                  </a:cubicBezTo>
                  <a:cubicBezTo>
                    <a:pt x="0" y="56"/>
                    <a:pt x="0" y="58"/>
                    <a:pt x="0" y="59"/>
                  </a:cubicBezTo>
                  <a:cubicBezTo>
                    <a:pt x="0" y="61"/>
                    <a:pt x="2" y="61"/>
                    <a:pt x="3" y="63"/>
                  </a:cubicBezTo>
                  <a:cubicBezTo>
                    <a:pt x="4" y="64"/>
                    <a:pt x="3" y="66"/>
                    <a:pt x="4" y="67"/>
                  </a:cubicBezTo>
                  <a:cubicBezTo>
                    <a:pt x="5" y="69"/>
                    <a:pt x="6" y="67"/>
                    <a:pt x="7" y="68"/>
                  </a:cubicBezTo>
                  <a:cubicBezTo>
                    <a:pt x="7" y="69"/>
                    <a:pt x="10" y="68"/>
                    <a:pt x="11" y="68"/>
                  </a:cubicBezTo>
                  <a:cubicBezTo>
                    <a:pt x="12" y="68"/>
                    <a:pt x="14" y="66"/>
                    <a:pt x="15" y="66"/>
                  </a:cubicBezTo>
                  <a:cubicBezTo>
                    <a:pt x="17" y="68"/>
                    <a:pt x="18" y="73"/>
                    <a:pt x="20" y="75"/>
                  </a:cubicBezTo>
                  <a:cubicBezTo>
                    <a:pt x="20" y="75"/>
                    <a:pt x="19" y="77"/>
                    <a:pt x="20" y="77"/>
                  </a:cubicBezTo>
                  <a:cubicBezTo>
                    <a:pt x="21" y="78"/>
                    <a:pt x="22" y="76"/>
                    <a:pt x="23" y="77"/>
                  </a:cubicBezTo>
                  <a:cubicBezTo>
                    <a:pt x="24" y="78"/>
                    <a:pt x="26" y="78"/>
                    <a:pt x="27" y="77"/>
                  </a:cubicBezTo>
                  <a:cubicBezTo>
                    <a:pt x="29" y="75"/>
                    <a:pt x="29" y="77"/>
                    <a:pt x="30" y="77"/>
                  </a:cubicBezTo>
                  <a:cubicBezTo>
                    <a:pt x="33" y="77"/>
                    <a:pt x="35" y="73"/>
                    <a:pt x="35" y="71"/>
                  </a:cubicBezTo>
                  <a:cubicBezTo>
                    <a:pt x="35" y="70"/>
                    <a:pt x="33" y="70"/>
                    <a:pt x="35" y="69"/>
                  </a:cubicBezTo>
                  <a:cubicBezTo>
                    <a:pt x="36" y="68"/>
                    <a:pt x="38" y="69"/>
                    <a:pt x="39" y="67"/>
                  </a:cubicBezTo>
                  <a:cubicBezTo>
                    <a:pt x="39" y="66"/>
                    <a:pt x="40" y="64"/>
                    <a:pt x="40" y="63"/>
                  </a:cubicBezTo>
                  <a:cubicBezTo>
                    <a:pt x="41" y="61"/>
                    <a:pt x="41" y="60"/>
                    <a:pt x="42" y="62"/>
                  </a:cubicBezTo>
                  <a:cubicBezTo>
                    <a:pt x="45" y="64"/>
                    <a:pt x="47" y="56"/>
                    <a:pt x="49" y="57"/>
                  </a:cubicBezTo>
                  <a:cubicBezTo>
                    <a:pt x="50" y="57"/>
                    <a:pt x="50" y="57"/>
                    <a:pt x="51" y="57"/>
                  </a:cubicBezTo>
                  <a:cubicBezTo>
                    <a:pt x="51" y="57"/>
                    <a:pt x="52" y="56"/>
                    <a:pt x="52" y="56"/>
                  </a:cubicBezTo>
                  <a:cubicBezTo>
                    <a:pt x="53" y="55"/>
                    <a:pt x="54" y="55"/>
                    <a:pt x="55" y="54"/>
                  </a:cubicBezTo>
                  <a:cubicBezTo>
                    <a:pt x="58" y="51"/>
                    <a:pt x="61" y="54"/>
                    <a:pt x="65" y="53"/>
                  </a:cubicBezTo>
                  <a:cubicBezTo>
                    <a:pt x="67" y="53"/>
                    <a:pt x="68" y="52"/>
                    <a:pt x="70" y="52"/>
                  </a:cubicBezTo>
                  <a:cubicBezTo>
                    <a:pt x="73" y="52"/>
                    <a:pt x="76" y="52"/>
                    <a:pt x="78" y="51"/>
                  </a:cubicBezTo>
                  <a:cubicBezTo>
                    <a:pt x="84" y="49"/>
                    <a:pt x="82" y="36"/>
                    <a:pt x="82" y="31"/>
                  </a:cubicBezTo>
                  <a:cubicBezTo>
                    <a:pt x="81" y="32"/>
                    <a:pt x="78" y="34"/>
                    <a:pt x="77" y="32"/>
                  </a:cubicBezTo>
                  <a:cubicBezTo>
                    <a:pt x="76" y="31"/>
                    <a:pt x="78" y="29"/>
                    <a:pt x="77" y="28"/>
                  </a:cubicBezTo>
                  <a:cubicBezTo>
                    <a:pt x="76" y="26"/>
                    <a:pt x="72" y="27"/>
                    <a:pt x="70" y="26"/>
                  </a:cubicBezTo>
                  <a:cubicBezTo>
                    <a:pt x="68" y="26"/>
                    <a:pt x="67" y="23"/>
                    <a:pt x="66" y="22"/>
                  </a:cubicBezTo>
                  <a:cubicBezTo>
                    <a:pt x="66" y="21"/>
                    <a:pt x="65" y="20"/>
                    <a:pt x="63" y="20"/>
                  </a:cubicBezTo>
                  <a:cubicBezTo>
                    <a:pt x="61" y="18"/>
                    <a:pt x="58" y="16"/>
                    <a:pt x="56" y="14"/>
                  </a:cubicBezTo>
                  <a:cubicBezTo>
                    <a:pt x="50" y="11"/>
                    <a:pt x="44" y="7"/>
                    <a:pt x="39" y="3"/>
                  </a:cubicBezTo>
                  <a:cubicBezTo>
                    <a:pt x="38" y="3"/>
                    <a:pt x="36" y="1"/>
                    <a:pt x="35" y="1"/>
                  </a:cubicBezTo>
                  <a:cubicBezTo>
                    <a:pt x="33" y="0"/>
                    <a:pt x="30" y="1"/>
                    <a:pt x="2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2073" name="Freeform 770" descr="" title=""/>
            <p:cNvSpPr>
              <a:spLocks/>
            </p:cNvSpPr>
            <p:nvPr/>
          </p:nvSpPr>
          <p:spPr bwMode="auto">
            <a:xfrm>
              <a:off x="12865054" y="7306803"/>
              <a:ext cx="546550" cy="533195"/>
            </a:xfrm>
            <a:custGeom>
              <a:avLst/>
              <a:gdLst>
                <a:gd name="T0" fmla="*/ 45 w 55"/>
                <a:gd name="T1" fmla="*/ 54 h 54"/>
                <a:gd name="T2" fmla="*/ 48 w 55"/>
                <a:gd name="T3" fmla="*/ 51 h 54"/>
                <a:gd name="T4" fmla="*/ 51 w 55"/>
                <a:gd name="T5" fmla="*/ 48 h 54"/>
                <a:gd name="T6" fmla="*/ 54 w 55"/>
                <a:gd name="T7" fmla="*/ 44 h 54"/>
                <a:gd name="T8" fmla="*/ 55 w 55"/>
                <a:gd name="T9" fmla="*/ 42 h 54"/>
                <a:gd name="T10" fmla="*/ 50 w 55"/>
                <a:gd name="T11" fmla="*/ 36 h 54"/>
                <a:gd name="T12" fmla="*/ 45 w 55"/>
                <a:gd name="T13" fmla="*/ 25 h 54"/>
                <a:gd name="T14" fmla="*/ 40 w 55"/>
                <a:gd name="T15" fmla="*/ 16 h 54"/>
                <a:gd name="T16" fmla="*/ 38 w 55"/>
                <a:gd name="T17" fmla="*/ 8 h 54"/>
                <a:gd name="T18" fmla="*/ 47 w 55"/>
                <a:gd name="T19" fmla="*/ 22 h 54"/>
                <a:gd name="T20" fmla="*/ 49 w 55"/>
                <a:gd name="T21" fmla="*/ 19 h 54"/>
                <a:gd name="T22" fmla="*/ 48 w 55"/>
                <a:gd name="T23" fmla="*/ 14 h 54"/>
                <a:gd name="T24" fmla="*/ 47 w 55"/>
                <a:gd name="T25" fmla="*/ 2 h 54"/>
                <a:gd name="T26" fmla="*/ 38 w 55"/>
                <a:gd name="T27" fmla="*/ 2 h 54"/>
                <a:gd name="T28" fmla="*/ 25 w 55"/>
                <a:gd name="T29" fmla="*/ 3 h 54"/>
                <a:gd name="T30" fmla="*/ 16 w 55"/>
                <a:gd name="T31" fmla="*/ 3 h 54"/>
                <a:gd name="T32" fmla="*/ 4 w 55"/>
                <a:gd name="T33" fmla="*/ 1 h 54"/>
                <a:gd name="T34" fmla="*/ 3 w 55"/>
                <a:gd name="T35" fmla="*/ 0 h 54"/>
                <a:gd name="T36" fmla="*/ 1 w 55"/>
                <a:gd name="T37" fmla="*/ 3 h 54"/>
                <a:gd name="T38" fmla="*/ 2 w 55"/>
                <a:gd name="T39" fmla="*/ 7 h 54"/>
                <a:gd name="T40" fmla="*/ 1 w 55"/>
                <a:gd name="T41" fmla="*/ 11 h 54"/>
                <a:gd name="T42" fmla="*/ 2 w 55"/>
                <a:gd name="T43" fmla="*/ 13 h 54"/>
                <a:gd name="T44" fmla="*/ 2 w 55"/>
                <a:gd name="T45" fmla="*/ 25 h 54"/>
                <a:gd name="T46" fmla="*/ 2 w 55"/>
                <a:gd name="T47" fmla="*/ 52 h 54"/>
                <a:gd name="T48" fmla="*/ 34 w 55"/>
                <a:gd name="T49" fmla="*/ 52 h 54"/>
                <a:gd name="T50" fmla="*/ 40 w 55"/>
                <a:gd name="T51" fmla="*/ 52 h 54"/>
                <a:gd name="T52" fmla="*/ 45 w 55"/>
                <a:gd name="T5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54">
                  <a:moveTo>
                    <a:pt x="45" y="54"/>
                  </a:moveTo>
                  <a:cubicBezTo>
                    <a:pt x="46" y="54"/>
                    <a:pt x="46" y="51"/>
                    <a:pt x="48" y="51"/>
                  </a:cubicBezTo>
                  <a:cubicBezTo>
                    <a:pt x="51" y="51"/>
                    <a:pt x="49" y="49"/>
                    <a:pt x="51" y="48"/>
                  </a:cubicBezTo>
                  <a:cubicBezTo>
                    <a:pt x="54" y="47"/>
                    <a:pt x="54" y="47"/>
                    <a:pt x="54" y="44"/>
                  </a:cubicBezTo>
                  <a:cubicBezTo>
                    <a:pt x="53" y="42"/>
                    <a:pt x="53" y="42"/>
                    <a:pt x="55" y="42"/>
                  </a:cubicBezTo>
                  <a:cubicBezTo>
                    <a:pt x="54" y="42"/>
                    <a:pt x="51" y="37"/>
                    <a:pt x="50" y="36"/>
                  </a:cubicBezTo>
                  <a:cubicBezTo>
                    <a:pt x="49" y="32"/>
                    <a:pt x="47" y="28"/>
                    <a:pt x="45" y="25"/>
                  </a:cubicBezTo>
                  <a:cubicBezTo>
                    <a:pt x="43" y="22"/>
                    <a:pt x="42" y="18"/>
                    <a:pt x="40" y="16"/>
                  </a:cubicBezTo>
                  <a:cubicBezTo>
                    <a:pt x="39" y="15"/>
                    <a:pt x="37" y="9"/>
                    <a:pt x="38" y="8"/>
                  </a:cubicBezTo>
                  <a:cubicBezTo>
                    <a:pt x="38" y="8"/>
                    <a:pt x="46" y="22"/>
                    <a:pt x="47" y="22"/>
                  </a:cubicBezTo>
                  <a:cubicBezTo>
                    <a:pt x="48" y="22"/>
                    <a:pt x="49" y="19"/>
                    <a:pt x="49" y="19"/>
                  </a:cubicBezTo>
                  <a:cubicBezTo>
                    <a:pt x="49" y="17"/>
                    <a:pt x="49" y="15"/>
                    <a:pt x="48" y="14"/>
                  </a:cubicBezTo>
                  <a:cubicBezTo>
                    <a:pt x="48" y="10"/>
                    <a:pt x="47" y="6"/>
                    <a:pt x="47" y="2"/>
                  </a:cubicBezTo>
                  <a:cubicBezTo>
                    <a:pt x="45" y="4"/>
                    <a:pt x="40" y="4"/>
                    <a:pt x="38" y="2"/>
                  </a:cubicBezTo>
                  <a:cubicBezTo>
                    <a:pt x="34" y="0"/>
                    <a:pt x="29" y="1"/>
                    <a:pt x="25" y="3"/>
                  </a:cubicBezTo>
                  <a:cubicBezTo>
                    <a:pt x="22" y="5"/>
                    <a:pt x="19" y="4"/>
                    <a:pt x="16" y="3"/>
                  </a:cubicBezTo>
                  <a:cubicBezTo>
                    <a:pt x="12" y="2"/>
                    <a:pt x="8" y="2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2" y="2"/>
                    <a:pt x="1" y="3"/>
                  </a:cubicBezTo>
                  <a:cubicBezTo>
                    <a:pt x="0" y="4"/>
                    <a:pt x="3" y="5"/>
                    <a:pt x="2" y="7"/>
                  </a:cubicBezTo>
                  <a:cubicBezTo>
                    <a:pt x="1" y="8"/>
                    <a:pt x="1" y="9"/>
                    <a:pt x="1" y="11"/>
                  </a:cubicBezTo>
                  <a:cubicBezTo>
                    <a:pt x="2" y="11"/>
                    <a:pt x="2" y="12"/>
                    <a:pt x="2" y="13"/>
                  </a:cubicBezTo>
                  <a:cubicBezTo>
                    <a:pt x="2" y="17"/>
                    <a:pt x="2" y="21"/>
                    <a:pt x="2" y="25"/>
                  </a:cubicBezTo>
                  <a:cubicBezTo>
                    <a:pt x="2" y="28"/>
                    <a:pt x="2" y="52"/>
                    <a:pt x="2" y="52"/>
                  </a:cubicBezTo>
                  <a:cubicBezTo>
                    <a:pt x="13" y="52"/>
                    <a:pt x="23" y="52"/>
                    <a:pt x="34" y="52"/>
                  </a:cubicBezTo>
                  <a:cubicBezTo>
                    <a:pt x="36" y="52"/>
                    <a:pt x="38" y="52"/>
                    <a:pt x="40" y="52"/>
                  </a:cubicBezTo>
                  <a:cubicBezTo>
                    <a:pt x="42" y="52"/>
                    <a:pt x="43" y="54"/>
                    <a:pt x="45" y="5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2074" name="Freeform 771" descr="" title=""/>
            <p:cNvSpPr>
              <a:spLocks/>
            </p:cNvSpPr>
            <p:nvPr/>
          </p:nvSpPr>
          <p:spPr bwMode="auto">
            <a:xfrm>
              <a:off x="12055348" y="6999713"/>
              <a:ext cx="199055" cy="384711"/>
            </a:xfrm>
            <a:custGeom>
              <a:avLst/>
              <a:gdLst>
                <a:gd name="T0" fmla="*/ 14 w 20"/>
                <a:gd name="T1" fmla="*/ 34 h 39"/>
                <a:gd name="T2" fmla="*/ 17 w 20"/>
                <a:gd name="T3" fmla="*/ 30 h 39"/>
                <a:gd name="T4" fmla="*/ 20 w 20"/>
                <a:gd name="T5" fmla="*/ 27 h 39"/>
                <a:gd name="T6" fmla="*/ 20 w 20"/>
                <a:gd name="T7" fmla="*/ 24 h 39"/>
                <a:gd name="T8" fmla="*/ 19 w 20"/>
                <a:gd name="T9" fmla="*/ 23 h 39"/>
                <a:gd name="T10" fmla="*/ 17 w 20"/>
                <a:gd name="T11" fmla="*/ 20 h 39"/>
                <a:gd name="T12" fmla="*/ 14 w 20"/>
                <a:gd name="T13" fmla="*/ 20 h 39"/>
                <a:gd name="T14" fmla="*/ 16 w 20"/>
                <a:gd name="T15" fmla="*/ 16 h 39"/>
                <a:gd name="T16" fmla="*/ 17 w 20"/>
                <a:gd name="T17" fmla="*/ 10 h 39"/>
                <a:gd name="T18" fmla="*/ 15 w 20"/>
                <a:gd name="T19" fmla="*/ 6 h 39"/>
                <a:gd name="T20" fmla="*/ 18 w 20"/>
                <a:gd name="T21" fmla="*/ 4 h 39"/>
                <a:gd name="T22" fmla="*/ 18 w 20"/>
                <a:gd name="T23" fmla="*/ 1 h 39"/>
                <a:gd name="T24" fmla="*/ 15 w 20"/>
                <a:gd name="T25" fmla="*/ 3 h 39"/>
                <a:gd name="T26" fmla="*/ 14 w 20"/>
                <a:gd name="T27" fmla="*/ 2 h 39"/>
                <a:gd name="T28" fmla="*/ 11 w 20"/>
                <a:gd name="T29" fmla="*/ 0 h 39"/>
                <a:gd name="T30" fmla="*/ 5 w 20"/>
                <a:gd name="T31" fmla="*/ 4 h 39"/>
                <a:gd name="T32" fmla="*/ 2 w 20"/>
                <a:gd name="T33" fmla="*/ 17 h 39"/>
                <a:gd name="T34" fmla="*/ 1 w 20"/>
                <a:gd name="T35" fmla="*/ 21 h 39"/>
                <a:gd name="T36" fmla="*/ 4 w 20"/>
                <a:gd name="T37" fmla="*/ 26 h 39"/>
                <a:gd name="T38" fmla="*/ 8 w 20"/>
                <a:gd name="T39" fmla="*/ 30 h 39"/>
                <a:gd name="T40" fmla="*/ 10 w 20"/>
                <a:gd name="T41" fmla="*/ 39 h 39"/>
                <a:gd name="T42" fmla="*/ 14 w 20"/>
                <a:gd name="T43" fmla="*/ 34 h 39"/>
                <a:gd name="T44" fmla="*/ 14 w 20"/>
                <a:gd name="T45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" h="39">
                  <a:moveTo>
                    <a:pt x="14" y="34"/>
                  </a:moveTo>
                  <a:cubicBezTo>
                    <a:pt x="12" y="32"/>
                    <a:pt x="16" y="30"/>
                    <a:pt x="17" y="30"/>
                  </a:cubicBezTo>
                  <a:cubicBezTo>
                    <a:pt x="19" y="29"/>
                    <a:pt x="20" y="28"/>
                    <a:pt x="20" y="27"/>
                  </a:cubicBezTo>
                  <a:cubicBezTo>
                    <a:pt x="20" y="26"/>
                    <a:pt x="20" y="25"/>
                    <a:pt x="20" y="24"/>
                  </a:cubicBezTo>
                  <a:cubicBezTo>
                    <a:pt x="20" y="23"/>
                    <a:pt x="19" y="23"/>
                    <a:pt x="19" y="23"/>
                  </a:cubicBezTo>
                  <a:cubicBezTo>
                    <a:pt x="18" y="22"/>
                    <a:pt x="18" y="21"/>
                    <a:pt x="17" y="20"/>
                  </a:cubicBezTo>
                  <a:cubicBezTo>
                    <a:pt x="16" y="20"/>
                    <a:pt x="15" y="21"/>
                    <a:pt x="14" y="20"/>
                  </a:cubicBezTo>
                  <a:cubicBezTo>
                    <a:pt x="11" y="18"/>
                    <a:pt x="14" y="17"/>
                    <a:pt x="16" y="16"/>
                  </a:cubicBezTo>
                  <a:cubicBezTo>
                    <a:pt x="18" y="15"/>
                    <a:pt x="19" y="12"/>
                    <a:pt x="17" y="10"/>
                  </a:cubicBezTo>
                  <a:cubicBezTo>
                    <a:pt x="17" y="9"/>
                    <a:pt x="14" y="7"/>
                    <a:pt x="15" y="6"/>
                  </a:cubicBezTo>
                  <a:cubicBezTo>
                    <a:pt x="16" y="5"/>
                    <a:pt x="17" y="5"/>
                    <a:pt x="18" y="4"/>
                  </a:cubicBezTo>
                  <a:cubicBezTo>
                    <a:pt x="18" y="4"/>
                    <a:pt x="18" y="1"/>
                    <a:pt x="18" y="1"/>
                  </a:cubicBezTo>
                  <a:cubicBezTo>
                    <a:pt x="17" y="1"/>
                    <a:pt x="16" y="4"/>
                    <a:pt x="15" y="3"/>
                  </a:cubicBezTo>
                  <a:cubicBezTo>
                    <a:pt x="15" y="3"/>
                    <a:pt x="14" y="2"/>
                    <a:pt x="14" y="2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9" y="1"/>
                    <a:pt x="6" y="2"/>
                    <a:pt x="5" y="4"/>
                  </a:cubicBezTo>
                  <a:cubicBezTo>
                    <a:pt x="3" y="8"/>
                    <a:pt x="5" y="14"/>
                    <a:pt x="2" y="17"/>
                  </a:cubicBezTo>
                  <a:cubicBezTo>
                    <a:pt x="0" y="19"/>
                    <a:pt x="0" y="19"/>
                    <a:pt x="1" y="21"/>
                  </a:cubicBezTo>
                  <a:cubicBezTo>
                    <a:pt x="1" y="23"/>
                    <a:pt x="4" y="24"/>
                    <a:pt x="4" y="26"/>
                  </a:cubicBezTo>
                  <a:cubicBezTo>
                    <a:pt x="5" y="28"/>
                    <a:pt x="8" y="29"/>
                    <a:pt x="8" y="30"/>
                  </a:cubicBezTo>
                  <a:cubicBezTo>
                    <a:pt x="9" y="33"/>
                    <a:pt x="10" y="37"/>
                    <a:pt x="10" y="39"/>
                  </a:cubicBezTo>
                  <a:cubicBezTo>
                    <a:pt x="12" y="39"/>
                    <a:pt x="16" y="37"/>
                    <a:pt x="14" y="34"/>
                  </a:cubicBezTo>
                  <a:cubicBezTo>
                    <a:pt x="13" y="33"/>
                    <a:pt x="15" y="35"/>
                    <a:pt x="14" y="3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2075" name="Freeform 772" descr="" title=""/>
            <p:cNvSpPr>
              <a:spLocks/>
            </p:cNvSpPr>
            <p:nvPr/>
          </p:nvSpPr>
          <p:spPr bwMode="auto">
            <a:xfrm>
              <a:off x="12143069" y="7225814"/>
              <a:ext cx="752352" cy="725551"/>
            </a:xfrm>
            <a:custGeom>
              <a:avLst/>
              <a:gdLst>
                <a:gd name="T0" fmla="*/ 21 w 76"/>
                <a:gd name="T1" fmla="*/ 55 h 73"/>
                <a:gd name="T2" fmla="*/ 25 w 76"/>
                <a:gd name="T3" fmla="*/ 57 h 73"/>
                <a:gd name="T4" fmla="*/ 28 w 76"/>
                <a:gd name="T5" fmla="*/ 55 h 73"/>
                <a:gd name="T6" fmla="*/ 33 w 76"/>
                <a:gd name="T7" fmla="*/ 53 h 73"/>
                <a:gd name="T8" fmla="*/ 44 w 76"/>
                <a:gd name="T9" fmla="*/ 59 h 73"/>
                <a:gd name="T10" fmla="*/ 70 w 76"/>
                <a:gd name="T11" fmla="*/ 73 h 73"/>
                <a:gd name="T12" fmla="*/ 71 w 76"/>
                <a:gd name="T13" fmla="*/ 71 h 73"/>
                <a:gd name="T14" fmla="*/ 75 w 76"/>
                <a:gd name="T15" fmla="*/ 71 h 73"/>
                <a:gd name="T16" fmla="*/ 75 w 76"/>
                <a:gd name="T17" fmla="*/ 66 h 73"/>
                <a:gd name="T18" fmla="*/ 75 w 76"/>
                <a:gd name="T19" fmla="*/ 44 h 73"/>
                <a:gd name="T20" fmla="*/ 75 w 76"/>
                <a:gd name="T21" fmla="*/ 24 h 73"/>
                <a:gd name="T22" fmla="*/ 75 w 76"/>
                <a:gd name="T23" fmla="*/ 20 h 73"/>
                <a:gd name="T24" fmla="*/ 74 w 76"/>
                <a:gd name="T25" fmla="*/ 17 h 73"/>
                <a:gd name="T26" fmla="*/ 76 w 76"/>
                <a:gd name="T27" fmla="*/ 14 h 73"/>
                <a:gd name="T28" fmla="*/ 74 w 76"/>
                <a:gd name="T29" fmla="*/ 11 h 73"/>
                <a:gd name="T30" fmla="*/ 76 w 76"/>
                <a:gd name="T31" fmla="*/ 8 h 73"/>
                <a:gd name="T32" fmla="*/ 67 w 76"/>
                <a:gd name="T33" fmla="*/ 5 h 73"/>
                <a:gd name="T34" fmla="*/ 61 w 76"/>
                <a:gd name="T35" fmla="*/ 2 h 73"/>
                <a:gd name="T36" fmla="*/ 51 w 76"/>
                <a:gd name="T37" fmla="*/ 6 h 73"/>
                <a:gd name="T38" fmla="*/ 51 w 76"/>
                <a:gd name="T39" fmla="*/ 9 h 73"/>
                <a:gd name="T40" fmla="*/ 50 w 76"/>
                <a:gd name="T41" fmla="*/ 14 h 73"/>
                <a:gd name="T42" fmla="*/ 41 w 76"/>
                <a:gd name="T43" fmla="*/ 13 h 73"/>
                <a:gd name="T44" fmla="*/ 36 w 76"/>
                <a:gd name="T45" fmla="*/ 12 h 73"/>
                <a:gd name="T46" fmla="*/ 31 w 76"/>
                <a:gd name="T47" fmla="*/ 10 h 73"/>
                <a:gd name="T48" fmla="*/ 29 w 76"/>
                <a:gd name="T49" fmla="*/ 6 h 73"/>
                <a:gd name="T50" fmla="*/ 23 w 76"/>
                <a:gd name="T51" fmla="*/ 3 h 73"/>
                <a:gd name="T52" fmla="*/ 17 w 76"/>
                <a:gd name="T53" fmla="*/ 2 h 73"/>
                <a:gd name="T54" fmla="*/ 11 w 76"/>
                <a:gd name="T55" fmla="*/ 0 h 73"/>
                <a:gd name="T56" fmla="*/ 11 w 76"/>
                <a:gd name="T57" fmla="*/ 4 h 73"/>
                <a:gd name="T58" fmla="*/ 9 w 76"/>
                <a:gd name="T59" fmla="*/ 6 h 73"/>
                <a:gd name="T60" fmla="*/ 5 w 76"/>
                <a:gd name="T61" fmla="*/ 8 h 73"/>
                <a:gd name="T62" fmla="*/ 5 w 76"/>
                <a:gd name="T63" fmla="*/ 14 h 73"/>
                <a:gd name="T64" fmla="*/ 1 w 76"/>
                <a:gd name="T65" fmla="*/ 17 h 73"/>
                <a:gd name="T66" fmla="*/ 3 w 76"/>
                <a:gd name="T67" fmla="*/ 21 h 73"/>
                <a:gd name="T68" fmla="*/ 3 w 76"/>
                <a:gd name="T69" fmla="*/ 26 h 73"/>
                <a:gd name="T70" fmla="*/ 3 w 76"/>
                <a:gd name="T71" fmla="*/ 31 h 73"/>
                <a:gd name="T72" fmla="*/ 3 w 76"/>
                <a:gd name="T73" fmla="*/ 34 h 73"/>
                <a:gd name="T74" fmla="*/ 3 w 76"/>
                <a:gd name="T75" fmla="*/ 37 h 73"/>
                <a:gd name="T76" fmla="*/ 1 w 76"/>
                <a:gd name="T77" fmla="*/ 40 h 73"/>
                <a:gd name="T78" fmla="*/ 4 w 76"/>
                <a:gd name="T79" fmla="*/ 46 h 73"/>
                <a:gd name="T80" fmla="*/ 7 w 76"/>
                <a:gd name="T81" fmla="*/ 48 h 73"/>
                <a:gd name="T82" fmla="*/ 11 w 76"/>
                <a:gd name="T83" fmla="*/ 49 h 73"/>
                <a:gd name="T84" fmla="*/ 14 w 76"/>
                <a:gd name="T85" fmla="*/ 53 h 73"/>
                <a:gd name="T86" fmla="*/ 21 w 76"/>
                <a:gd name="T87" fmla="*/ 55 h 73"/>
                <a:gd name="T88" fmla="*/ 21 w 76"/>
                <a:gd name="T89" fmla="*/ 5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6" h="73">
                  <a:moveTo>
                    <a:pt x="21" y="55"/>
                  </a:moveTo>
                  <a:cubicBezTo>
                    <a:pt x="21" y="56"/>
                    <a:pt x="24" y="58"/>
                    <a:pt x="25" y="57"/>
                  </a:cubicBezTo>
                  <a:cubicBezTo>
                    <a:pt x="26" y="56"/>
                    <a:pt x="27" y="56"/>
                    <a:pt x="28" y="55"/>
                  </a:cubicBezTo>
                  <a:cubicBezTo>
                    <a:pt x="29" y="55"/>
                    <a:pt x="32" y="53"/>
                    <a:pt x="33" y="53"/>
                  </a:cubicBezTo>
                  <a:cubicBezTo>
                    <a:pt x="37" y="55"/>
                    <a:pt x="40" y="57"/>
                    <a:pt x="44" y="59"/>
                  </a:cubicBezTo>
                  <a:cubicBezTo>
                    <a:pt x="53" y="64"/>
                    <a:pt x="61" y="69"/>
                    <a:pt x="70" y="73"/>
                  </a:cubicBezTo>
                  <a:cubicBezTo>
                    <a:pt x="70" y="71"/>
                    <a:pt x="69" y="71"/>
                    <a:pt x="71" y="71"/>
                  </a:cubicBezTo>
                  <a:cubicBezTo>
                    <a:pt x="71" y="71"/>
                    <a:pt x="75" y="71"/>
                    <a:pt x="75" y="71"/>
                  </a:cubicBezTo>
                  <a:cubicBezTo>
                    <a:pt x="75" y="69"/>
                    <a:pt x="75" y="68"/>
                    <a:pt x="75" y="66"/>
                  </a:cubicBezTo>
                  <a:cubicBezTo>
                    <a:pt x="75" y="59"/>
                    <a:pt x="75" y="52"/>
                    <a:pt x="75" y="44"/>
                  </a:cubicBezTo>
                  <a:cubicBezTo>
                    <a:pt x="75" y="37"/>
                    <a:pt x="75" y="30"/>
                    <a:pt x="75" y="24"/>
                  </a:cubicBezTo>
                  <a:cubicBezTo>
                    <a:pt x="75" y="22"/>
                    <a:pt x="75" y="21"/>
                    <a:pt x="75" y="20"/>
                  </a:cubicBezTo>
                  <a:cubicBezTo>
                    <a:pt x="74" y="19"/>
                    <a:pt x="74" y="18"/>
                    <a:pt x="74" y="17"/>
                  </a:cubicBezTo>
                  <a:cubicBezTo>
                    <a:pt x="74" y="16"/>
                    <a:pt x="76" y="15"/>
                    <a:pt x="76" y="14"/>
                  </a:cubicBezTo>
                  <a:cubicBezTo>
                    <a:pt x="76" y="13"/>
                    <a:pt x="74" y="12"/>
                    <a:pt x="74" y="11"/>
                  </a:cubicBezTo>
                  <a:cubicBezTo>
                    <a:pt x="74" y="10"/>
                    <a:pt x="75" y="9"/>
                    <a:pt x="76" y="8"/>
                  </a:cubicBezTo>
                  <a:cubicBezTo>
                    <a:pt x="73" y="6"/>
                    <a:pt x="70" y="7"/>
                    <a:pt x="67" y="5"/>
                  </a:cubicBezTo>
                  <a:cubicBezTo>
                    <a:pt x="65" y="4"/>
                    <a:pt x="64" y="2"/>
                    <a:pt x="61" y="2"/>
                  </a:cubicBezTo>
                  <a:cubicBezTo>
                    <a:pt x="57" y="2"/>
                    <a:pt x="53" y="3"/>
                    <a:pt x="51" y="6"/>
                  </a:cubicBezTo>
                  <a:cubicBezTo>
                    <a:pt x="50" y="7"/>
                    <a:pt x="50" y="8"/>
                    <a:pt x="51" y="9"/>
                  </a:cubicBezTo>
                  <a:cubicBezTo>
                    <a:pt x="52" y="11"/>
                    <a:pt x="51" y="12"/>
                    <a:pt x="50" y="14"/>
                  </a:cubicBezTo>
                  <a:cubicBezTo>
                    <a:pt x="48" y="17"/>
                    <a:pt x="44" y="15"/>
                    <a:pt x="41" y="13"/>
                  </a:cubicBezTo>
                  <a:cubicBezTo>
                    <a:pt x="39" y="13"/>
                    <a:pt x="38" y="12"/>
                    <a:pt x="36" y="12"/>
                  </a:cubicBezTo>
                  <a:cubicBezTo>
                    <a:pt x="34" y="11"/>
                    <a:pt x="32" y="12"/>
                    <a:pt x="31" y="10"/>
                  </a:cubicBezTo>
                  <a:cubicBezTo>
                    <a:pt x="30" y="9"/>
                    <a:pt x="30" y="7"/>
                    <a:pt x="29" y="6"/>
                  </a:cubicBezTo>
                  <a:cubicBezTo>
                    <a:pt x="28" y="4"/>
                    <a:pt x="25" y="4"/>
                    <a:pt x="23" y="3"/>
                  </a:cubicBezTo>
                  <a:cubicBezTo>
                    <a:pt x="21" y="2"/>
                    <a:pt x="19" y="2"/>
                    <a:pt x="17" y="2"/>
                  </a:cubicBezTo>
                  <a:cubicBezTo>
                    <a:pt x="15" y="2"/>
                    <a:pt x="14" y="1"/>
                    <a:pt x="11" y="0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5"/>
                    <a:pt x="11" y="4"/>
                    <a:pt x="9" y="6"/>
                  </a:cubicBezTo>
                  <a:cubicBezTo>
                    <a:pt x="8" y="7"/>
                    <a:pt x="7" y="7"/>
                    <a:pt x="5" y="8"/>
                  </a:cubicBezTo>
                  <a:cubicBezTo>
                    <a:pt x="3" y="10"/>
                    <a:pt x="6" y="12"/>
                    <a:pt x="5" y="14"/>
                  </a:cubicBezTo>
                  <a:cubicBezTo>
                    <a:pt x="4" y="16"/>
                    <a:pt x="1" y="16"/>
                    <a:pt x="1" y="17"/>
                  </a:cubicBezTo>
                  <a:cubicBezTo>
                    <a:pt x="1" y="19"/>
                    <a:pt x="2" y="20"/>
                    <a:pt x="3" y="21"/>
                  </a:cubicBezTo>
                  <a:cubicBezTo>
                    <a:pt x="3" y="23"/>
                    <a:pt x="3" y="25"/>
                    <a:pt x="3" y="26"/>
                  </a:cubicBezTo>
                  <a:cubicBezTo>
                    <a:pt x="3" y="28"/>
                    <a:pt x="4" y="29"/>
                    <a:pt x="3" y="31"/>
                  </a:cubicBezTo>
                  <a:cubicBezTo>
                    <a:pt x="3" y="32"/>
                    <a:pt x="3" y="33"/>
                    <a:pt x="3" y="34"/>
                  </a:cubicBezTo>
                  <a:cubicBezTo>
                    <a:pt x="3" y="35"/>
                    <a:pt x="4" y="36"/>
                    <a:pt x="3" y="37"/>
                  </a:cubicBezTo>
                  <a:cubicBezTo>
                    <a:pt x="3" y="38"/>
                    <a:pt x="0" y="38"/>
                    <a:pt x="1" y="40"/>
                  </a:cubicBezTo>
                  <a:cubicBezTo>
                    <a:pt x="3" y="42"/>
                    <a:pt x="4" y="43"/>
                    <a:pt x="4" y="46"/>
                  </a:cubicBezTo>
                  <a:cubicBezTo>
                    <a:pt x="4" y="48"/>
                    <a:pt x="6" y="47"/>
                    <a:pt x="7" y="48"/>
                  </a:cubicBezTo>
                  <a:cubicBezTo>
                    <a:pt x="9" y="48"/>
                    <a:pt x="10" y="48"/>
                    <a:pt x="11" y="49"/>
                  </a:cubicBezTo>
                  <a:cubicBezTo>
                    <a:pt x="12" y="50"/>
                    <a:pt x="13" y="52"/>
                    <a:pt x="14" y="53"/>
                  </a:cubicBezTo>
                  <a:cubicBezTo>
                    <a:pt x="16" y="54"/>
                    <a:pt x="19" y="53"/>
                    <a:pt x="21" y="55"/>
                  </a:cubicBezTo>
                  <a:cubicBezTo>
                    <a:pt x="22" y="56"/>
                    <a:pt x="20" y="54"/>
                    <a:pt x="21" y="5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2076" name="Freeform 773" descr="" title=""/>
            <p:cNvSpPr>
              <a:spLocks/>
            </p:cNvSpPr>
            <p:nvPr/>
          </p:nvSpPr>
          <p:spPr bwMode="auto">
            <a:xfrm>
              <a:off x="10847540" y="7532908"/>
              <a:ext cx="414974" cy="337466"/>
            </a:xfrm>
            <a:custGeom>
              <a:avLst/>
              <a:gdLst>
                <a:gd name="T0" fmla="*/ 19 w 42"/>
                <a:gd name="T1" fmla="*/ 34 h 34"/>
                <a:gd name="T2" fmla="*/ 20 w 42"/>
                <a:gd name="T3" fmla="*/ 25 h 34"/>
                <a:gd name="T4" fmla="*/ 24 w 42"/>
                <a:gd name="T5" fmla="*/ 22 h 34"/>
                <a:gd name="T6" fmla="*/ 25 w 42"/>
                <a:gd name="T7" fmla="*/ 20 h 34"/>
                <a:gd name="T8" fmla="*/ 25 w 42"/>
                <a:gd name="T9" fmla="*/ 9 h 34"/>
                <a:gd name="T10" fmla="*/ 32 w 42"/>
                <a:gd name="T11" fmla="*/ 9 h 34"/>
                <a:gd name="T12" fmla="*/ 41 w 42"/>
                <a:gd name="T13" fmla="*/ 9 h 34"/>
                <a:gd name="T14" fmla="*/ 42 w 42"/>
                <a:gd name="T15" fmla="*/ 2 h 34"/>
                <a:gd name="T16" fmla="*/ 40 w 42"/>
                <a:gd name="T17" fmla="*/ 0 h 34"/>
                <a:gd name="T18" fmla="*/ 20 w 42"/>
                <a:gd name="T19" fmla="*/ 0 h 34"/>
                <a:gd name="T20" fmla="*/ 15 w 42"/>
                <a:gd name="T21" fmla="*/ 6 h 34"/>
                <a:gd name="T22" fmla="*/ 10 w 42"/>
                <a:gd name="T23" fmla="*/ 17 h 34"/>
                <a:gd name="T24" fmla="*/ 8 w 42"/>
                <a:gd name="T25" fmla="*/ 18 h 34"/>
                <a:gd name="T26" fmla="*/ 4 w 42"/>
                <a:gd name="T27" fmla="*/ 25 h 34"/>
                <a:gd name="T28" fmla="*/ 0 w 42"/>
                <a:gd name="T29" fmla="*/ 34 h 34"/>
                <a:gd name="T30" fmla="*/ 19 w 42"/>
                <a:gd name="T3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2" h="34">
                  <a:moveTo>
                    <a:pt x="19" y="34"/>
                  </a:moveTo>
                  <a:cubicBezTo>
                    <a:pt x="19" y="31"/>
                    <a:pt x="18" y="26"/>
                    <a:pt x="20" y="25"/>
                  </a:cubicBezTo>
                  <a:cubicBezTo>
                    <a:pt x="21" y="24"/>
                    <a:pt x="23" y="23"/>
                    <a:pt x="24" y="22"/>
                  </a:cubicBezTo>
                  <a:cubicBezTo>
                    <a:pt x="25" y="22"/>
                    <a:pt x="25" y="20"/>
                    <a:pt x="25" y="20"/>
                  </a:cubicBezTo>
                  <a:cubicBezTo>
                    <a:pt x="25" y="16"/>
                    <a:pt x="25" y="13"/>
                    <a:pt x="25" y="9"/>
                  </a:cubicBezTo>
                  <a:cubicBezTo>
                    <a:pt x="25" y="9"/>
                    <a:pt x="31" y="9"/>
                    <a:pt x="32" y="9"/>
                  </a:cubicBezTo>
                  <a:cubicBezTo>
                    <a:pt x="35" y="9"/>
                    <a:pt x="38" y="9"/>
                    <a:pt x="41" y="9"/>
                  </a:cubicBezTo>
                  <a:cubicBezTo>
                    <a:pt x="42" y="9"/>
                    <a:pt x="42" y="3"/>
                    <a:pt x="42" y="2"/>
                  </a:cubicBezTo>
                  <a:cubicBezTo>
                    <a:pt x="42" y="0"/>
                    <a:pt x="42" y="0"/>
                    <a:pt x="40" y="0"/>
                  </a:cubicBezTo>
                  <a:cubicBezTo>
                    <a:pt x="33" y="0"/>
                    <a:pt x="27" y="0"/>
                    <a:pt x="20" y="0"/>
                  </a:cubicBezTo>
                  <a:cubicBezTo>
                    <a:pt x="18" y="2"/>
                    <a:pt x="17" y="4"/>
                    <a:pt x="15" y="6"/>
                  </a:cubicBezTo>
                  <a:cubicBezTo>
                    <a:pt x="11" y="9"/>
                    <a:pt x="11" y="12"/>
                    <a:pt x="10" y="17"/>
                  </a:cubicBezTo>
                  <a:cubicBezTo>
                    <a:pt x="10" y="17"/>
                    <a:pt x="9" y="18"/>
                    <a:pt x="8" y="18"/>
                  </a:cubicBezTo>
                  <a:cubicBezTo>
                    <a:pt x="6" y="20"/>
                    <a:pt x="5" y="22"/>
                    <a:pt x="4" y="25"/>
                  </a:cubicBezTo>
                  <a:cubicBezTo>
                    <a:pt x="2" y="28"/>
                    <a:pt x="0" y="30"/>
                    <a:pt x="0" y="34"/>
                  </a:cubicBezTo>
                  <a:cubicBezTo>
                    <a:pt x="6" y="34"/>
                    <a:pt x="13" y="34"/>
                    <a:pt x="19" y="3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2077" name="Freeform 774" descr="" title=""/>
            <p:cNvSpPr>
              <a:spLocks/>
            </p:cNvSpPr>
            <p:nvPr/>
          </p:nvSpPr>
          <p:spPr bwMode="auto">
            <a:xfrm>
              <a:off x="11046591" y="7057081"/>
              <a:ext cx="593782" cy="475826"/>
            </a:xfrm>
            <a:custGeom>
              <a:avLst/>
              <a:gdLst>
                <a:gd name="T0" fmla="*/ 22 w 60"/>
                <a:gd name="T1" fmla="*/ 48 h 48"/>
                <a:gd name="T2" fmla="*/ 23 w 60"/>
                <a:gd name="T3" fmla="*/ 41 h 48"/>
                <a:gd name="T4" fmla="*/ 29 w 60"/>
                <a:gd name="T5" fmla="*/ 37 h 48"/>
                <a:gd name="T6" fmla="*/ 33 w 60"/>
                <a:gd name="T7" fmla="*/ 37 h 48"/>
                <a:gd name="T8" fmla="*/ 38 w 60"/>
                <a:gd name="T9" fmla="*/ 35 h 48"/>
                <a:gd name="T10" fmla="*/ 40 w 60"/>
                <a:gd name="T11" fmla="*/ 32 h 48"/>
                <a:gd name="T12" fmla="*/ 45 w 60"/>
                <a:gd name="T13" fmla="*/ 31 h 48"/>
                <a:gd name="T14" fmla="*/ 46 w 60"/>
                <a:gd name="T15" fmla="*/ 28 h 48"/>
                <a:gd name="T16" fmla="*/ 50 w 60"/>
                <a:gd name="T17" fmla="*/ 25 h 48"/>
                <a:gd name="T18" fmla="*/ 53 w 60"/>
                <a:gd name="T19" fmla="*/ 23 h 48"/>
                <a:gd name="T20" fmla="*/ 58 w 60"/>
                <a:gd name="T21" fmla="*/ 24 h 48"/>
                <a:gd name="T22" fmla="*/ 56 w 60"/>
                <a:gd name="T23" fmla="*/ 16 h 48"/>
                <a:gd name="T24" fmla="*/ 56 w 60"/>
                <a:gd name="T25" fmla="*/ 10 h 48"/>
                <a:gd name="T26" fmla="*/ 55 w 60"/>
                <a:gd name="T27" fmla="*/ 7 h 48"/>
                <a:gd name="T28" fmla="*/ 51 w 60"/>
                <a:gd name="T29" fmla="*/ 6 h 48"/>
                <a:gd name="T30" fmla="*/ 47 w 60"/>
                <a:gd name="T31" fmla="*/ 6 h 48"/>
                <a:gd name="T32" fmla="*/ 42 w 60"/>
                <a:gd name="T33" fmla="*/ 6 h 48"/>
                <a:gd name="T34" fmla="*/ 35 w 60"/>
                <a:gd name="T35" fmla="*/ 4 h 48"/>
                <a:gd name="T36" fmla="*/ 30 w 60"/>
                <a:gd name="T37" fmla="*/ 13 h 48"/>
                <a:gd name="T38" fmla="*/ 20 w 60"/>
                <a:gd name="T39" fmla="*/ 19 h 48"/>
                <a:gd name="T40" fmla="*/ 16 w 60"/>
                <a:gd name="T41" fmla="*/ 27 h 48"/>
                <a:gd name="T42" fmla="*/ 16 w 60"/>
                <a:gd name="T43" fmla="*/ 35 h 48"/>
                <a:gd name="T44" fmla="*/ 14 w 60"/>
                <a:gd name="T45" fmla="*/ 39 h 48"/>
                <a:gd name="T46" fmla="*/ 9 w 60"/>
                <a:gd name="T47" fmla="*/ 42 h 48"/>
                <a:gd name="T48" fmla="*/ 5 w 60"/>
                <a:gd name="T49" fmla="*/ 45 h 48"/>
                <a:gd name="T50" fmla="*/ 0 w 60"/>
                <a:gd name="T51" fmla="*/ 48 h 48"/>
                <a:gd name="T52" fmla="*/ 22 w 60"/>
                <a:gd name="T5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0" h="48">
                  <a:moveTo>
                    <a:pt x="22" y="48"/>
                  </a:moveTo>
                  <a:cubicBezTo>
                    <a:pt x="22" y="45"/>
                    <a:pt x="21" y="43"/>
                    <a:pt x="23" y="41"/>
                  </a:cubicBezTo>
                  <a:cubicBezTo>
                    <a:pt x="25" y="40"/>
                    <a:pt x="28" y="39"/>
                    <a:pt x="29" y="37"/>
                  </a:cubicBezTo>
                  <a:cubicBezTo>
                    <a:pt x="30" y="37"/>
                    <a:pt x="32" y="37"/>
                    <a:pt x="33" y="37"/>
                  </a:cubicBezTo>
                  <a:cubicBezTo>
                    <a:pt x="34" y="36"/>
                    <a:pt x="36" y="36"/>
                    <a:pt x="38" y="35"/>
                  </a:cubicBezTo>
                  <a:cubicBezTo>
                    <a:pt x="39" y="34"/>
                    <a:pt x="39" y="33"/>
                    <a:pt x="40" y="32"/>
                  </a:cubicBezTo>
                  <a:cubicBezTo>
                    <a:pt x="41" y="31"/>
                    <a:pt x="44" y="32"/>
                    <a:pt x="45" y="31"/>
                  </a:cubicBezTo>
                  <a:cubicBezTo>
                    <a:pt x="46" y="30"/>
                    <a:pt x="46" y="29"/>
                    <a:pt x="46" y="28"/>
                  </a:cubicBezTo>
                  <a:cubicBezTo>
                    <a:pt x="46" y="26"/>
                    <a:pt x="49" y="26"/>
                    <a:pt x="50" y="25"/>
                  </a:cubicBezTo>
                  <a:cubicBezTo>
                    <a:pt x="51" y="24"/>
                    <a:pt x="51" y="23"/>
                    <a:pt x="53" y="23"/>
                  </a:cubicBezTo>
                  <a:cubicBezTo>
                    <a:pt x="54" y="23"/>
                    <a:pt x="57" y="24"/>
                    <a:pt x="58" y="24"/>
                  </a:cubicBezTo>
                  <a:cubicBezTo>
                    <a:pt x="60" y="23"/>
                    <a:pt x="56" y="17"/>
                    <a:pt x="56" y="16"/>
                  </a:cubicBezTo>
                  <a:cubicBezTo>
                    <a:pt x="56" y="14"/>
                    <a:pt x="56" y="12"/>
                    <a:pt x="56" y="10"/>
                  </a:cubicBezTo>
                  <a:cubicBezTo>
                    <a:pt x="55" y="9"/>
                    <a:pt x="55" y="8"/>
                    <a:pt x="55" y="7"/>
                  </a:cubicBezTo>
                  <a:cubicBezTo>
                    <a:pt x="53" y="7"/>
                    <a:pt x="52" y="6"/>
                    <a:pt x="51" y="6"/>
                  </a:cubicBezTo>
                  <a:cubicBezTo>
                    <a:pt x="50" y="5"/>
                    <a:pt x="48" y="6"/>
                    <a:pt x="47" y="6"/>
                  </a:cubicBezTo>
                  <a:cubicBezTo>
                    <a:pt x="46" y="5"/>
                    <a:pt x="44" y="6"/>
                    <a:pt x="42" y="6"/>
                  </a:cubicBezTo>
                  <a:cubicBezTo>
                    <a:pt x="40" y="6"/>
                    <a:pt x="36" y="0"/>
                    <a:pt x="35" y="4"/>
                  </a:cubicBezTo>
                  <a:cubicBezTo>
                    <a:pt x="34" y="7"/>
                    <a:pt x="33" y="10"/>
                    <a:pt x="30" y="13"/>
                  </a:cubicBezTo>
                  <a:cubicBezTo>
                    <a:pt x="27" y="16"/>
                    <a:pt x="23" y="16"/>
                    <a:pt x="20" y="19"/>
                  </a:cubicBezTo>
                  <a:cubicBezTo>
                    <a:pt x="18" y="21"/>
                    <a:pt x="17" y="24"/>
                    <a:pt x="16" y="27"/>
                  </a:cubicBezTo>
                  <a:cubicBezTo>
                    <a:pt x="16" y="29"/>
                    <a:pt x="17" y="32"/>
                    <a:pt x="16" y="35"/>
                  </a:cubicBezTo>
                  <a:cubicBezTo>
                    <a:pt x="15" y="36"/>
                    <a:pt x="14" y="38"/>
                    <a:pt x="14" y="39"/>
                  </a:cubicBezTo>
                  <a:cubicBezTo>
                    <a:pt x="13" y="41"/>
                    <a:pt x="11" y="41"/>
                    <a:pt x="9" y="42"/>
                  </a:cubicBezTo>
                  <a:cubicBezTo>
                    <a:pt x="8" y="43"/>
                    <a:pt x="7" y="44"/>
                    <a:pt x="5" y="45"/>
                  </a:cubicBezTo>
                  <a:cubicBezTo>
                    <a:pt x="4" y="46"/>
                    <a:pt x="2" y="46"/>
                    <a:pt x="0" y="48"/>
                  </a:cubicBezTo>
                  <a:lnTo>
                    <a:pt x="22" y="48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2078" name="Freeform 775" descr="" title=""/>
            <p:cNvSpPr>
              <a:spLocks/>
            </p:cNvSpPr>
            <p:nvPr/>
          </p:nvSpPr>
          <p:spPr bwMode="auto">
            <a:xfrm>
              <a:off x="11255768" y="7009837"/>
              <a:ext cx="1025626" cy="978647"/>
            </a:xfrm>
            <a:custGeom>
              <a:avLst/>
              <a:gdLst>
                <a:gd name="T0" fmla="*/ 35 w 104"/>
                <a:gd name="T1" fmla="*/ 22 h 99"/>
                <a:gd name="T2" fmla="*/ 36 w 104"/>
                <a:gd name="T3" fmla="*/ 29 h 99"/>
                <a:gd name="T4" fmla="*/ 31 w 104"/>
                <a:gd name="T5" fmla="*/ 28 h 99"/>
                <a:gd name="T6" fmla="*/ 29 w 104"/>
                <a:gd name="T7" fmla="*/ 30 h 99"/>
                <a:gd name="T8" fmla="*/ 26 w 104"/>
                <a:gd name="T9" fmla="*/ 31 h 99"/>
                <a:gd name="T10" fmla="*/ 24 w 104"/>
                <a:gd name="T11" fmla="*/ 35 h 99"/>
                <a:gd name="T12" fmla="*/ 20 w 104"/>
                <a:gd name="T13" fmla="*/ 37 h 99"/>
                <a:gd name="T14" fmla="*/ 17 w 104"/>
                <a:gd name="T15" fmla="*/ 40 h 99"/>
                <a:gd name="T16" fmla="*/ 11 w 104"/>
                <a:gd name="T17" fmla="*/ 42 h 99"/>
                <a:gd name="T18" fmla="*/ 8 w 104"/>
                <a:gd name="T19" fmla="*/ 43 h 99"/>
                <a:gd name="T20" fmla="*/ 4 w 104"/>
                <a:gd name="T21" fmla="*/ 45 h 99"/>
                <a:gd name="T22" fmla="*/ 1 w 104"/>
                <a:gd name="T23" fmla="*/ 52 h 99"/>
                <a:gd name="T24" fmla="*/ 2 w 104"/>
                <a:gd name="T25" fmla="*/ 56 h 99"/>
                <a:gd name="T26" fmla="*/ 6 w 104"/>
                <a:gd name="T27" fmla="*/ 59 h 99"/>
                <a:gd name="T28" fmla="*/ 37 w 104"/>
                <a:gd name="T29" fmla="*/ 79 h 99"/>
                <a:gd name="T30" fmla="*/ 48 w 104"/>
                <a:gd name="T31" fmla="*/ 86 h 99"/>
                <a:gd name="T32" fmla="*/ 49 w 104"/>
                <a:gd name="T33" fmla="*/ 87 h 99"/>
                <a:gd name="T34" fmla="*/ 58 w 104"/>
                <a:gd name="T35" fmla="*/ 93 h 99"/>
                <a:gd name="T36" fmla="*/ 61 w 104"/>
                <a:gd name="T37" fmla="*/ 99 h 99"/>
                <a:gd name="T38" fmla="*/ 67 w 104"/>
                <a:gd name="T39" fmla="*/ 97 h 99"/>
                <a:gd name="T40" fmla="*/ 72 w 104"/>
                <a:gd name="T41" fmla="*/ 96 h 99"/>
                <a:gd name="T42" fmla="*/ 85 w 104"/>
                <a:gd name="T43" fmla="*/ 87 h 99"/>
                <a:gd name="T44" fmla="*/ 100 w 104"/>
                <a:gd name="T45" fmla="*/ 77 h 99"/>
                <a:gd name="T46" fmla="*/ 104 w 104"/>
                <a:gd name="T47" fmla="*/ 75 h 99"/>
                <a:gd name="T48" fmla="*/ 97 w 104"/>
                <a:gd name="T49" fmla="*/ 69 h 99"/>
                <a:gd name="T50" fmla="*/ 94 w 104"/>
                <a:gd name="T51" fmla="*/ 69 h 99"/>
                <a:gd name="T52" fmla="*/ 92 w 104"/>
                <a:gd name="T53" fmla="*/ 63 h 99"/>
                <a:gd name="T54" fmla="*/ 92 w 104"/>
                <a:gd name="T55" fmla="*/ 60 h 99"/>
                <a:gd name="T56" fmla="*/ 93 w 104"/>
                <a:gd name="T57" fmla="*/ 55 h 99"/>
                <a:gd name="T58" fmla="*/ 93 w 104"/>
                <a:gd name="T59" fmla="*/ 50 h 99"/>
                <a:gd name="T60" fmla="*/ 93 w 104"/>
                <a:gd name="T61" fmla="*/ 46 h 99"/>
                <a:gd name="T62" fmla="*/ 92 w 104"/>
                <a:gd name="T63" fmla="*/ 42 h 99"/>
                <a:gd name="T64" fmla="*/ 91 w 104"/>
                <a:gd name="T65" fmla="*/ 37 h 99"/>
                <a:gd name="T66" fmla="*/ 87 w 104"/>
                <a:gd name="T67" fmla="*/ 27 h 99"/>
                <a:gd name="T68" fmla="*/ 82 w 104"/>
                <a:gd name="T69" fmla="*/ 20 h 99"/>
                <a:gd name="T70" fmla="*/ 85 w 104"/>
                <a:gd name="T71" fmla="*/ 13 h 99"/>
                <a:gd name="T72" fmla="*/ 86 w 104"/>
                <a:gd name="T73" fmla="*/ 2 h 99"/>
                <a:gd name="T74" fmla="*/ 84 w 104"/>
                <a:gd name="T75" fmla="*/ 1 h 99"/>
                <a:gd name="T76" fmla="*/ 81 w 104"/>
                <a:gd name="T77" fmla="*/ 0 h 99"/>
                <a:gd name="T78" fmla="*/ 79 w 104"/>
                <a:gd name="T79" fmla="*/ 1 h 99"/>
                <a:gd name="T80" fmla="*/ 75 w 104"/>
                <a:gd name="T81" fmla="*/ 0 h 99"/>
                <a:gd name="T82" fmla="*/ 72 w 104"/>
                <a:gd name="T83" fmla="*/ 2 h 99"/>
                <a:gd name="T84" fmla="*/ 68 w 104"/>
                <a:gd name="T85" fmla="*/ 1 h 99"/>
                <a:gd name="T86" fmla="*/ 61 w 104"/>
                <a:gd name="T87" fmla="*/ 2 h 99"/>
                <a:gd name="T88" fmla="*/ 46 w 104"/>
                <a:gd name="T89" fmla="*/ 5 h 99"/>
                <a:gd name="T90" fmla="*/ 43 w 104"/>
                <a:gd name="T91" fmla="*/ 7 h 99"/>
                <a:gd name="T92" fmla="*/ 39 w 104"/>
                <a:gd name="T93" fmla="*/ 8 h 99"/>
                <a:gd name="T94" fmla="*/ 34 w 104"/>
                <a:gd name="T95" fmla="*/ 12 h 99"/>
                <a:gd name="T96" fmla="*/ 35 w 104"/>
                <a:gd name="T97" fmla="*/ 22 h 99"/>
                <a:gd name="T98" fmla="*/ 35 w 104"/>
                <a:gd name="T99" fmla="*/ 2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4" h="99">
                  <a:moveTo>
                    <a:pt x="35" y="22"/>
                  </a:moveTo>
                  <a:cubicBezTo>
                    <a:pt x="36" y="23"/>
                    <a:pt x="40" y="29"/>
                    <a:pt x="36" y="29"/>
                  </a:cubicBezTo>
                  <a:cubicBezTo>
                    <a:pt x="35" y="28"/>
                    <a:pt x="32" y="27"/>
                    <a:pt x="31" y="28"/>
                  </a:cubicBezTo>
                  <a:cubicBezTo>
                    <a:pt x="30" y="29"/>
                    <a:pt x="30" y="29"/>
                    <a:pt x="29" y="30"/>
                  </a:cubicBezTo>
                  <a:cubicBezTo>
                    <a:pt x="28" y="31"/>
                    <a:pt x="27" y="31"/>
                    <a:pt x="26" y="31"/>
                  </a:cubicBezTo>
                  <a:cubicBezTo>
                    <a:pt x="24" y="32"/>
                    <a:pt x="25" y="34"/>
                    <a:pt x="24" y="35"/>
                  </a:cubicBezTo>
                  <a:cubicBezTo>
                    <a:pt x="24" y="37"/>
                    <a:pt x="21" y="36"/>
                    <a:pt x="20" y="37"/>
                  </a:cubicBezTo>
                  <a:cubicBezTo>
                    <a:pt x="18" y="37"/>
                    <a:pt x="18" y="39"/>
                    <a:pt x="17" y="40"/>
                  </a:cubicBezTo>
                  <a:cubicBezTo>
                    <a:pt x="15" y="42"/>
                    <a:pt x="13" y="41"/>
                    <a:pt x="11" y="42"/>
                  </a:cubicBezTo>
                  <a:cubicBezTo>
                    <a:pt x="10" y="42"/>
                    <a:pt x="9" y="42"/>
                    <a:pt x="8" y="43"/>
                  </a:cubicBezTo>
                  <a:cubicBezTo>
                    <a:pt x="7" y="43"/>
                    <a:pt x="5" y="44"/>
                    <a:pt x="4" y="45"/>
                  </a:cubicBezTo>
                  <a:cubicBezTo>
                    <a:pt x="0" y="47"/>
                    <a:pt x="1" y="48"/>
                    <a:pt x="1" y="52"/>
                  </a:cubicBezTo>
                  <a:cubicBezTo>
                    <a:pt x="1" y="55"/>
                    <a:pt x="0" y="55"/>
                    <a:pt x="2" y="56"/>
                  </a:cubicBezTo>
                  <a:cubicBezTo>
                    <a:pt x="3" y="57"/>
                    <a:pt x="5" y="58"/>
                    <a:pt x="6" y="59"/>
                  </a:cubicBezTo>
                  <a:cubicBezTo>
                    <a:pt x="16" y="66"/>
                    <a:pt x="26" y="72"/>
                    <a:pt x="37" y="79"/>
                  </a:cubicBezTo>
                  <a:cubicBezTo>
                    <a:pt x="40" y="81"/>
                    <a:pt x="44" y="84"/>
                    <a:pt x="48" y="86"/>
                  </a:cubicBezTo>
                  <a:cubicBezTo>
                    <a:pt x="48" y="87"/>
                    <a:pt x="49" y="87"/>
                    <a:pt x="49" y="87"/>
                  </a:cubicBezTo>
                  <a:cubicBezTo>
                    <a:pt x="52" y="92"/>
                    <a:pt x="54" y="92"/>
                    <a:pt x="58" y="93"/>
                  </a:cubicBezTo>
                  <a:cubicBezTo>
                    <a:pt x="61" y="94"/>
                    <a:pt x="58" y="98"/>
                    <a:pt x="61" y="99"/>
                  </a:cubicBezTo>
                  <a:cubicBezTo>
                    <a:pt x="62" y="99"/>
                    <a:pt x="65" y="98"/>
                    <a:pt x="67" y="97"/>
                  </a:cubicBezTo>
                  <a:cubicBezTo>
                    <a:pt x="68" y="97"/>
                    <a:pt x="71" y="97"/>
                    <a:pt x="72" y="96"/>
                  </a:cubicBezTo>
                  <a:cubicBezTo>
                    <a:pt x="76" y="93"/>
                    <a:pt x="80" y="90"/>
                    <a:pt x="85" y="87"/>
                  </a:cubicBezTo>
                  <a:cubicBezTo>
                    <a:pt x="90" y="84"/>
                    <a:pt x="95" y="80"/>
                    <a:pt x="100" y="77"/>
                  </a:cubicBezTo>
                  <a:cubicBezTo>
                    <a:pt x="101" y="77"/>
                    <a:pt x="102" y="76"/>
                    <a:pt x="104" y="75"/>
                  </a:cubicBezTo>
                  <a:cubicBezTo>
                    <a:pt x="102" y="71"/>
                    <a:pt x="101" y="70"/>
                    <a:pt x="97" y="69"/>
                  </a:cubicBezTo>
                  <a:cubicBezTo>
                    <a:pt x="96" y="69"/>
                    <a:pt x="94" y="69"/>
                    <a:pt x="94" y="69"/>
                  </a:cubicBezTo>
                  <a:cubicBezTo>
                    <a:pt x="94" y="66"/>
                    <a:pt x="94" y="65"/>
                    <a:pt x="92" y="63"/>
                  </a:cubicBezTo>
                  <a:cubicBezTo>
                    <a:pt x="91" y="61"/>
                    <a:pt x="91" y="61"/>
                    <a:pt x="92" y="60"/>
                  </a:cubicBezTo>
                  <a:cubicBezTo>
                    <a:pt x="94" y="58"/>
                    <a:pt x="93" y="57"/>
                    <a:pt x="93" y="55"/>
                  </a:cubicBezTo>
                  <a:cubicBezTo>
                    <a:pt x="93" y="53"/>
                    <a:pt x="94" y="52"/>
                    <a:pt x="93" y="50"/>
                  </a:cubicBezTo>
                  <a:cubicBezTo>
                    <a:pt x="93" y="49"/>
                    <a:pt x="93" y="48"/>
                    <a:pt x="93" y="46"/>
                  </a:cubicBezTo>
                  <a:cubicBezTo>
                    <a:pt x="93" y="45"/>
                    <a:pt x="93" y="43"/>
                    <a:pt x="92" y="42"/>
                  </a:cubicBezTo>
                  <a:cubicBezTo>
                    <a:pt x="91" y="41"/>
                    <a:pt x="91" y="39"/>
                    <a:pt x="91" y="37"/>
                  </a:cubicBezTo>
                  <a:cubicBezTo>
                    <a:pt x="91" y="34"/>
                    <a:pt x="90" y="30"/>
                    <a:pt x="87" y="27"/>
                  </a:cubicBezTo>
                  <a:cubicBezTo>
                    <a:pt x="85" y="25"/>
                    <a:pt x="83" y="23"/>
                    <a:pt x="82" y="20"/>
                  </a:cubicBezTo>
                  <a:cubicBezTo>
                    <a:pt x="80" y="16"/>
                    <a:pt x="84" y="17"/>
                    <a:pt x="85" y="13"/>
                  </a:cubicBezTo>
                  <a:cubicBezTo>
                    <a:pt x="85" y="9"/>
                    <a:pt x="85" y="6"/>
                    <a:pt x="86" y="2"/>
                  </a:cubicBezTo>
                  <a:cubicBezTo>
                    <a:pt x="85" y="2"/>
                    <a:pt x="85" y="1"/>
                    <a:pt x="84" y="1"/>
                  </a:cubicBezTo>
                  <a:cubicBezTo>
                    <a:pt x="82" y="2"/>
                    <a:pt x="82" y="0"/>
                    <a:pt x="81" y="0"/>
                  </a:cubicBezTo>
                  <a:cubicBezTo>
                    <a:pt x="80" y="0"/>
                    <a:pt x="80" y="1"/>
                    <a:pt x="79" y="1"/>
                  </a:cubicBezTo>
                  <a:cubicBezTo>
                    <a:pt x="77" y="1"/>
                    <a:pt x="77" y="0"/>
                    <a:pt x="75" y="0"/>
                  </a:cubicBezTo>
                  <a:cubicBezTo>
                    <a:pt x="74" y="1"/>
                    <a:pt x="73" y="1"/>
                    <a:pt x="72" y="2"/>
                  </a:cubicBezTo>
                  <a:cubicBezTo>
                    <a:pt x="70" y="3"/>
                    <a:pt x="70" y="2"/>
                    <a:pt x="68" y="1"/>
                  </a:cubicBezTo>
                  <a:cubicBezTo>
                    <a:pt x="66" y="1"/>
                    <a:pt x="63" y="1"/>
                    <a:pt x="61" y="2"/>
                  </a:cubicBezTo>
                  <a:cubicBezTo>
                    <a:pt x="56" y="3"/>
                    <a:pt x="51" y="3"/>
                    <a:pt x="46" y="5"/>
                  </a:cubicBezTo>
                  <a:cubicBezTo>
                    <a:pt x="45" y="6"/>
                    <a:pt x="44" y="7"/>
                    <a:pt x="43" y="7"/>
                  </a:cubicBezTo>
                  <a:cubicBezTo>
                    <a:pt x="42" y="8"/>
                    <a:pt x="40" y="8"/>
                    <a:pt x="39" y="8"/>
                  </a:cubicBezTo>
                  <a:cubicBezTo>
                    <a:pt x="37" y="9"/>
                    <a:pt x="37" y="12"/>
                    <a:pt x="34" y="12"/>
                  </a:cubicBezTo>
                  <a:cubicBezTo>
                    <a:pt x="35" y="15"/>
                    <a:pt x="35" y="18"/>
                    <a:pt x="35" y="22"/>
                  </a:cubicBezTo>
                  <a:cubicBezTo>
                    <a:pt x="36" y="23"/>
                    <a:pt x="35" y="20"/>
                    <a:pt x="35" y="2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2079" name="Freeform 776" descr="" title=""/>
            <p:cNvSpPr>
              <a:spLocks/>
            </p:cNvSpPr>
            <p:nvPr/>
          </p:nvSpPr>
          <p:spPr bwMode="auto">
            <a:xfrm>
              <a:off x="8077678" y="3301103"/>
              <a:ext cx="3019522" cy="2250888"/>
            </a:xfrm>
            <a:custGeom>
              <a:avLst/>
              <a:gdLst>
                <a:gd name="T0" fmla="*/ 33 w 305"/>
                <a:gd name="T1" fmla="*/ 54 h 227"/>
                <a:gd name="T2" fmla="*/ 1 w 305"/>
                <a:gd name="T3" fmla="*/ 63 h 227"/>
                <a:gd name="T4" fmla="*/ 19 w 305"/>
                <a:gd name="T5" fmla="*/ 72 h 227"/>
                <a:gd name="T6" fmla="*/ 24 w 305"/>
                <a:gd name="T7" fmla="*/ 75 h 227"/>
                <a:gd name="T8" fmla="*/ 20 w 305"/>
                <a:gd name="T9" fmla="*/ 81 h 227"/>
                <a:gd name="T10" fmla="*/ 36 w 305"/>
                <a:gd name="T11" fmla="*/ 86 h 227"/>
                <a:gd name="T12" fmla="*/ 73 w 305"/>
                <a:gd name="T13" fmla="*/ 93 h 227"/>
                <a:gd name="T14" fmla="*/ 87 w 305"/>
                <a:gd name="T15" fmla="*/ 112 h 227"/>
                <a:gd name="T16" fmla="*/ 88 w 305"/>
                <a:gd name="T17" fmla="*/ 122 h 227"/>
                <a:gd name="T18" fmla="*/ 89 w 305"/>
                <a:gd name="T19" fmla="*/ 131 h 227"/>
                <a:gd name="T20" fmla="*/ 104 w 305"/>
                <a:gd name="T21" fmla="*/ 129 h 227"/>
                <a:gd name="T22" fmla="*/ 106 w 305"/>
                <a:gd name="T23" fmla="*/ 135 h 227"/>
                <a:gd name="T24" fmla="*/ 106 w 305"/>
                <a:gd name="T25" fmla="*/ 144 h 227"/>
                <a:gd name="T26" fmla="*/ 109 w 305"/>
                <a:gd name="T27" fmla="*/ 155 h 227"/>
                <a:gd name="T28" fmla="*/ 106 w 305"/>
                <a:gd name="T29" fmla="*/ 160 h 227"/>
                <a:gd name="T30" fmla="*/ 100 w 305"/>
                <a:gd name="T31" fmla="*/ 162 h 227"/>
                <a:gd name="T32" fmla="*/ 112 w 305"/>
                <a:gd name="T33" fmla="*/ 165 h 227"/>
                <a:gd name="T34" fmla="*/ 112 w 305"/>
                <a:gd name="T35" fmla="*/ 169 h 227"/>
                <a:gd name="T36" fmla="*/ 107 w 305"/>
                <a:gd name="T37" fmla="*/ 172 h 227"/>
                <a:gd name="T38" fmla="*/ 107 w 305"/>
                <a:gd name="T39" fmla="*/ 180 h 227"/>
                <a:gd name="T40" fmla="*/ 110 w 305"/>
                <a:gd name="T41" fmla="*/ 192 h 227"/>
                <a:gd name="T42" fmla="*/ 114 w 305"/>
                <a:gd name="T43" fmla="*/ 193 h 227"/>
                <a:gd name="T44" fmla="*/ 120 w 305"/>
                <a:gd name="T45" fmla="*/ 210 h 227"/>
                <a:gd name="T46" fmla="*/ 138 w 305"/>
                <a:gd name="T47" fmla="*/ 219 h 227"/>
                <a:gd name="T48" fmla="*/ 142 w 305"/>
                <a:gd name="T49" fmla="*/ 224 h 227"/>
                <a:gd name="T50" fmla="*/ 151 w 305"/>
                <a:gd name="T51" fmla="*/ 214 h 227"/>
                <a:gd name="T52" fmla="*/ 156 w 305"/>
                <a:gd name="T53" fmla="*/ 200 h 227"/>
                <a:gd name="T54" fmla="*/ 163 w 305"/>
                <a:gd name="T55" fmla="*/ 192 h 227"/>
                <a:gd name="T56" fmla="*/ 173 w 305"/>
                <a:gd name="T57" fmla="*/ 179 h 227"/>
                <a:gd name="T58" fmla="*/ 193 w 305"/>
                <a:gd name="T59" fmla="*/ 173 h 227"/>
                <a:gd name="T60" fmla="*/ 216 w 305"/>
                <a:gd name="T61" fmla="*/ 160 h 227"/>
                <a:gd name="T62" fmla="*/ 232 w 305"/>
                <a:gd name="T63" fmla="*/ 142 h 227"/>
                <a:gd name="T64" fmla="*/ 234 w 305"/>
                <a:gd name="T65" fmla="*/ 130 h 227"/>
                <a:gd name="T66" fmla="*/ 253 w 305"/>
                <a:gd name="T67" fmla="*/ 129 h 227"/>
                <a:gd name="T68" fmla="*/ 233 w 305"/>
                <a:gd name="T69" fmla="*/ 119 h 227"/>
                <a:gd name="T70" fmla="*/ 238 w 305"/>
                <a:gd name="T71" fmla="*/ 113 h 227"/>
                <a:gd name="T72" fmla="*/ 262 w 305"/>
                <a:gd name="T73" fmla="*/ 112 h 227"/>
                <a:gd name="T74" fmla="*/ 258 w 305"/>
                <a:gd name="T75" fmla="*/ 106 h 227"/>
                <a:gd name="T76" fmla="*/ 266 w 305"/>
                <a:gd name="T77" fmla="*/ 95 h 227"/>
                <a:gd name="T78" fmla="*/ 253 w 305"/>
                <a:gd name="T79" fmla="*/ 80 h 227"/>
                <a:gd name="T80" fmla="*/ 263 w 305"/>
                <a:gd name="T81" fmla="*/ 66 h 227"/>
                <a:gd name="T82" fmla="*/ 268 w 305"/>
                <a:gd name="T83" fmla="*/ 51 h 227"/>
                <a:gd name="T84" fmla="*/ 283 w 305"/>
                <a:gd name="T85" fmla="*/ 38 h 227"/>
                <a:gd name="T86" fmla="*/ 291 w 305"/>
                <a:gd name="T87" fmla="*/ 33 h 227"/>
                <a:gd name="T88" fmla="*/ 259 w 305"/>
                <a:gd name="T89" fmla="*/ 28 h 227"/>
                <a:gd name="T90" fmla="*/ 238 w 305"/>
                <a:gd name="T91" fmla="*/ 21 h 227"/>
                <a:gd name="T92" fmla="*/ 256 w 305"/>
                <a:gd name="T93" fmla="*/ 14 h 227"/>
                <a:gd name="T94" fmla="*/ 206 w 305"/>
                <a:gd name="T95" fmla="*/ 8 h 227"/>
                <a:gd name="T96" fmla="*/ 213 w 305"/>
                <a:gd name="T97" fmla="*/ 0 h 227"/>
                <a:gd name="T98" fmla="*/ 173 w 305"/>
                <a:gd name="T99" fmla="*/ 8 h 227"/>
                <a:gd name="T100" fmla="*/ 155 w 305"/>
                <a:gd name="T101" fmla="*/ 10 h 227"/>
                <a:gd name="T102" fmla="*/ 154 w 305"/>
                <a:gd name="T103" fmla="*/ 11 h 227"/>
                <a:gd name="T104" fmla="*/ 140 w 305"/>
                <a:gd name="T105" fmla="*/ 14 h 227"/>
                <a:gd name="T106" fmla="*/ 111 w 305"/>
                <a:gd name="T107" fmla="*/ 14 h 227"/>
                <a:gd name="T108" fmla="*/ 98 w 305"/>
                <a:gd name="T109" fmla="*/ 23 h 227"/>
                <a:gd name="T110" fmla="*/ 73 w 305"/>
                <a:gd name="T111" fmla="*/ 21 h 227"/>
                <a:gd name="T112" fmla="*/ 55 w 305"/>
                <a:gd name="T113" fmla="*/ 3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05" h="227">
                  <a:moveTo>
                    <a:pt x="32" y="37"/>
                  </a:moveTo>
                  <a:cubicBezTo>
                    <a:pt x="31" y="38"/>
                    <a:pt x="26" y="40"/>
                    <a:pt x="27" y="41"/>
                  </a:cubicBezTo>
                  <a:cubicBezTo>
                    <a:pt x="28" y="42"/>
                    <a:pt x="30" y="42"/>
                    <a:pt x="32" y="43"/>
                  </a:cubicBezTo>
                  <a:cubicBezTo>
                    <a:pt x="34" y="43"/>
                    <a:pt x="36" y="43"/>
                    <a:pt x="39" y="43"/>
                  </a:cubicBezTo>
                  <a:cubicBezTo>
                    <a:pt x="39" y="43"/>
                    <a:pt x="44" y="42"/>
                    <a:pt x="45" y="42"/>
                  </a:cubicBezTo>
                  <a:cubicBezTo>
                    <a:pt x="44" y="42"/>
                    <a:pt x="42" y="43"/>
                    <a:pt x="41" y="44"/>
                  </a:cubicBezTo>
                  <a:cubicBezTo>
                    <a:pt x="40" y="45"/>
                    <a:pt x="39" y="46"/>
                    <a:pt x="40" y="48"/>
                  </a:cubicBezTo>
                  <a:cubicBezTo>
                    <a:pt x="42" y="50"/>
                    <a:pt x="36" y="55"/>
                    <a:pt x="33" y="54"/>
                  </a:cubicBezTo>
                  <a:cubicBezTo>
                    <a:pt x="32" y="53"/>
                    <a:pt x="30" y="54"/>
                    <a:pt x="28" y="54"/>
                  </a:cubicBezTo>
                  <a:cubicBezTo>
                    <a:pt x="27" y="53"/>
                    <a:pt x="25" y="54"/>
                    <a:pt x="24" y="54"/>
                  </a:cubicBezTo>
                  <a:cubicBezTo>
                    <a:pt x="23" y="54"/>
                    <a:pt x="21" y="54"/>
                    <a:pt x="20" y="56"/>
                  </a:cubicBezTo>
                  <a:cubicBezTo>
                    <a:pt x="19" y="57"/>
                    <a:pt x="18" y="57"/>
                    <a:pt x="16" y="57"/>
                  </a:cubicBezTo>
                  <a:cubicBezTo>
                    <a:pt x="13" y="58"/>
                    <a:pt x="10" y="59"/>
                    <a:pt x="7" y="59"/>
                  </a:cubicBezTo>
                  <a:cubicBezTo>
                    <a:pt x="6" y="59"/>
                    <a:pt x="4" y="58"/>
                    <a:pt x="4" y="59"/>
                  </a:cubicBezTo>
                  <a:cubicBezTo>
                    <a:pt x="3" y="60"/>
                    <a:pt x="0" y="60"/>
                    <a:pt x="0" y="62"/>
                  </a:cubicBezTo>
                  <a:cubicBezTo>
                    <a:pt x="0" y="63"/>
                    <a:pt x="1" y="62"/>
                    <a:pt x="1" y="63"/>
                  </a:cubicBezTo>
                  <a:cubicBezTo>
                    <a:pt x="1" y="63"/>
                    <a:pt x="0" y="64"/>
                    <a:pt x="0" y="64"/>
                  </a:cubicBezTo>
                  <a:cubicBezTo>
                    <a:pt x="0" y="65"/>
                    <a:pt x="2" y="67"/>
                    <a:pt x="3" y="68"/>
                  </a:cubicBezTo>
                  <a:cubicBezTo>
                    <a:pt x="3" y="68"/>
                    <a:pt x="4" y="67"/>
                    <a:pt x="4" y="67"/>
                  </a:cubicBezTo>
                  <a:cubicBezTo>
                    <a:pt x="5" y="66"/>
                    <a:pt x="6" y="67"/>
                    <a:pt x="7" y="68"/>
                  </a:cubicBezTo>
                  <a:cubicBezTo>
                    <a:pt x="8" y="68"/>
                    <a:pt x="13" y="69"/>
                    <a:pt x="13" y="67"/>
                  </a:cubicBezTo>
                  <a:cubicBezTo>
                    <a:pt x="13" y="68"/>
                    <a:pt x="12" y="68"/>
                    <a:pt x="13" y="69"/>
                  </a:cubicBezTo>
                  <a:cubicBezTo>
                    <a:pt x="13" y="70"/>
                    <a:pt x="15" y="71"/>
                    <a:pt x="16" y="71"/>
                  </a:cubicBezTo>
                  <a:cubicBezTo>
                    <a:pt x="17" y="72"/>
                    <a:pt x="18" y="72"/>
                    <a:pt x="19" y="72"/>
                  </a:cubicBezTo>
                  <a:cubicBezTo>
                    <a:pt x="21" y="72"/>
                    <a:pt x="21" y="70"/>
                    <a:pt x="22" y="71"/>
                  </a:cubicBezTo>
                  <a:cubicBezTo>
                    <a:pt x="24" y="71"/>
                    <a:pt x="27" y="71"/>
                    <a:pt x="28" y="71"/>
                  </a:cubicBezTo>
                  <a:cubicBezTo>
                    <a:pt x="29" y="71"/>
                    <a:pt x="29" y="70"/>
                    <a:pt x="30" y="69"/>
                  </a:cubicBezTo>
                  <a:cubicBezTo>
                    <a:pt x="31" y="69"/>
                    <a:pt x="34" y="71"/>
                    <a:pt x="34" y="72"/>
                  </a:cubicBezTo>
                  <a:cubicBezTo>
                    <a:pt x="34" y="73"/>
                    <a:pt x="24" y="72"/>
                    <a:pt x="22" y="73"/>
                  </a:cubicBezTo>
                  <a:cubicBezTo>
                    <a:pt x="20" y="73"/>
                    <a:pt x="23" y="74"/>
                    <a:pt x="24" y="74"/>
                  </a:cubicBezTo>
                  <a:cubicBezTo>
                    <a:pt x="26" y="75"/>
                    <a:pt x="27" y="74"/>
                    <a:pt x="29" y="75"/>
                  </a:cubicBezTo>
                  <a:cubicBezTo>
                    <a:pt x="28" y="74"/>
                    <a:pt x="26" y="75"/>
                    <a:pt x="24" y="75"/>
                  </a:cubicBezTo>
                  <a:cubicBezTo>
                    <a:pt x="21" y="75"/>
                    <a:pt x="18" y="74"/>
                    <a:pt x="15" y="74"/>
                  </a:cubicBezTo>
                  <a:cubicBezTo>
                    <a:pt x="13" y="74"/>
                    <a:pt x="9" y="74"/>
                    <a:pt x="9" y="76"/>
                  </a:cubicBezTo>
                  <a:cubicBezTo>
                    <a:pt x="8" y="77"/>
                    <a:pt x="11" y="78"/>
                    <a:pt x="12" y="78"/>
                  </a:cubicBezTo>
                  <a:cubicBezTo>
                    <a:pt x="13" y="78"/>
                    <a:pt x="15" y="77"/>
                    <a:pt x="15" y="77"/>
                  </a:cubicBezTo>
                  <a:cubicBezTo>
                    <a:pt x="16" y="78"/>
                    <a:pt x="15" y="78"/>
                    <a:pt x="15" y="79"/>
                  </a:cubicBezTo>
                  <a:cubicBezTo>
                    <a:pt x="16" y="80"/>
                    <a:pt x="18" y="80"/>
                    <a:pt x="19" y="80"/>
                  </a:cubicBezTo>
                  <a:cubicBezTo>
                    <a:pt x="21" y="80"/>
                    <a:pt x="23" y="80"/>
                    <a:pt x="25" y="80"/>
                  </a:cubicBezTo>
                  <a:cubicBezTo>
                    <a:pt x="25" y="80"/>
                    <a:pt x="21" y="81"/>
                    <a:pt x="20" y="81"/>
                  </a:cubicBezTo>
                  <a:cubicBezTo>
                    <a:pt x="16" y="82"/>
                    <a:pt x="19" y="84"/>
                    <a:pt x="21" y="85"/>
                  </a:cubicBezTo>
                  <a:cubicBezTo>
                    <a:pt x="23" y="86"/>
                    <a:pt x="25" y="86"/>
                    <a:pt x="27" y="87"/>
                  </a:cubicBezTo>
                  <a:cubicBezTo>
                    <a:pt x="27" y="87"/>
                    <a:pt x="31" y="87"/>
                    <a:pt x="31" y="87"/>
                  </a:cubicBezTo>
                  <a:cubicBezTo>
                    <a:pt x="31" y="87"/>
                    <a:pt x="29" y="86"/>
                    <a:pt x="29" y="85"/>
                  </a:cubicBezTo>
                  <a:cubicBezTo>
                    <a:pt x="29" y="84"/>
                    <a:pt x="31" y="85"/>
                    <a:pt x="31" y="85"/>
                  </a:cubicBezTo>
                  <a:cubicBezTo>
                    <a:pt x="32" y="86"/>
                    <a:pt x="33" y="85"/>
                    <a:pt x="34" y="84"/>
                  </a:cubicBezTo>
                  <a:cubicBezTo>
                    <a:pt x="34" y="84"/>
                    <a:pt x="35" y="83"/>
                    <a:pt x="36" y="83"/>
                  </a:cubicBezTo>
                  <a:cubicBezTo>
                    <a:pt x="37" y="84"/>
                    <a:pt x="36" y="86"/>
                    <a:pt x="36" y="86"/>
                  </a:cubicBezTo>
                  <a:cubicBezTo>
                    <a:pt x="37" y="87"/>
                    <a:pt x="40" y="85"/>
                    <a:pt x="41" y="85"/>
                  </a:cubicBezTo>
                  <a:cubicBezTo>
                    <a:pt x="43" y="84"/>
                    <a:pt x="43" y="84"/>
                    <a:pt x="44" y="85"/>
                  </a:cubicBezTo>
                  <a:cubicBezTo>
                    <a:pt x="45" y="86"/>
                    <a:pt x="46" y="84"/>
                    <a:pt x="47" y="84"/>
                  </a:cubicBezTo>
                  <a:cubicBezTo>
                    <a:pt x="48" y="83"/>
                    <a:pt x="50" y="84"/>
                    <a:pt x="51" y="84"/>
                  </a:cubicBezTo>
                  <a:cubicBezTo>
                    <a:pt x="54" y="84"/>
                    <a:pt x="58" y="85"/>
                    <a:pt x="61" y="86"/>
                  </a:cubicBezTo>
                  <a:cubicBezTo>
                    <a:pt x="63" y="86"/>
                    <a:pt x="65" y="88"/>
                    <a:pt x="67" y="88"/>
                  </a:cubicBezTo>
                  <a:cubicBezTo>
                    <a:pt x="69" y="88"/>
                    <a:pt x="71" y="89"/>
                    <a:pt x="72" y="90"/>
                  </a:cubicBezTo>
                  <a:cubicBezTo>
                    <a:pt x="74" y="91"/>
                    <a:pt x="73" y="92"/>
                    <a:pt x="73" y="93"/>
                  </a:cubicBezTo>
                  <a:cubicBezTo>
                    <a:pt x="73" y="94"/>
                    <a:pt x="75" y="96"/>
                    <a:pt x="76" y="96"/>
                  </a:cubicBezTo>
                  <a:cubicBezTo>
                    <a:pt x="77" y="97"/>
                    <a:pt x="79" y="96"/>
                    <a:pt x="80" y="97"/>
                  </a:cubicBezTo>
                  <a:cubicBezTo>
                    <a:pt x="80" y="99"/>
                    <a:pt x="82" y="100"/>
                    <a:pt x="83" y="101"/>
                  </a:cubicBezTo>
                  <a:cubicBezTo>
                    <a:pt x="84" y="102"/>
                    <a:pt x="83" y="104"/>
                    <a:pt x="84" y="105"/>
                  </a:cubicBezTo>
                  <a:cubicBezTo>
                    <a:pt x="84" y="106"/>
                    <a:pt x="86" y="107"/>
                    <a:pt x="86" y="109"/>
                  </a:cubicBezTo>
                  <a:cubicBezTo>
                    <a:pt x="86" y="110"/>
                    <a:pt x="85" y="110"/>
                    <a:pt x="86" y="111"/>
                  </a:cubicBezTo>
                  <a:cubicBezTo>
                    <a:pt x="86" y="111"/>
                    <a:pt x="87" y="112"/>
                    <a:pt x="87" y="112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88" y="111"/>
                    <a:pt x="90" y="113"/>
                    <a:pt x="89" y="114"/>
                  </a:cubicBezTo>
                  <a:cubicBezTo>
                    <a:pt x="88" y="115"/>
                    <a:pt x="88" y="115"/>
                    <a:pt x="88" y="117"/>
                  </a:cubicBezTo>
                  <a:cubicBezTo>
                    <a:pt x="88" y="116"/>
                    <a:pt x="90" y="115"/>
                    <a:pt x="91" y="117"/>
                  </a:cubicBezTo>
                  <a:cubicBezTo>
                    <a:pt x="91" y="118"/>
                    <a:pt x="91" y="118"/>
                    <a:pt x="91" y="119"/>
                  </a:cubicBezTo>
                  <a:cubicBezTo>
                    <a:pt x="91" y="119"/>
                    <a:pt x="91" y="121"/>
                    <a:pt x="91" y="120"/>
                  </a:cubicBezTo>
                  <a:cubicBezTo>
                    <a:pt x="91" y="121"/>
                    <a:pt x="93" y="121"/>
                    <a:pt x="93" y="121"/>
                  </a:cubicBezTo>
                  <a:cubicBezTo>
                    <a:pt x="92" y="120"/>
                    <a:pt x="89" y="126"/>
                    <a:pt x="90" y="122"/>
                  </a:cubicBezTo>
                  <a:cubicBezTo>
                    <a:pt x="90" y="122"/>
                    <a:pt x="88" y="121"/>
                    <a:pt x="88" y="122"/>
                  </a:cubicBezTo>
                  <a:cubicBezTo>
                    <a:pt x="88" y="122"/>
                    <a:pt x="89" y="122"/>
                    <a:pt x="89" y="122"/>
                  </a:cubicBezTo>
                  <a:cubicBezTo>
                    <a:pt x="89" y="123"/>
                    <a:pt x="86" y="123"/>
                    <a:pt x="87" y="124"/>
                  </a:cubicBezTo>
                  <a:cubicBezTo>
                    <a:pt x="87" y="124"/>
                    <a:pt x="90" y="125"/>
                    <a:pt x="89" y="125"/>
                  </a:cubicBezTo>
                  <a:cubicBezTo>
                    <a:pt x="87" y="127"/>
                    <a:pt x="91" y="127"/>
                    <a:pt x="92" y="126"/>
                  </a:cubicBezTo>
                  <a:cubicBezTo>
                    <a:pt x="91" y="127"/>
                    <a:pt x="90" y="127"/>
                    <a:pt x="88" y="127"/>
                  </a:cubicBezTo>
                  <a:cubicBezTo>
                    <a:pt x="88" y="127"/>
                    <a:pt x="86" y="129"/>
                    <a:pt x="86" y="129"/>
                  </a:cubicBezTo>
                  <a:cubicBezTo>
                    <a:pt x="86" y="129"/>
                    <a:pt x="87" y="130"/>
                    <a:pt x="87" y="130"/>
                  </a:cubicBezTo>
                  <a:cubicBezTo>
                    <a:pt x="89" y="131"/>
                    <a:pt x="88" y="131"/>
                    <a:pt x="89" y="131"/>
                  </a:cubicBezTo>
                  <a:cubicBezTo>
                    <a:pt x="90" y="131"/>
                    <a:pt x="94" y="133"/>
                    <a:pt x="95" y="131"/>
                  </a:cubicBezTo>
                  <a:cubicBezTo>
                    <a:pt x="95" y="128"/>
                    <a:pt x="97" y="129"/>
                    <a:pt x="98" y="128"/>
                  </a:cubicBezTo>
                  <a:cubicBezTo>
                    <a:pt x="98" y="128"/>
                    <a:pt x="96" y="122"/>
                    <a:pt x="96" y="122"/>
                  </a:cubicBezTo>
                  <a:cubicBezTo>
                    <a:pt x="96" y="123"/>
                    <a:pt x="98" y="126"/>
                    <a:pt x="98" y="126"/>
                  </a:cubicBezTo>
                  <a:cubicBezTo>
                    <a:pt x="99" y="128"/>
                    <a:pt x="100" y="126"/>
                    <a:pt x="101" y="126"/>
                  </a:cubicBezTo>
                  <a:cubicBezTo>
                    <a:pt x="101" y="126"/>
                    <a:pt x="98" y="130"/>
                    <a:pt x="98" y="130"/>
                  </a:cubicBezTo>
                  <a:cubicBezTo>
                    <a:pt x="98" y="130"/>
                    <a:pt x="102" y="129"/>
                    <a:pt x="102" y="129"/>
                  </a:cubicBezTo>
                  <a:cubicBezTo>
                    <a:pt x="103" y="129"/>
                    <a:pt x="104" y="129"/>
                    <a:pt x="104" y="129"/>
                  </a:cubicBezTo>
                  <a:cubicBezTo>
                    <a:pt x="105" y="129"/>
                    <a:pt x="106" y="128"/>
                    <a:pt x="107" y="128"/>
                  </a:cubicBezTo>
                  <a:cubicBezTo>
                    <a:pt x="107" y="129"/>
                    <a:pt x="106" y="130"/>
                    <a:pt x="105" y="130"/>
                  </a:cubicBezTo>
                  <a:cubicBezTo>
                    <a:pt x="104" y="130"/>
                    <a:pt x="102" y="130"/>
                    <a:pt x="101" y="131"/>
                  </a:cubicBezTo>
                  <a:cubicBezTo>
                    <a:pt x="100" y="132"/>
                    <a:pt x="103" y="131"/>
                    <a:pt x="103" y="131"/>
                  </a:cubicBezTo>
                  <a:cubicBezTo>
                    <a:pt x="105" y="131"/>
                    <a:pt x="107" y="131"/>
                    <a:pt x="109" y="131"/>
                  </a:cubicBezTo>
                  <a:cubicBezTo>
                    <a:pt x="108" y="131"/>
                    <a:pt x="104" y="131"/>
                    <a:pt x="104" y="132"/>
                  </a:cubicBezTo>
                  <a:cubicBezTo>
                    <a:pt x="104" y="132"/>
                    <a:pt x="106" y="133"/>
                    <a:pt x="106" y="134"/>
                  </a:cubicBezTo>
                  <a:cubicBezTo>
                    <a:pt x="106" y="134"/>
                    <a:pt x="106" y="135"/>
                    <a:pt x="106" y="135"/>
                  </a:cubicBezTo>
                  <a:cubicBezTo>
                    <a:pt x="106" y="136"/>
                    <a:pt x="105" y="136"/>
                    <a:pt x="106" y="137"/>
                  </a:cubicBezTo>
                  <a:cubicBezTo>
                    <a:pt x="106" y="137"/>
                    <a:pt x="108" y="136"/>
                    <a:pt x="109" y="136"/>
                  </a:cubicBezTo>
                  <a:cubicBezTo>
                    <a:pt x="110" y="136"/>
                    <a:pt x="109" y="136"/>
                    <a:pt x="110" y="137"/>
                  </a:cubicBezTo>
                  <a:cubicBezTo>
                    <a:pt x="111" y="138"/>
                    <a:pt x="111" y="139"/>
                    <a:pt x="112" y="140"/>
                  </a:cubicBezTo>
                  <a:cubicBezTo>
                    <a:pt x="112" y="141"/>
                    <a:pt x="109" y="141"/>
                    <a:pt x="109" y="141"/>
                  </a:cubicBezTo>
                  <a:cubicBezTo>
                    <a:pt x="105" y="138"/>
                    <a:pt x="99" y="136"/>
                    <a:pt x="95" y="137"/>
                  </a:cubicBezTo>
                  <a:cubicBezTo>
                    <a:pt x="91" y="137"/>
                    <a:pt x="96" y="140"/>
                    <a:pt x="98" y="140"/>
                  </a:cubicBezTo>
                  <a:cubicBezTo>
                    <a:pt x="101" y="141"/>
                    <a:pt x="103" y="144"/>
                    <a:pt x="106" y="144"/>
                  </a:cubicBezTo>
                  <a:cubicBezTo>
                    <a:pt x="107" y="144"/>
                    <a:pt x="108" y="143"/>
                    <a:pt x="110" y="143"/>
                  </a:cubicBezTo>
                  <a:cubicBezTo>
                    <a:pt x="110" y="144"/>
                    <a:pt x="113" y="144"/>
                    <a:pt x="113" y="144"/>
                  </a:cubicBezTo>
                  <a:cubicBezTo>
                    <a:pt x="114" y="145"/>
                    <a:pt x="113" y="146"/>
                    <a:pt x="113" y="146"/>
                  </a:cubicBezTo>
                  <a:cubicBezTo>
                    <a:pt x="110" y="147"/>
                    <a:pt x="114" y="148"/>
                    <a:pt x="113" y="149"/>
                  </a:cubicBezTo>
                  <a:cubicBezTo>
                    <a:pt x="113" y="150"/>
                    <a:pt x="111" y="149"/>
                    <a:pt x="111" y="151"/>
                  </a:cubicBezTo>
                  <a:cubicBezTo>
                    <a:pt x="111" y="152"/>
                    <a:pt x="113" y="152"/>
                    <a:pt x="113" y="152"/>
                  </a:cubicBezTo>
                  <a:cubicBezTo>
                    <a:pt x="112" y="153"/>
                    <a:pt x="110" y="151"/>
                    <a:pt x="110" y="152"/>
                  </a:cubicBezTo>
                  <a:cubicBezTo>
                    <a:pt x="109" y="153"/>
                    <a:pt x="109" y="154"/>
                    <a:pt x="109" y="155"/>
                  </a:cubicBezTo>
                  <a:cubicBezTo>
                    <a:pt x="109" y="155"/>
                    <a:pt x="111" y="155"/>
                    <a:pt x="111" y="155"/>
                  </a:cubicBezTo>
                  <a:cubicBezTo>
                    <a:pt x="111" y="156"/>
                    <a:pt x="109" y="157"/>
                    <a:pt x="108" y="157"/>
                  </a:cubicBezTo>
                  <a:cubicBezTo>
                    <a:pt x="107" y="157"/>
                    <a:pt x="106" y="157"/>
                    <a:pt x="105" y="157"/>
                  </a:cubicBezTo>
                  <a:cubicBezTo>
                    <a:pt x="104" y="156"/>
                    <a:pt x="103" y="156"/>
                    <a:pt x="102" y="157"/>
                  </a:cubicBezTo>
                  <a:cubicBezTo>
                    <a:pt x="101" y="158"/>
                    <a:pt x="101" y="157"/>
                    <a:pt x="100" y="158"/>
                  </a:cubicBezTo>
                  <a:cubicBezTo>
                    <a:pt x="100" y="158"/>
                    <a:pt x="103" y="161"/>
                    <a:pt x="104" y="161"/>
                  </a:cubicBezTo>
                  <a:cubicBezTo>
                    <a:pt x="104" y="160"/>
                    <a:pt x="104" y="160"/>
                    <a:pt x="103" y="160"/>
                  </a:cubicBezTo>
                  <a:cubicBezTo>
                    <a:pt x="103" y="160"/>
                    <a:pt x="106" y="160"/>
                    <a:pt x="106" y="160"/>
                  </a:cubicBezTo>
                  <a:cubicBezTo>
                    <a:pt x="106" y="160"/>
                    <a:pt x="111" y="158"/>
                    <a:pt x="111" y="159"/>
                  </a:cubicBezTo>
                  <a:cubicBezTo>
                    <a:pt x="110" y="159"/>
                    <a:pt x="109" y="159"/>
                    <a:pt x="108" y="160"/>
                  </a:cubicBezTo>
                  <a:cubicBezTo>
                    <a:pt x="109" y="159"/>
                    <a:pt x="111" y="161"/>
                    <a:pt x="110" y="161"/>
                  </a:cubicBezTo>
                  <a:cubicBezTo>
                    <a:pt x="111" y="161"/>
                    <a:pt x="114" y="162"/>
                    <a:pt x="115" y="162"/>
                  </a:cubicBezTo>
                  <a:cubicBezTo>
                    <a:pt x="114" y="162"/>
                    <a:pt x="112" y="162"/>
                    <a:pt x="112" y="162"/>
                  </a:cubicBezTo>
                  <a:cubicBezTo>
                    <a:pt x="112" y="162"/>
                    <a:pt x="116" y="165"/>
                    <a:pt x="116" y="165"/>
                  </a:cubicBezTo>
                  <a:cubicBezTo>
                    <a:pt x="113" y="165"/>
                    <a:pt x="111" y="161"/>
                    <a:pt x="108" y="161"/>
                  </a:cubicBezTo>
                  <a:cubicBezTo>
                    <a:pt x="106" y="161"/>
                    <a:pt x="101" y="160"/>
                    <a:pt x="100" y="162"/>
                  </a:cubicBezTo>
                  <a:cubicBezTo>
                    <a:pt x="100" y="163"/>
                    <a:pt x="99" y="163"/>
                    <a:pt x="98" y="164"/>
                  </a:cubicBezTo>
                  <a:cubicBezTo>
                    <a:pt x="97" y="164"/>
                    <a:pt x="97" y="166"/>
                    <a:pt x="98" y="165"/>
                  </a:cubicBezTo>
                  <a:cubicBezTo>
                    <a:pt x="100" y="165"/>
                    <a:pt x="102" y="164"/>
                    <a:pt x="103" y="162"/>
                  </a:cubicBezTo>
                  <a:cubicBezTo>
                    <a:pt x="103" y="163"/>
                    <a:pt x="105" y="163"/>
                    <a:pt x="105" y="163"/>
                  </a:cubicBezTo>
                  <a:cubicBezTo>
                    <a:pt x="106" y="163"/>
                    <a:pt x="108" y="166"/>
                    <a:pt x="108" y="163"/>
                  </a:cubicBezTo>
                  <a:cubicBezTo>
                    <a:pt x="108" y="162"/>
                    <a:pt x="110" y="164"/>
                    <a:pt x="110" y="164"/>
                  </a:cubicBezTo>
                  <a:cubicBezTo>
                    <a:pt x="110" y="164"/>
                    <a:pt x="114" y="164"/>
                    <a:pt x="113" y="165"/>
                  </a:cubicBezTo>
                  <a:cubicBezTo>
                    <a:pt x="113" y="165"/>
                    <a:pt x="112" y="165"/>
                    <a:pt x="112" y="165"/>
                  </a:cubicBezTo>
                  <a:cubicBezTo>
                    <a:pt x="112" y="165"/>
                    <a:pt x="114" y="166"/>
                    <a:pt x="114" y="166"/>
                  </a:cubicBezTo>
                  <a:cubicBezTo>
                    <a:pt x="113" y="166"/>
                    <a:pt x="111" y="166"/>
                    <a:pt x="110" y="165"/>
                  </a:cubicBezTo>
                  <a:cubicBezTo>
                    <a:pt x="109" y="164"/>
                    <a:pt x="109" y="165"/>
                    <a:pt x="109" y="166"/>
                  </a:cubicBezTo>
                  <a:cubicBezTo>
                    <a:pt x="109" y="165"/>
                    <a:pt x="103" y="164"/>
                    <a:pt x="102" y="164"/>
                  </a:cubicBezTo>
                  <a:cubicBezTo>
                    <a:pt x="101" y="164"/>
                    <a:pt x="95" y="166"/>
                    <a:pt x="96" y="168"/>
                  </a:cubicBezTo>
                  <a:cubicBezTo>
                    <a:pt x="97" y="169"/>
                    <a:pt x="103" y="167"/>
                    <a:pt x="104" y="167"/>
                  </a:cubicBezTo>
                  <a:cubicBezTo>
                    <a:pt x="105" y="167"/>
                    <a:pt x="107" y="167"/>
                    <a:pt x="108" y="168"/>
                  </a:cubicBezTo>
                  <a:cubicBezTo>
                    <a:pt x="108" y="168"/>
                    <a:pt x="112" y="169"/>
                    <a:pt x="112" y="169"/>
                  </a:cubicBezTo>
                  <a:cubicBezTo>
                    <a:pt x="112" y="170"/>
                    <a:pt x="107" y="168"/>
                    <a:pt x="107" y="168"/>
                  </a:cubicBezTo>
                  <a:cubicBezTo>
                    <a:pt x="105" y="167"/>
                    <a:pt x="102" y="168"/>
                    <a:pt x="100" y="168"/>
                  </a:cubicBezTo>
                  <a:cubicBezTo>
                    <a:pt x="93" y="170"/>
                    <a:pt x="101" y="172"/>
                    <a:pt x="103" y="171"/>
                  </a:cubicBezTo>
                  <a:cubicBezTo>
                    <a:pt x="102" y="172"/>
                    <a:pt x="101" y="173"/>
                    <a:pt x="99" y="173"/>
                  </a:cubicBezTo>
                  <a:cubicBezTo>
                    <a:pt x="96" y="174"/>
                    <a:pt x="101" y="175"/>
                    <a:pt x="101" y="175"/>
                  </a:cubicBezTo>
                  <a:cubicBezTo>
                    <a:pt x="101" y="175"/>
                    <a:pt x="97" y="174"/>
                    <a:pt x="97" y="176"/>
                  </a:cubicBezTo>
                  <a:cubicBezTo>
                    <a:pt x="97" y="179"/>
                    <a:pt x="99" y="177"/>
                    <a:pt x="101" y="176"/>
                  </a:cubicBezTo>
                  <a:cubicBezTo>
                    <a:pt x="103" y="175"/>
                    <a:pt x="105" y="173"/>
                    <a:pt x="107" y="172"/>
                  </a:cubicBezTo>
                  <a:cubicBezTo>
                    <a:pt x="108" y="172"/>
                    <a:pt x="114" y="169"/>
                    <a:pt x="114" y="171"/>
                  </a:cubicBezTo>
                  <a:cubicBezTo>
                    <a:pt x="114" y="171"/>
                    <a:pt x="111" y="171"/>
                    <a:pt x="111" y="171"/>
                  </a:cubicBezTo>
                  <a:cubicBezTo>
                    <a:pt x="111" y="171"/>
                    <a:pt x="113" y="171"/>
                    <a:pt x="114" y="172"/>
                  </a:cubicBezTo>
                  <a:cubicBezTo>
                    <a:pt x="111" y="170"/>
                    <a:pt x="98" y="178"/>
                    <a:pt x="99" y="179"/>
                  </a:cubicBezTo>
                  <a:cubicBezTo>
                    <a:pt x="99" y="180"/>
                    <a:pt x="105" y="178"/>
                    <a:pt x="106" y="178"/>
                  </a:cubicBezTo>
                  <a:cubicBezTo>
                    <a:pt x="106" y="178"/>
                    <a:pt x="102" y="179"/>
                    <a:pt x="101" y="180"/>
                  </a:cubicBezTo>
                  <a:cubicBezTo>
                    <a:pt x="101" y="180"/>
                    <a:pt x="103" y="184"/>
                    <a:pt x="104" y="183"/>
                  </a:cubicBezTo>
                  <a:cubicBezTo>
                    <a:pt x="105" y="182"/>
                    <a:pt x="106" y="180"/>
                    <a:pt x="107" y="180"/>
                  </a:cubicBezTo>
                  <a:cubicBezTo>
                    <a:pt x="108" y="180"/>
                    <a:pt x="112" y="181"/>
                    <a:pt x="112" y="181"/>
                  </a:cubicBezTo>
                  <a:cubicBezTo>
                    <a:pt x="112" y="181"/>
                    <a:pt x="108" y="181"/>
                    <a:pt x="108" y="181"/>
                  </a:cubicBezTo>
                  <a:cubicBezTo>
                    <a:pt x="106" y="181"/>
                    <a:pt x="105" y="182"/>
                    <a:pt x="104" y="183"/>
                  </a:cubicBezTo>
                  <a:cubicBezTo>
                    <a:pt x="104" y="184"/>
                    <a:pt x="104" y="185"/>
                    <a:pt x="104" y="186"/>
                  </a:cubicBezTo>
                  <a:cubicBezTo>
                    <a:pt x="105" y="189"/>
                    <a:pt x="105" y="188"/>
                    <a:pt x="107" y="187"/>
                  </a:cubicBezTo>
                  <a:cubicBezTo>
                    <a:pt x="106" y="188"/>
                    <a:pt x="105" y="192"/>
                    <a:pt x="106" y="193"/>
                  </a:cubicBezTo>
                  <a:cubicBezTo>
                    <a:pt x="106" y="193"/>
                    <a:pt x="109" y="189"/>
                    <a:pt x="110" y="189"/>
                  </a:cubicBezTo>
                  <a:cubicBezTo>
                    <a:pt x="110" y="190"/>
                    <a:pt x="109" y="191"/>
                    <a:pt x="110" y="192"/>
                  </a:cubicBezTo>
                  <a:cubicBezTo>
                    <a:pt x="110" y="193"/>
                    <a:pt x="111" y="191"/>
                    <a:pt x="112" y="191"/>
                  </a:cubicBezTo>
                  <a:cubicBezTo>
                    <a:pt x="114" y="189"/>
                    <a:pt x="110" y="187"/>
                    <a:pt x="110" y="186"/>
                  </a:cubicBezTo>
                  <a:cubicBezTo>
                    <a:pt x="110" y="186"/>
                    <a:pt x="112" y="189"/>
                    <a:pt x="113" y="189"/>
                  </a:cubicBezTo>
                  <a:cubicBezTo>
                    <a:pt x="114" y="190"/>
                    <a:pt x="114" y="189"/>
                    <a:pt x="115" y="188"/>
                  </a:cubicBezTo>
                  <a:cubicBezTo>
                    <a:pt x="114" y="188"/>
                    <a:pt x="117" y="191"/>
                    <a:pt x="116" y="192"/>
                  </a:cubicBezTo>
                  <a:cubicBezTo>
                    <a:pt x="117" y="191"/>
                    <a:pt x="114" y="189"/>
                    <a:pt x="114" y="191"/>
                  </a:cubicBezTo>
                  <a:cubicBezTo>
                    <a:pt x="114" y="193"/>
                    <a:pt x="116" y="195"/>
                    <a:pt x="114" y="196"/>
                  </a:cubicBezTo>
                  <a:cubicBezTo>
                    <a:pt x="114" y="196"/>
                    <a:pt x="114" y="193"/>
                    <a:pt x="114" y="193"/>
                  </a:cubicBezTo>
                  <a:cubicBezTo>
                    <a:pt x="114" y="192"/>
                    <a:pt x="112" y="194"/>
                    <a:pt x="111" y="194"/>
                  </a:cubicBezTo>
                  <a:cubicBezTo>
                    <a:pt x="110" y="194"/>
                    <a:pt x="109" y="196"/>
                    <a:pt x="109" y="197"/>
                  </a:cubicBezTo>
                  <a:cubicBezTo>
                    <a:pt x="108" y="199"/>
                    <a:pt x="111" y="197"/>
                    <a:pt x="111" y="198"/>
                  </a:cubicBezTo>
                  <a:cubicBezTo>
                    <a:pt x="112" y="199"/>
                    <a:pt x="110" y="200"/>
                    <a:pt x="110" y="200"/>
                  </a:cubicBezTo>
                  <a:cubicBezTo>
                    <a:pt x="110" y="200"/>
                    <a:pt x="112" y="199"/>
                    <a:pt x="113" y="201"/>
                  </a:cubicBezTo>
                  <a:cubicBezTo>
                    <a:pt x="113" y="203"/>
                    <a:pt x="115" y="204"/>
                    <a:pt x="115" y="205"/>
                  </a:cubicBezTo>
                  <a:cubicBezTo>
                    <a:pt x="114" y="207"/>
                    <a:pt x="115" y="207"/>
                    <a:pt x="117" y="209"/>
                  </a:cubicBezTo>
                  <a:cubicBezTo>
                    <a:pt x="118" y="210"/>
                    <a:pt x="119" y="212"/>
                    <a:pt x="120" y="210"/>
                  </a:cubicBezTo>
                  <a:cubicBezTo>
                    <a:pt x="120" y="210"/>
                    <a:pt x="121" y="215"/>
                    <a:pt x="122" y="215"/>
                  </a:cubicBezTo>
                  <a:cubicBezTo>
                    <a:pt x="123" y="216"/>
                    <a:pt x="122" y="215"/>
                    <a:pt x="123" y="215"/>
                  </a:cubicBezTo>
                  <a:cubicBezTo>
                    <a:pt x="124" y="216"/>
                    <a:pt x="125" y="217"/>
                    <a:pt x="126" y="218"/>
                  </a:cubicBezTo>
                  <a:cubicBezTo>
                    <a:pt x="128" y="219"/>
                    <a:pt x="130" y="220"/>
                    <a:pt x="132" y="219"/>
                  </a:cubicBezTo>
                  <a:cubicBezTo>
                    <a:pt x="133" y="219"/>
                    <a:pt x="136" y="219"/>
                    <a:pt x="136" y="218"/>
                  </a:cubicBezTo>
                  <a:cubicBezTo>
                    <a:pt x="136" y="218"/>
                    <a:pt x="136" y="221"/>
                    <a:pt x="136" y="221"/>
                  </a:cubicBezTo>
                  <a:cubicBezTo>
                    <a:pt x="136" y="221"/>
                    <a:pt x="138" y="217"/>
                    <a:pt x="138" y="218"/>
                  </a:cubicBezTo>
                  <a:cubicBezTo>
                    <a:pt x="139" y="218"/>
                    <a:pt x="138" y="219"/>
                    <a:pt x="138" y="219"/>
                  </a:cubicBezTo>
                  <a:cubicBezTo>
                    <a:pt x="138" y="220"/>
                    <a:pt x="139" y="220"/>
                    <a:pt x="139" y="220"/>
                  </a:cubicBezTo>
                  <a:cubicBezTo>
                    <a:pt x="139" y="220"/>
                    <a:pt x="136" y="221"/>
                    <a:pt x="137" y="222"/>
                  </a:cubicBezTo>
                  <a:cubicBezTo>
                    <a:pt x="138" y="222"/>
                    <a:pt x="138" y="222"/>
                    <a:pt x="139" y="221"/>
                  </a:cubicBezTo>
                  <a:cubicBezTo>
                    <a:pt x="140" y="222"/>
                    <a:pt x="139" y="223"/>
                    <a:pt x="139" y="223"/>
                  </a:cubicBezTo>
                  <a:cubicBezTo>
                    <a:pt x="139" y="224"/>
                    <a:pt x="142" y="221"/>
                    <a:pt x="142" y="222"/>
                  </a:cubicBezTo>
                  <a:cubicBezTo>
                    <a:pt x="142" y="223"/>
                    <a:pt x="140" y="224"/>
                    <a:pt x="140" y="225"/>
                  </a:cubicBezTo>
                  <a:cubicBezTo>
                    <a:pt x="140" y="224"/>
                    <a:pt x="143" y="223"/>
                    <a:pt x="142" y="225"/>
                  </a:cubicBezTo>
                  <a:cubicBezTo>
                    <a:pt x="142" y="225"/>
                    <a:pt x="142" y="225"/>
                    <a:pt x="142" y="224"/>
                  </a:cubicBezTo>
                  <a:cubicBezTo>
                    <a:pt x="142" y="226"/>
                    <a:pt x="145" y="223"/>
                    <a:pt x="145" y="223"/>
                  </a:cubicBezTo>
                  <a:cubicBezTo>
                    <a:pt x="146" y="224"/>
                    <a:pt x="145" y="226"/>
                    <a:pt x="145" y="227"/>
                  </a:cubicBezTo>
                  <a:cubicBezTo>
                    <a:pt x="144" y="225"/>
                    <a:pt x="153" y="225"/>
                    <a:pt x="147" y="222"/>
                  </a:cubicBezTo>
                  <a:cubicBezTo>
                    <a:pt x="148" y="222"/>
                    <a:pt x="153" y="222"/>
                    <a:pt x="150" y="221"/>
                  </a:cubicBezTo>
                  <a:cubicBezTo>
                    <a:pt x="147" y="219"/>
                    <a:pt x="151" y="220"/>
                    <a:pt x="152" y="218"/>
                  </a:cubicBezTo>
                  <a:cubicBezTo>
                    <a:pt x="152" y="218"/>
                    <a:pt x="149" y="218"/>
                    <a:pt x="149" y="218"/>
                  </a:cubicBezTo>
                  <a:cubicBezTo>
                    <a:pt x="150" y="217"/>
                    <a:pt x="151" y="216"/>
                    <a:pt x="152" y="216"/>
                  </a:cubicBezTo>
                  <a:cubicBezTo>
                    <a:pt x="154" y="214"/>
                    <a:pt x="151" y="215"/>
                    <a:pt x="151" y="214"/>
                  </a:cubicBezTo>
                  <a:cubicBezTo>
                    <a:pt x="151" y="214"/>
                    <a:pt x="154" y="213"/>
                    <a:pt x="154" y="212"/>
                  </a:cubicBezTo>
                  <a:cubicBezTo>
                    <a:pt x="154" y="211"/>
                    <a:pt x="154" y="209"/>
                    <a:pt x="153" y="208"/>
                  </a:cubicBezTo>
                  <a:cubicBezTo>
                    <a:pt x="152" y="208"/>
                    <a:pt x="154" y="207"/>
                    <a:pt x="153" y="206"/>
                  </a:cubicBezTo>
                  <a:cubicBezTo>
                    <a:pt x="153" y="206"/>
                    <a:pt x="151" y="205"/>
                    <a:pt x="151" y="205"/>
                  </a:cubicBezTo>
                  <a:cubicBezTo>
                    <a:pt x="151" y="205"/>
                    <a:pt x="155" y="204"/>
                    <a:pt x="156" y="204"/>
                  </a:cubicBezTo>
                  <a:cubicBezTo>
                    <a:pt x="159" y="204"/>
                    <a:pt x="156" y="203"/>
                    <a:pt x="155" y="202"/>
                  </a:cubicBezTo>
                  <a:cubicBezTo>
                    <a:pt x="155" y="202"/>
                    <a:pt x="160" y="202"/>
                    <a:pt x="160" y="202"/>
                  </a:cubicBezTo>
                  <a:cubicBezTo>
                    <a:pt x="159" y="201"/>
                    <a:pt x="157" y="201"/>
                    <a:pt x="156" y="200"/>
                  </a:cubicBezTo>
                  <a:cubicBezTo>
                    <a:pt x="156" y="200"/>
                    <a:pt x="160" y="201"/>
                    <a:pt x="160" y="200"/>
                  </a:cubicBezTo>
                  <a:cubicBezTo>
                    <a:pt x="161" y="200"/>
                    <a:pt x="160" y="200"/>
                    <a:pt x="160" y="199"/>
                  </a:cubicBezTo>
                  <a:cubicBezTo>
                    <a:pt x="161" y="199"/>
                    <a:pt x="161" y="199"/>
                    <a:pt x="161" y="199"/>
                  </a:cubicBezTo>
                  <a:cubicBezTo>
                    <a:pt x="162" y="198"/>
                    <a:pt x="158" y="197"/>
                    <a:pt x="158" y="197"/>
                  </a:cubicBezTo>
                  <a:cubicBezTo>
                    <a:pt x="158" y="197"/>
                    <a:pt x="163" y="197"/>
                    <a:pt x="162" y="196"/>
                  </a:cubicBezTo>
                  <a:cubicBezTo>
                    <a:pt x="162" y="195"/>
                    <a:pt x="163" y="195"/>
                    <a:pt x="161" y="194"/>
                  </a:cubicBezTo>
                  <a:cubicBezTo>
                    <a:pt x="161" y="194"/>
                    <a:pt x="158" y="194"/>
                    <a:pt x="158" y="193"/>
                  </a:cubicBezTo>
                  <a:cubicBezTo>
                    <a:pt x="158" y="193"/>
                    <a:pt x="163" y="192"/>
                    <a:pt x="163" y="192"/>
                  </a:cubicBezTo>
                  <a:cubicBezTo>
                    <a:pt x="165" y="192"/>
                    <a:pt x="164" y="189"/>
                    <a:pt x="162" y="189"/>
                  </a:cubicBezTo>
                  <a:cubicBezTo>
                    <a:pt x="161" y="188"/>
                    <a:pt x="158" y="187"/>
                    <a:pt x="161" y="186"/>
                  </a:cubicBezTo>
                  <a:cubicBezTo>
                    <a:pt x="163" y="186"/>
                    <a:pt x="166" y="187"/>
                    <a:pt x="167" y="185"/>
                  </a:cubicBezTo>
                  <a:cubicBezTo>
                    <a:pt x="167" y="185"/>
                    <a:pt x="165" y="183"/>
                    <a:pt x="165" y="183"/>
                  </a:cubicBezTo>
                  <a:cubicBezTo>
                    <a:pt x="165" y="182"/>
                    <a:pt x="167" y="182"/>
                    <a:pt x="167" y="182"/>
                  </a:cubicBezTo>
                  <a:cubicBezTo>
                    <a:pt x="168" y="181"/>
                    <a:pt x="170" y="181"/>
                    <a:pt x="172" y="182"/>
                  </a:cubicBezTo>
                  <a:cubicBezTo>
                    <a:pt x="172" y="182"/>
                    <a:pt x="174" y="182"/>
                    <a:pt x="174" y="182"/>
                  </a:cubicBezTo>
                  <a:cubicBezTo>
                    <a:pt x="175" y="181"/>
                    <a:pt x="173" y="180"/>
                    <a:pt x="173" y="179"/>
                  </a:cubicBezTo>
                  <a:cubicBezTo>
                    <a:pt x="174" y="178"/>
                    <a:pt x="177" y="174"/>
                    <a:pt x="179" y="176"/>
                  </a:cubicBezTo>
                  <a:cubicBezTo>
                    <a:pt x="178" y="175"/>
                    <a:pt x="175" y="181"/>
                    <a:pt x="176" y="181"/>
                  </a:cubicBezTo>
                  <a:cubicBezTo>
                    <a:pt x="177" y="182"/>
                    <a:pt x="179" y="179"/>
                    <a:pt x="181" y="179"/>
                  </a:cubicBezTo>
                  <a:cubicBezTo>
                    <a:pt x="181" y="179"/>
                    <a:pt x="183" y="180"/>
                    <a:pt x="183" y="180"/>
                  </a:cubicBezTo>
                  <a:cubicBezTo>
                    <a:pt x="183" y="180"/>
                    <a:pt x="183" y="178"/>
                    <a:pt x="183" y="178"/>
                  </a:cubicBezTo>
                  <a:cubicBezTo>
                    <a:pt x="186" y="179"/>
                    <a:pt x="186" y="178"/>
                    <a:pt x="187" y="177"/>
                  </a:cubicBezTo>
                  <a:cubicBezTo>
                    <a:pt x="188" y="176"/>
                    <a:pt x="189" y="176"/>
                    <a:pt x="190" y="176"/>
                  </a:cubicBezTo>
                  <a:cubicBezTo>
                    <a:pt x="192" y="175"/>
                    <a:pt x="192" y="174"/>
                    <a:pt x="193" y="173"/>
                  </a:cubicBezTo>
                  <a:cubicBezTo>
                    <a:pt x="194" y="172"/>
                    <a:pt x="196" y="170"/>
                    <a:pt x="197" y="168"/>
                  </a:cubicBezTo>
                  <a:cubicBezTo>
                    <a:pt x="199" y="166"/>
                    <a:pt x="199" y="165"/>
                    <a:pt x="201" y="165"/>
                  </a:cubicBezTo>
                  <a:cubicBezTo>
                    <a:pt x="202" y="164"/>
                    <a:pt x="205" y="164"/>
                    <a:pt x="205" y="162"/>
                  </a:cubicBezTo>
                  <a:cubicBezTo>
                    <a:pt x="204" y="162"/>
                    <a:pt x="203" y="157"/>
                    <a:pt x="203" y="157"/>
                  </a:cubicBezTo>
                  <a:cubicBezTo>
                    <a:pt x="204" y="157"/>
                    <a:pt x="207" y="160"/>
                    <a:pt x="208" y="160"/>
                  </a:cubicBezTo>
                  <a:cubicBezTo>
                    <a:pt x="209" y="161"/>
                    <a:pt x="210" y="161"/>
                    <a:pt x="211" y="161"/>
                  </a:cubicBezTo>
                  <a:cubicBezTo>
                    <a:pt x="211" y="161"/>
                    <a:pt x="213" y="160"/>
                    <a:pt x="213" y="160"/>
                  </a:cubicBezTo>
                  <a:cubicBezTo>
                    <a:pt x="214" y="160"/>
                    <a:pt x="215" y="161"/>
                    <a:pt x="216" y="160"/>
                  </a:cubicBezTo>
                  <a:cubicBezTo>
                    <a:pt x="216" y="160"/>
                    <a:pt x="214" y="158"/>
                    <a:pt x="217" y="159"/>
                  </a:cubicBezTo>
                  <a:cubicBezTo>
                    <a:pt x="219" y="159"/>
                    <a:pt x="221" y="159"/>
                    <a:pt x="223" y="158"/>
                  </a:cubicBezTo>
                  <a:cubicBezTo>
                    <a:pt x="228" y="157"/>
                    <a:pt x="232" y="156"/>
                    <a:pt x="237" y="154"/>
                  </a:cubicBezTo>
                  <a:cubicBezTo>
                    <a:pt x="238" y="153"/>
                    <a:pt x="254" y="143"/>
                    <a:pt x="255" y="143"/>
                  </a:cubicBezTo>
                  <a:cubicBezTo>
                    <a:pt x="254" y="143"/>
                    <a:pt x="247" y="143"/>
                    <a:pt x="246" y="143"/>
                  </a:cubicBezTo>
                  <a:cubicBezTo>
                    <a:pt x="244" y="142"/>
                    <a:pt x="242" y="141"/>
                    <a:pt x="240" y="141"/>
                  </a:cubicBezTo>
                  <a:cubicBezTo>
                    <a:pt x="238" y="141"/>
                    <a:pt x="236" y="142"/>
                    <a:pt x="235" y="142"/>
                  </a:cubicBezTo>
                  <a:cubicBezTo>
                    <a:pt x="233" y="143"/>
                    <a:pt x="233" y="141"/>
                    <a:pt x="232" y="142"/>
                  </a:cubicBezTo>
                  <a:cubicBezTo>
                    <a:pt x="231" y="142"/>
                    <a:pt x="230" y="144"/>
                    <a:pt x="229" y="144"/>
                  </a:cubicBezTo>
                  <a:cubicBezTo>
                    <a:pt x="225" y="144"/>
                    <a:pt x="232" y="140"/>
                    <a:pt x="233" y="141"/>
                  </a:cubicBezTo>
                  <a:cubicBezTo>
                    <a:pt x="232" y="140"/>
                    <a:pt x="229" y="141"/>
                    <a:pt x="228" y="141"/>
                  </a:cubicBezTo>
                  <a:cubicBezTo>
                    <a:pt x="225" y="141"/>
                    <a:pt x="223" y="140"/>
                    <a:pt x="221" y="140"/>
                  </a:cubicBezTo>
                  <a:cubicBezTo>
                    <a:pt x="222" y="140"/>
                    <a:pt x="225" y="138"/>
                    <a:pt x="226" y="137"/>
                  </a:cubicBezTo>
                  <a:cubicBezTo>
                    <a:pt x="226" y="134"/>
                    <a:pt x="228" y="135"/>
                    <a:pt x="229" y="136"/>
                  </a:cubicBezTo>
                  <a:cubicBezTo>
                    <a:pt x="231" y="136"/>
                    <a:pt x="239" y="134"/>
                    <a:pt x="240" y="133"/>
                  </a:cubicBezTo>
                  <a:cubicBezTo>
                    <a:pt x="240" y="132"/>
                    <a:pt x="235" y="131"/>
                    <a:pt x="234" y="130"/>
                  </a:cubicBezTo>
                  <a:cubicBezTo>
                    <a:pt x="235" y="131"/>
                    <a:pt x="239" y="132"/>
                    <a:pt x="240" y="132"/>
                  </a:cubicBezTo>
                  <a:cubicBezTo>
                    <a:pt x="241" y="133"/>
                    <a:pt x="245" y="133"/>
                    <a:pt x="245" y="135"/>
                  </a:cubicBezTo>
                  <a:cubicBezTo>
                    <a:pt x="244" y="138"/>
                    <a:pt x="246" y="139"/>
                    <a:pt x="248" y="139"/>
                  </a:cubicBezTo>
                  <a:cubicBezTo>
                    <a:pt x="248" y="139"/>
                    <a:pt x="254" y="139"/>
                    <a:pt x="253" y="138"/>
                  </a:cubicBezTo>
                  <a:cubicBezTo>
                    <a:pt x="253" y="138"/>
                    <a:pt x="253" y="140"/>
                    <a:pt x="254" y="140"/>
                  </a:cubicBezTo>
                  <a:cubicBezTo>
                    <a:pt x="256" y="139"/>
                    <a:pt x="257" y="136"/>
                    <a:pt x="257" y="134"/>
                  </a:cubicBezTo>
                  <a:cubicBezTo>
                    <a:pt x="257" y="133"/>
                    <a:pt x="257" y="129"/>
                    <a:pt x="255" y="130"/>
                  </a:cubicBezTo>
                  <a:cubicBezTo>
                    <a:pt x="253" y="132"/>
                    <a:pt x="254" y="130"/>
                    <a:pt x="253" y="129"/>
                  </a:cubicBezTo>
                  <a:cubicBezTo>
                    <a:pt x="251" y="127"/>
                    <a:pt x="248" y="126"/>
                    <a:pt x="245" y="124"/>
                  </a:cubicBezTo>
                  <a:cubicBezTo>
                    <a:pt x="244" y="123"/>
                    <a:pt x="243" y="123"/>
                    <a:pt x="242" y="122"/>
                  </a:cubicBezTo>
                  <a:cubicBezTo>
                    <a:pt x="242" y="122"/>
                    <a:pt x="238" y="123"/>
                    <a:pt x="238" y="124"/>
                  </a:cubicBezTo>
                  <a:cubicBezTo>
                    <a:pt x="238" y="124"/>
                    <a:pt x="239" y="123"/>
                    <a:pt x="238" y="123"/>
                  </a:cubicBezTo>
                  <a:cubicBezTo>
                    <a:pt x="238" y="123"/>
                    <a:pt x="237" y="122"/>
                    <a:pt x="237" y="122"/>
                  </a:cubicBezTo>
                  <a:cubicBezTo>
                    <a:pt x="237" y="121"/>
                    <a:pt x="241" y="122"/>
                    <a:pt x="241" y="121"/>
                  </a:cubicBezTo>
                  <a:cubicBezTo>
                    <a:pt x="241" y="119"/>
                    <a:pt x="241" y="118"/>
                    <a:pt x="238" y="118"/>
                  </a:cubicBezTo>
                  <a:cubicBezTo>
                    <a:pt x="236" y="119"/>
                    <a:pt x="235" y="121"/>
                    <a:pt x="233" y="119"/>
                  </a:cubicBezTo>
                  <a:cubicBezTo>
                    <a:pt x="233" y="119"/>
                    <a:pt x="229" y="119"/>
                    <a:pt x="229" y="118"/>
                  </a:cubicBezTo>
                  <a:cubicBezTo>
                    <a:pt x="229" y="116"/>
                    <a:pt x="234" y="119"/>
                    <a:pt x="234" y="119"/>
                  </a:cubicBezTo>
                  <a:cubicBezTo>
                    <a:pt x="235" y="119"/>
                    <a:pt x="240" y="118"/>
                    <a:pt x="240" y="117"/>
                  </a:cubicBezTo>
                  <a:cubicBezTo>
                    <a:pt x="241" y="117"/>
                    <a:pt x="236" y="115"/>
                    <a:pt x="235" y="115"/>
                  </a:cubicBezTo>
                  <a:cubicBezTo>
                    <a:pt x="233" y="115"/>
                    <a:pt x="230" y="115"/>
                    <a:pt x="228" y="116"/>
                  </a:cubicBezTo>
                  <a:cubicBezTo>
                    <a:pt x="229" y="116"/>
                    <a:pt x="233" y="113"/>
                    <a:pt x="233" y="114"/>
                  </a:cubicBezTo>
                  <a:cubicBezTo>
                    <a:pt x="233" y="113"/>
                    <a:pt x="229" y="113"/>
                    <a:pt x="229" y="112"/>
                  </a:cubicBezTo>
                  <a:cubicBezTo>
                    <a:pt x="232" y="113"/>
                    <a:pt x="235" y="115"/>
                    <a:pt x="238" y="113"/>
                  </a:cubicBezTo>
                  <a:cubicBezTo>
                    <a:pt x="238" y="113"/>
                    <a:pt x="241" y="112"/>
                    <a:pt x="241" y="111"/>
                  </a:cubicBezTo>
                  <a:cubicBezTo>
                    <a:pt x="240" y="110"/>
                    <a:pt x="238" y="109"/>
                    <a:pt x="238" y="108"/>
                  </a:cubicBezTo>
                  <a:cubicBezTo>
                    <a:pt x="238" y="109"/>
                    <a:pt x="241" y="110"/>
                    <a:pt x="242" y="110"/>
                  </a:cubicBezTo>
                  <a:cubicBezTo>
                    <a:pt x="244" y="111"/>
                    <a:pt x="243" y="109"/>
                    <a:pt x="245" y="109"/>
                  </a:cubicBezTo>
                  <a:cubicBezTo>
                    <a:pt x="246" y="109"/>
                    <a:pt x="254" y="111"/>
                    <a:pt x="254" y="111"/>
                  </a:cubicBezTo>
                  <a:cubicBezTo>
                    <a:pt x="253" y="111"/>
                    <a:pt x="246" y="110"/>
                    <a:pt x="246" y="110"/>
                  </a:cubicBezTo>
                  <a:cubicBezTo>
                    <a:pt x="248" y="114"/>
                    <a:pt x="254" y="113"/>
                    <a:pt x="257" y="113"/>
                  </a:cubicBezTo>
                  <a:cubicBezTo>
                    <a:pt x="258" y="112"/>
                    <a:pt x="261" y="113"/>
                    <a:pt x="262" y="112"/>
                  </a:cubicBezTo>
                  <a:cubicBezTo>
                    <a:pt x="265" y="111"/>
                    <a:pt x="264" y="109"/>
                    <a:pt x="262" y="108"/>
                  </a:cubicBezTo>
                  <a:cubicBezTo>
                    <a:pt x="261" y="107"/>
                    <a:pt x="258" y="106"/>
                    <a:pt x="257" y="106"/>
                  </a:cubicBezTo>
                  <a:cubicBezTo>
                    <a:pt x="256" y="106"/>
                    <a:pt x="257" y="109"/>
                    <a:pt x="257" y="110"/>
                  </a:cubicBezTo>
                  <a:cubicBezTo>
                    <a:pt x="256" y="109"/>
                    <a:pt x="256" y="108"/>
                    <a:pt x="255" y="107"/>
                  </a:cubicBezTo>
                  <a:cubicBezTo>
                    <a:pt x="255" y="106"/>
                    <a:pt x="254" y="107"/>
                    <a:pt x="253" y="106"/>
                  </a:cubicBezTo>
                  <a:cubicBezTo>
                    <a:pt x="254" y="107"/>
                    <a:pt x="256" y="101"/>
                    <a:pt x="256" y="100"/>
                  </a:cubicBezTo>
                  <a:cubicBezTo>
                    <a:pt x="256" y="100"/>
                    <a:pt x="257" y="103"/>
                    <a:pt x="257" y="103"/>
                  </a:cubicBezTo>
                  <a:cubicBezTo>
                    <a:pt x="257" y="105"/>
                    <a:pt x="257" y="106"/>
                    <a:pt x="258" y="106"/>
                  </a:cubicBezTo>
                  <a:cubicBezTo>
                    <a:pt x="261" y="106"/>
                    <a:pt x="263" y="105"/>
                    <a:pt x="265" y="105"/>
                  </a:cubicBezTo>
                  <a:cubicBezTo>
                    <a:pt x="266" y="105"/>
                    <a:pt x="272" y="103"/>
                    <a:pt x="270" y="101"/>
                  </a:cubicBezTo>
                  <a:cubicBezTo>
                    <a:pt x="268" y="100"/>
                    <a:pt x="267" y="102"/>
                    <a:pt x="266" y="101"/>
                  </a:cubicBezTo>
                  <a:cubicBezTo>
                    <a:pt x="266" y="100"/>
                    <a:pt x="266" y="100"/>
                    <a:pt x="266" y="99"/>
                  </a:cubicBezTo>
                  <a:cubicBezTo>
                    <a:pt x="267" y="98"/>
                    <a:pt x="266" y="97"/>
                    <a:pt x="265" y="97"/>
                  </a:cubicBezTo>
                  <a:cubicBezTo>
                    <a:pt x="265" y="96"/>
                    <a:pt x="262" y="96"/>
                    <a:pt x="261" y="96"/>
                  </a:cubicBezTo>
                  <a:cubicBezTo>
                    <a:pt x="259" y="96"/>
                    <a:pt x="258" y="98"/>
                    <a:pt x="256" y="96"/>
                  </a:cubicBezTo>
                  <a:cubicBezTo>
                    <a:pt x="260" y="99"/>
                    <a:pt x="262" y="91"/>
                    <a:pt x="266" y="95"/>
                  </a:cubicBezTo>
                  <a:cubicBezTo>
                    <a:pt x="267" y="97"/>
                    <a:pt x="269" y="94"/>
                    <a:pt x="269" y="92"/>
                  </a:cubicBezTo>
                  <a:cubicBezTo>
                    <a:pt x="269" y="91"/>
                    <a:pt x="266" y="88"/>
                    <a:pt x="266" y="88"/>
                  </a:cubicBezTo>
                  <a:cubicBezTo>
                    <a:pt x="266" y="87"/>
                    <a:pt x="269" y="90"/>
                    <a:pt x="269" y="91"/>
                  </a:cubicBezTo>
                  <a:cubicBezTo>
                    <a:pt x="269" y="92"/>
                    <a:pt x="271" y="90"/>
                    <a:pt x="270" y="88"/>
                  </a:cubicBezTo>
                  <a:cubicBezTo>
                    <a:pt x="269" y="87"/>
                    <a:pt x="267" y="85"/>
                    <a:pt x="266" y="84"/>
                  </a:cubicBezTo>
                  <a:cubicBezTo>
                    <a:pt x="264" y="84"/>
                    <a:pt x="261" y="85"/>
                    <a:pt x="259" y="84"/>
                  </a:cubicBezTo>
                  <a:cubicBezTo>
                    <a:pt x="258" y="83"/>
                    <a:pt x="258" y="81"/>
                    <a:pt x="256" y="81"/>
                  </a:cubicBezTo>
                  <a:cubicBezTo>
                    <a:pt x="256" y="80"/>
                    <a:pt x="252" y="81"/>
                    <a:pt x="253" y="80"/>
                  </a:cubicBezTo>
                  <a:cubicBezTo>
                    <a:pt x="254" y="78"/>
                    <a:pt x="254" y="77"/>
                    <a:pt x="256" y="79"/>
                  </a:cubicBezTo>
                  <a:cubicBezTo>
                    <a:pt x="258" y="81"/>
                    <a:pt x="260" y="78"/>
                    <a:pt x="262" y="77"/>
                  </a:cubicBezTo>
                  <a:cubicBezTo>
                    <a:pt x="265" y="75"/>
                    <a:pt x="271" y="81"/>
                    <a:pt x="274" y="78"/>
                  </a:cubicBezTo>
                  <a:cubicBezTo>
                    <a:pt x="275" y="77"/>
                    <a:pt x="275" y="72"/>
                    <a:pt x="272" y="73"/>
                  </a:cubicBezTo>
                  <a:cubicBezTo>
                    <a:pt x="271" y="73"/>
                    <a:pt x="270" y="74"/>
                    <a:pt x="269" y="73"/>
                  </a:cubicBezTo>
                  <a:cubicBezTo>
                    <a:pt x="267" y="73"/>
                    <a:pt x="265" y="72"/>
                    <a:pt x="263" y="70"/>
                  </a:cubicBezTo>
                  <a:cubicBezTo>
                    <a:pt x="260" y="68"/>
                    <a:pt x="271" y="71"/>
                    <a:pt x="271" y="70"/>
                  </a:cubicBezTo>
                  <a:cubicBezTo>
                    <a:pt x="270" y="68"/>
                    <a:pt x="265" y="67"/>
                    <a:pt x="263" y="66"/>
                  </a:cubicBezTo>
                  <a:cubicBezTo>
                    <a:pt x="260" y="65"/>
                    <a:pt x="260" y="66"/>
                    <a:pt x="259" y="68"/>
                  </a:cubicBezTo>
                  <a:cubicBezTo>
                    <a:pt x="259" y="69"/>
                    <a:pt x="257" y="70"/>
                    <a:pt x="256" y="69"/>
                  </a:cubicBezTo>
                  <a:cubicBezTo>
                    <a:pt x="255" y="69"/>
                    <a:pt x="258" y="65"/>
                    <a:pt x="258" y="64"/>
                  </a:cubicBezTo>
                  <a:cubicBezTo>
                    <a:pt x="258" y="63"/>
                    <a:pt x="259" y="61"/>
                    <a:pt x="260" y="60"/>
                  </a:cubicBezTo>
                  <a:cubicBezTo>
                    <a:pt x="260" y="59"/>
                    <a:pt x="260" y="57"/>
                    <a:pt x="261" y="57"/>
                  </a:cubicBezTo>
                  <a:cubicBezTo>
                    <a:pt x="262" y="57"/>
                    <a:pt x="264" y="57"/>
                    <a:pt x="265" y="56"/>
                  </a:cubicBezTo>
                  <a:cubicBezTo>
                    <a:pt x="265" y="56"/>
                    <a:pt x="270" y="51"/>
                    <a:pt x="270" y="52"/>
                  </a:cubicBezTo>
                  <a:cubicBezTo>
                    <a:pt x="270" y="52"/>
                    <a:pt x="268" y="51"/>
                    <a:pt x="268" y="51"/>
                  </a:cubicBezTo>
                  <a:cubicBezTo>
                    <a:pt x="268" y="50"/>
                    <a:pt x="268" y="49"/>
                    <a:pt x="268" y="48"/>
                  </a:cubicBezTo>
                  <a:cubicBezTo>
                    <a:pt x="268" y="46"/>
                    <a:pt x="269" y="46"/>
                    <a:pt x="271" y="46"/>
                  </a:cubicBezTo>
                  <a:cubicBezTo>
                    <a:pt x="273" y="46"/>
                    <a:pt x="281" y="43"/>
                    <a:pt x="276" y="43"/>
                  </a:cubicBezTo>
                  <a:cubicBezTo>
                    <a:pt x="273" y="43"/>
                    <a:pt x="268" y="42"/>
                    <a:pt x="266" y="44"/>
                  </a:cubicBezTo>
                  <a:cubicBezTo>
                    <a:pt x="265" y="45"/>
                    <a:pt x="265" y="47"/>
                    <a:pt x="263" y="46"/>
                  </a:cubicBezTo>
                  <a:cubicBezTo>
                    <a:pt x="261" y="45"/>
                    <a:pt x="263" y="43"/>
                    <a:pt x="264" y="42"/>
                  </a:cubicBezTo>
                  <a:cubicBezTo>
                    <a:pt x="266" y="39"/>
                    <a:pt x="270" y="41"/>
                    <a:pt x="273" y="41"/>
                  </a:cubicBezTo>
                  <a:cubicBezTo>
                    <a:pt x="277" y="41"/>
                    <a:pt x="281" y="42"/>
                    <a:pt x="283" y="38"/>
                  </a:cubicBezTo>
                  <a:cubicBezTo>
                    <a:pt x="284" y="38"/>
                    <a:pt x="280" y="37"/>
                    <a:pt x="280" y="37"/>
                  </a:cubicBezTo>
                  <a:cubicBezTo>
                    <a:pt x="278" y="36"/>
                    <a:pt x="276" y="37"/>
                    <a:pt x="274" y="37"/>
                  </a:cubicBezTo>
                  <a:cubicBezTo>
                    <a:pt x="272" y="37"/>
                    <a:pt x="271" y="36"/>
                    <a:pt x="269" y="36"/>
                  </a:cubicBezTo>
                  <a:cubicBezTo>
                    <a:pt x="268" y="36"/>
                    <a:pt x="266" y="36"/>
                    <a:pt x="265" y="36"/>
                  </a:cubicBezTo>
                  <a:cubicBezTo>
                    <a:pt x="266" y="37"/>
                    <a:pt x="269" y="36"/>
                    <a:pt x="271" y="36"/>
                  </a:cubicBezTo>
                  <a:cubicBezTo>
                    <a:pt x="274" y="36"/>
                    <a:pt x="276" y="35"/>
                    <a:pt x="279" y="35"/>
                  </a:cubicBezTo>
                  <a:cubicBezTo>
                    <a:pt x="283" y="36"/>
                    <a:pt x="285" y="34"/>
                    <a:pt x="288" y="34"/>
                  </a:cubicBezTo>
                  <a:cubicBezTo>
                    <a:pt x="289" y="34"/>
                    <a:pt x="291" y="34"/>
                    <a:pt x="291" y="33"/>
                  </a:cubicBezTo>
                  <a:cubicBezTo>
                    <a:pt x="291" y="33"/>
                    <a:pt x="289" y="31"/>
                    <a:pt x="290" y="31"/>
                  </a:cubicBezTo>
                  <a:cubicBezTo>
                    <a:pt x="295" y="30"/>
                    <a:pt x="300" y="29"/>
                    <a:pt x="304" y="26"/>
                  </a:cubicBezTo>
                  <a:cubicBezTo>
                    <a:pt x="305" y="25"/>
                    <a:pt x="301" y="24"/>
                    <a:pt x="301" y="24"/>
                  </a:cubicBezTo>
                  <a:cubicBezTo>
                    <a:pt x="298" y="23"/>
                    <a:pt x="295" y="22"/>
                    <a:pt x="293" y="22"/>
                  </a:cubicBezTo>
                  <a:cubicBezTo>
                    <a:pt x="287" y="21"/>
                    <a:pt x="282" y="20"/>
                    <a:pt x="277" y="25"/>
                  </a:cubicBezTo>
                  <a:cubicBezTo>
                    <a:pt x="275" y="28"/>
                    <a:pt x="273" y="26"/>
                    <a:pt x="269" y="26"/>
                  </a:cubicBezTo>
                  <a:cubicBezTo>
                    <a:pt x="268" y="26"/>
                    <a:pt x="264" y="29"/>
                    <a:pt x="265" y="26"/>
                  </a:cubicBezTo>
                  <a:cubicBezTo>
                    <a:pt x="265" y="24"/>
                    <a:pt x="260" y="27"/>
                    <a:pt x="259" y="28"/>
                  </a:cubicBezTo>
                  <a:cubicBezTo>
                    <a:pt x="257" y="29"/>
                    <a:pt x="255" y="30"/>
                    <a:pt x="253" y="31"/>
                  </a:cubicBezTo>
                  <a:cubicBezTo>
                    <a:pt x="252" y="31"/>
                    <a:pt x="244" y="37"/>
                    <a:pt x="244" y="37"/>
                  </a:cubicBezTo>
                  <a:cubicBezTo>
                    <a:pt x="242" y="35"/>
                    <a:pt x="264" y="22"/>
                    <a:pt x="251" y="19"/>
                  </a:cubicBezTo>
                  <a:cubicBezTo>
                    <a:pt x="246" y="19"/>
                    <a:pt x="247" y="22"/>
                    <a:pt x="243" y="24"/>
                  </a:cubicBezTo>
                  <a:cubicBezTo>
                    <a:pt x="240" y="25"/>
                    <a:pt x="238" y="25"/>
                    <a:pt x="235" y="26"/>
                  </a:cubicBezTo>
                  <a:cubicBezTo>
                    <a:pt x="234" y="26"/>
                    <a:pt x="229" y="28"/>
                    <a:pt x="228" y="28"/>
                  </a:cubicBezTo>
                  <a:cubicBezTo>
                    <a:pt x="226" y="25"/>
                    <a:pt x="233" y="24"/>
                    <a:pt x="235" y="24"/>
                  </a:cubicBezTo>
                  <a:cubicBezTo>
                    <a:pt x="235" y="23"/>
                    <a:pt x="241" y="22"/>
                    <a:pt x="238" y="21"/>
                  </a:cubicBezTo>
                  <a:cubicBezTo>
                    <a:pt x="235" y="20"/>
                    <a:pt x="232" y="20"/>
                    <a:pt x="229" y="20"/>
                  </a:cubicBezTo>
                  <a:cubicBezTo>
                    <a:pt x="221" y="20"/>
                    <a:pt x="213" y="21"/>
                    <a:pt x="205" y="23"/>
                  </a:cubicBezTo>
                  <a:cubicBezTo>
                    <a:pt x="205" y="23"/>
                    <a:pt x="202" y="25"/>
                    <a:pt x="201" y="24"/>
                  </a:cubicBezTo>
                  <a:cubicBezTo>
                    <a:pt x="201" y="22"/>
                    <a:pt x="200" y="22"/>
                    <a:pt x="202" y="22"/>
                  </a:cubicBezTo>
                  <a:cubicBezTo>
                    <a:pt x="206" y="20"/>
                    <a:pt x="210" y="19"/>
                    <a:pt x="214" y="18"/>
                  </a:cubicBezTo>
                  <a:cubicBezTo>
                    <a:pt x="221" y="17"/>
                    <a:pt x="229" y="18"/>
                    <a:pt x="237" y="18"/>
                  </a:cubicBezTo>
                  <a:cubicBezTo>
                    <a:pt x="239" y="18"/>
                    <a:pt x="241" y="18"/>
                    <a:pt x="243" y="18"/>
                  </a:cubicBezTo>
                  <a:cubicBezTo>
                    <a:pt x="247" y="16"/>
                    <a:pt x="252" y="16"/>
                    <a:pt x="256" y="14"/>
                  </a:cubicBezTo>
                  <a:cubicBezTo>
                    <a:pt x="258" y="14"/>
                    <a:pt x="259" y="13"/>
                    <a:pt x="256" y="12"/>
                  </a:cubicBezTo>
                  <a:cubicBezTo>
                    <a:pt x="254" y="11"/>
                    <a:pt x="250" y="10"/>
                    <a:pt x="248" y="11"/>
                  </a:cubicBezTo>
                  <a:cubicBezTo>
                    <a:pt x="246" y="11"/>
                    <a:pt x="246" y="10"/>
                    <a:pt x="244" y="9"/>
                  </a:cubicBezTo>
                  <a:cubicBezTo>
                    <a:pt x="242" y="9"/>
                    <a:pt x="240" y="11"/>
                    <a:pt x="238" y="11"/>
                  </a:cubicBezTo>
                  <a:cubicBezTo>
                    <a:pt x="238" y="11"/>
                    <a:pt x="240" y="8"/>
                    <a:pt x="241" y="8"/>
                  </a:cubicBezTo>
                  <a:cubicBezTo>
                    <a:pt x="242" y="6"/>
                    <a:pt x="238" y="6"/>
                    <a:pt x="237" y="6"/>
                  </a:cubicBezTo>
                  <a:cubicBezTo>
                    <a:pt x="231" y="7"/>
                    <a:pt x="226" y="7"/>
                    <a:pt x="220" y="6"/>
                  </a:cubicBezTo>
                  <a:cubicBezTo>
                    <a:pt x="215" y="6"/>
                    <a:pt x="211" y="8"/>
                    <a:pt x="206" y="8"/>
                  </a:cubicBezTo>
                  <a:cubicBezTo>
                    <a:pt x="204" y="8"/>
                    <a:pt x="201" y="8"/>
                    <a:pt x="199" y="8"/>
                  </a:cubicBezTo>
                  <a:cubicBezTo>
                    <a:pt x="197" y="9"/>
                    <a:pt x="194" y="8"/>
                    <a:pt x="193" y="9"/>
                  </a:cubicBezTo>
                  <a:cubicBezTo>
                    <a:pt x="196" y="8"/>
                    <a:pt x="199" y="8"/>
                    <a:pt x="202" y="7"/>
                  </a:cubicBezTo>
                  <a:cubicBezTo>
                    <a:pt x="207" y="7"/>
                    <a:pt x="211" y="6"/>
                    <a:pt x="215" y="6"/>
                  </a:cubicBezTo>
                  <a:cubicBezTo>
                    <a:pt x="217" y="6"/>
                    <a:pt x="237" y="6"/>
                    <a:pt x="237" y="4"/>
                  </a:cubicBezTo>
                  <a:cubicBezTo>
                    <a:pt x="236" y="4"/>
                    <a:pt x="233" y="3"/>
                    <a:pt x="232" y="2"/>
                  </a:cubicBezTo>
                  <a:cubicBezTo>
                    <a:pt x="229" y="2"/>
                    <a:pt x="227" y="2"/>
                    <a:pt x="224" y="2"/>
                  </a:cubicBezTo>
                  <a:cubicBezTo>
                    <a:pt x="220" y="2"/>
                    <a:pt x="216" y="1"/>
                    <a:pt x="213" y="0"/>
                  </a:cubicBezTo>
                  <a:cubicBezTo>
                    <a:pt x="206" y="0"/>
                    <a:pt x="200" y="0"/>
                    <a:pt x="194" y="0"/>
                  </a:cubicBezTo>
                  <a:cubicBezTo>
                    <a:pt x="191" y="1"/>
                    <a:pt x="188" y="1"/>
                    <a:pt x="185" y="1"/>
                  </a:cubicBezTo>
                  <a:cubicBezTo>
                    <a:pt x="184" y="1"/>
                    <a:pt x="183" y="3"/>
                    <a:pt x="183" y="3"/>
                  </a:cubicBezTo>
                  <a:cubicBezTo>
                    <a:pt x="181" y="3"/>
                    <a:pt x="179" y="2"/>
                    <a:pt x="177" y="2"/>
                  </a:cubicBezTo>
                  <a:cubicBezTo>
                    <a:pt x="176" y="2"/>
                    <a:pt x="175" y="3"/>
                    <a:pt x="173" y="3"/>
                  </a:cubicBezTo>
                  <a:cubicBezTo>
                    <a:pt x="171" y="3"/>
                    <a:pt x="171" y="4"/>
                    <a:pt x="173" y="4"/>
                  </a:cubicBezTo>
                  <a:cubicBezTo>
                    <a:pt x="176" y="5"/>
                    <a:pt x="179" y="5"/>
                    <a:pt x="181" y="6"/>
                  </a:cubicBezTo>
                  <a:cubicBezTo>
                    <a:pt x="180" y="5"/>
                    <a:pt x="174" y="7"/>
                    <a:pt x="173" y="8"/>
                  </a:cubicBezTo>
                  <a:cubicBezTo>
                    <a:pt x="173" y="8"/>
                    <a:pt x="170" y="8"/>
                    <a:pt x="170" y="8"/>
                  </a:cubicBezTo>
                  <a:cubicBezTo>
                    <a:pt x="170" y="8"/>
                    <a:pt x="172" y="10"/>
                    <a:pt x="172" y="10"/>
                  </a:cubicBezTo>
                  <a:cubicBezTo>
                    <a:pt x="171" y="10"/>
                    <a:pt x="169" y="9"/>
                    <a:pt x="168" y="8"/>
                  </a:cubicBezTo>
                  <a:cubicBezTo>
                    <a:pt x="167" y="7"/>
                    <a:pt x="164" y="8"/>
                    <a:pt x="163" y="8"/>
                  </a:cubicBezTo>
                  <a:cubicBezTo>
                    <a:pt x="160" y="7"/>
                    <a:pt x="157" y="6"/>
                    <a:pt x="154" y="5"/>
                  </a:cubicBezTo>
                  <a:cubicBezTo>
                    <a:pt x="152" y="4"/>
                    <a:pt x="150" y="6"/>
                    <a:pt x="147" y="6"/>
                  </a:cubicBezTo>
                  <a:cubicBezTo>
                    <a:pt x="146" y="6"/>
                    <a:pt x="140" y="5"/>
                    <a:pt x="140" y="7"/>
                  </a:cubicBezTo>
                  <a:cubicBezTo>
                    <a:pt x="139" y="7"/>
                    <a:pt x="153" y="9"/>
                    <a:pt x="155" y="10"/>
                  </a:cubicBezTo>
                  <a:cubicBezTo>
                    <a:pt x="158" y="10"/>
                    <a:pt x="161" y="10"/>
                    <a:pt x="163" y="11"/>
                  </a:cubicBezTo>
                  <a:cubicBezTo>
                    <a:pt x="164" y="11"/>
                    <a:pt x="165" y="11"/>
                    <a:pt x="166" y="12"/>
                  </a:cubicBezTo>
                  <a:cubicBezTo>
                    <a:pt x="166" y="12"/>
                    <a:pt x="166" y="15"/>
                    <a:pt x="166" y="15"/>
                  </a:cubicBezTo>
                  <a:cubicBezTo>
                    <a:pt x="166" y="16"/>
                    <a:pt x="165" y="14"/>
                    <a:pt x="165" y="13"/>
                  </a:cubicBezTo>
                  <a:cubicBezTo>
                    <a:pt x="164" y="12"/>
                    <a:pt x="161" y="12"/>
                    <a:pt x="160" y="11"/>
                  </a:cubicBezTo>
                  <a:cubicBezTo>
                    <a:pt x="160" y="11"/>
                    <a:pt x="157" y="11"/>
                    <a:pt x="157" y="11"/>
                  </a:cubicBezTo>
                  <a:cubicBezTo>
                    <a:pt x="157" y="12"/>
                    <a:pt x="158" y="14"/>
                    <a:pt x="158" y="14"/>
                  </a:cubicBezTo>
                  <a:cubicBezTo>
                    <a:pt x="156" y="14"/>
                    <a:pt x="155" y="11"/>
                    <a:pt x="154" y="11"/>
                  </a:cubicBezTo>
                  <a:cubicBezTo>
                    <a:pt x="152" y="11"/>
                    <a:pt x="150" y="11"/>
                    <a:pt x="148" y="10"/>
                  </a:cubicBezTo>
                  <a:cubicBezTo>
                    <a:pt x="147" y="10"/>
                    <a:pt x="139" y="10"/>
                    <a:pt x="139" y="10"/>
                  </a:cubicBezTo>
                  <a:cubicBezTo>
                    <a:pt x="138" y="12"/>
                    <a:pt x="151" y="17"/>
                    <a:pt x="151" y="17"/>
                  </a:cubicBezTo>
                  <a:cubicBezTo>
                    <a:pt x="151" y="18"/>
                    <a:pt x="146" y="17"/>
                    <a:pt x="146" y="17"/>
                  </a:cubicBezTo>
                  <a:cubicBezTo>
                    <a:pt x="143" y="17"/>
                    <a:pt x="142" y="16"/>
                    <a:pt x="143" y="19"/>
                  </a:cubicBezTo>
                  <a:cubicBezTo>
                    <a:pt x="142" y="19"/>
                    <a:pt x="141" y="18"/>
                    <a:pt x="140" y="17"/>
                  </a:cubicBezTo>
                  <a:cubicBezTo>
                    <a:pt x="140" y="16"/>
                    <a:pt x="142" y="17"/>
                    <a:pt x="143" y="16"/>
                  </a:cubicBezTo>
                  <a:cubicBezTo>
                    <a:pt x="143" y="16"/>
                    <a:pt x="141" y="14"/>
                    <a:pt x="140" y="14"/>
                  </a:cubicBezTo>
                  <a:cubicBezTo>
                    <a:pt x="138" y="13"/>
                    <a:pt x="136" y="12"/>
                    <a:pt x="133" y="12"/>
                  </a:cubicBezTo>
                  <a:cubicBezTo>
                    <a:pt x="132" y="12"/>
                    <a:pt x="130" y="11"/>
                    <a:pt x="129" y="12"/>
                  </a:cubicBezTo>
                  <a:cubicBezTo>
                    <a:pt x="128" y="12"/>
                    <a:pt x="131" y="15"/>
                    <a:pt x="131" y="15"/>
                  </a:cubicBezTo>
                  <a:cubicBezTo>
                    <a:pt x="134" y="17"/>
                    <a:pt x="138" y="17"/>
                    <a:pt x="142" y="20"/>
                  </a:cubicBezTo>
                  <a:cubicBezTo>
                    <a:pt x="143" y="20"/>
                    <a:pt x="144" y="21"/>
                    <a:pt x="143" y="22"/>
                  </a:cubicBezTo>
                  <a:cubicBezTo>
                    <a:pt x="141" y="24"/>
                    <a:pt x="139" y="22"/>
                    <a:pt x="137" y="21"/>
                  </a:cubicBezTo>
                  <a:cubicBezTo>
                    <a:pt x="132" y="18"/>
                    <a:pt x="126" y="16"/>
                    <a:pt x="120" y="15"/>
                  </a:cubicBezTo>
                  <a:cubicBezTo>
                    <a:pt x="117" y="14"/>
                    <a:pt x="114" y="13"/>
                    <a:pt x="111" y="14"/>
                  </a:cubicBezTo>
                  <a:cubicBezTo>
                    <a:pt x="110" y="14"/>
                    <a:pt x="113" y="17"/>
                    <a:pt x="113" y="18"/>
                  </a:cubicBezTo>
                  <a:cubicBezTo>
                    <a:pt x="113" y="18"/>
                    <a:pt x="117" y="21"/>
                    <a:pt x="117" y="21"/>
                  </a:cubicBezTo>
                  <a:cubicBezTo>
                    <a:pt x="117" y="22"/>
                    <a:pt x="111" y="21"/>
                    <a:pt x="111" y="21"/>
                  </a:cubicBezTo>
                  <a:cubicBezTo>
                    <a:pt x="111" y="23"/>
                    <a:pt x="115" y="22"/>
                    <a:pt x="115" y="24"/>
                  </a:cubicBezTo>
                  <a:cubicBezTo>
                    <a:pt x="115" y="24"/>
                    <a:pt x="111" y="23"/>
                    <a:pt x="110" y="22"/>
                  </a:cubicBezTo>
                  <a:cubicBezTo>
                    <a:pt x="108" y="21"/>
                    <a:pt x="106" y="21"/>
                    <a:pt x="103" y="20"/>
                  </a:cubicBezTo>
                  <a:cubicBezTo>
                    <a:pt x="101" y="19"/>
                    <a:pt x="101" y="20"/>
                    <a:pt x="101" y="22"/>
                  </a:cubicBezTo>
                  <a:cubicBezTo>
                    <a:pt x="100" y="23"/>
                    <a:pt x="99" y="23"/>
                    <a:pt x="98" y="23"/>
                  </a:cubicBezTo>
                  <a:cubicBezTo>
                    <a:pt x="98" y="24"/>
                    <a:pt x="98" y="26"/>
                    <a:pt x="97" y="26"/>
                  </a:cubicBezTo>
                  <a:cubicBezTo>
                    <a:pt x="97" y="27"/>
                    <a:pt x="97" y="24"/>
                    <a:pt x="97" y="23"/>
                  </a:cubicBezTo>
                  <a:cubicBezTo>
                    <a:pt x="97" y="22"/>
                    <a:pt x="98" y="21"/>
                    <a:pt x="98" y="20"/>
                  </a:cubicBezTo>
                  <a:cubicBezTo>
                    <a:pt x="97" y="16"/>
                    <a:pt x="93" y="16"/>
                    <a:pt x="90" y="16"/>
                  </a:cubicBezTo>
                  <a:cubicBezTo>
                    <a:pt x="86" y="17"/>
                    <a:pt x="82" y="18"/>
                    <a:pt x="78" y="18"/>
                  </a:cubicBezTo>
                  <a:cubicBezTo>
                    <a:pt x="77" y="19"/>
                    <a:pt x="75" y="19"/>
                    <a:pt x="74" y="19"/>
                  </a:cubicBezTo>
                  <a:cubicBezTo>
                    <a:pt x="74" y="19"/>
                    <a:pt x="69" y="20"/>
                    <a:pt x="69" y="20"/>
                  </a:cubicBezTo>
                  <a:cubicBezTo>
                    <a:pt x="70" y="21"/>
                    <a:pt x="72" y="21"/>
                    <a:pt x="73" y="21"/>
                  </a:cubicBezTo>
                  <a:cubicBezTo>
                    <a:pt x="74" y="22"/>
                    <a:pt x="75" y="23"/>
                    <a:pt x="77" y="24"/>
                  </a:cubicBezTo>
                  <a:cubicBezTo>
                    <a:pt x="77" y="24"/>
                    <a:pt x="81" y="27"/>
                    <a:pt x="81" y="27"/>
                  </a:cubicBezTo>
                  <a:cubicBezTo>
                    <a:pt x="80" y="27"/>
                    <a:pt x="76" y="25"/>
                    <a:pt x="75" y="25"/>
                  </a:cubicBezTo>
                  <a:cubicBezTo>
                    <a:pt x="73" y="24"/>
                    <a:pt x="72" y="22"/>
                    <a:pt x="70" y="22"/>
                  </a:cubicBezTo>
                  <a:cubicBezTo>
                    <a:pt x="67" y="21"/>
                    <a:pt x="64" y="22"/>
                    <a:pt x="61" y="22"/>
                  </a:cubicBezTo>
                  <a:cubicBezTo>
                    <a:pt x="58" y="23"/>
                    <a:pt x="58" y="22"/>
                    <a:pt x="60" y="25"/>
                  </a:cubicBezTo>
                  <a:cubicBezTo>
                    <a:pt x="60" y="26"/>
                    <a:pt x="60" y="29"/>
                    <a:pt x="60" y="30"/>
                  </a:cubicBezTo>
                  <a:cubicBezTo>
                    <a:pt x="60" y="32"/>
                    <a:pt x="56" y="30"/>
                    <a:pt x="55" y="30"/>
                  </a:cubicBezTo>
                  <a:cubicBezTo>
                    <a:pt x="54" y="30"/>
                    <a:pt x="51" y="28"/>
                    <a:pt x="50" y="30"/>
                  </a:cubicBezTo>
                  <a:cubicBezTo>
                    <a:pt x="49" y="31"/>
                    <a:pt x="50" y="34"/>
                    <a:pt x="50" y="34"/>
                  </a:cubicBezTo>
                  <a:cubicBezTo>
                    <a:pt x="49" y="35"/>
                    <a:pt x="48" y="33"/>
                    <a:pt x="47" y="32"/>
                  </a:cubicBezTo>
                  <a:cubicBezTo>
                    <a:pt x="45" y="31"/>
                    <a:pt x="43" y="31"/>
                    <a:pt x="42" y="32"/>
                  </a:cubicBezTo>
                  <a:cubicBezTo>
                    <a:pt x="39" y="34"/>
                    <a:pt x="36" y="36"/>
                    <a:pt x="32" y="37"/>
                  </a:cubicBezTo>
                  <a:cubicBezTo>
                    <a:pt x="31" y="38"/>
                    <a:pt x="34" y="37"/>
                    <a:pt x="32" y="3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2080" name="Freeform 777" descr="" title=""/>
            <p:cNvSpPr>
              <a:spLocks/>
            </p:cNvSpPr>
            <p:nvPr/>
          </p:nvSpPr>
          <p:spPr bwMode="auto">
            <a:xfrm>
              <a:off x="8968352" y="4698206"/>
              <a:ext cx="158568" cy="111364"/>
            </a:xfrm>
            <a:custGeom>
              <a:avLst/>
              <a:gdLst>
                <a:gd name="T0" fmla="*/ 16 w 16"/>
                <a:gd name="T1" fmla="*/ 6 h 11"/>
                <a:gd name="T2" fmla="*/ 11 w 16"/>
                <a:gd name="T3" fmla="*/ 3 h 11"/>
                <a:gd name="T4" fmla="*/ 5 w 16"/>
                <a:gd name="T5" fmla="*/ 1 h 11"/>
                <a:gd name="T6" fmla="*/ 1 w 16"/>
                <a:gd name="T7" fmla="*/ 1 h 11"/>
                <a:gd name="T8" fmla="*/ 3 w 16"/>
                <a:gd name="T9" fmla="*/ 3 h 11"/>
                <a:gd name="T10" fmla="*/ 1 w 16"/>
                <a:gd name="T11" fmla="*/ 7 h 11"/>
                <a:gd name="T12" fmla="*/ 5 w 16"/>
                <a:gd name="T13" fmla="*/ 7 h 11"/>
                <a:gd name="T14" fmla="*/ 5 w 16"/>
                <a:gd name="T15" fmla="*/ 9 h 11"/>
                <a:gd name="T16" fmla="*/ 16 w 16"/>
                <a:gd name="T17" fmla="*/ 6 h 11"/>
                <a:gd name="T18" fmla="*/ 16 w 16"/>
                <a:gd name="T1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1">
                  <a:moveTo>
                    <a:pt x="16" y="6"/>
                  </a:moveTo>
                  <a:cubicBezTo>
                    <a:pt x="15" y="5"/>
                    <a:pt x="11" y="3"/>
                    <a:pt x="11" y="3"/>
                  </a:cubicBezTo>
                  <a:cubicBezTo>
                    <a:pt x="9" y="2"/>
                    <a:pt x="7" y="1"/>
                    <a:pt x="5" y="1"/>
                  </a:cubicBezTo>
                  <a:cubicBezTo>
                    <a:pt x="4" y="1"/>
                    <a:pt x="2" y="0"/>
                    <a:pt x="1" y="1"/>
                  </a:cubicBezTo>
                  <a:cubicBezTo>
                    <a:pt x="0" y="2"/>
                    <a:pt x="3" y="3"/>
                    <a:pt x="3" y="3"/>
                  </a:cubicBezTo>
                  <a:cubicBezTo>
                    <a:pt x="2" y="3"/>
                    <a:pt x="0" y="6"/>
                    <a:pt x="1" y="7"/>
                  </a:cubicBezTo>
                  <a:cubicBezTo>
                    <a:pt x="2" y="7"/>
                    <a:pt x="4" y="6"/>
                    <a:pt x="5" y="7"/>
                  </a:cubicBezTo>
                  <a:cubicBezTo>
                    <a:pt x="7" y="8"/>
                    <a:pt x="5" y="8"/>
                    <a:pt x="5" y="9"/>
                  </a:cubicBezTo>
                  <a:cubicBezTo>
                    <a:pt x="5" y="11"/>
                    <a:pt x="16" y="8"/>
                    <a:pt x="16" y="6"/>
                  </a:cubicBezTo>
                  <a:cubicBezTo>
                    <a:pt x="15" y="5"/>
                    <a:pt x="16" y="7"/>
                    <a:pt x="16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2081" name="Freeform 778" descr="" title=""/>
            <p:cNvSpPr>
              <a:spLocks/>
            </p:cNvSpPr>
            <p:nvPr/>
          </p:nvSpPr>
          <p:spPr bwMode="auto">
            <a:xfrm>
              <a:off x="9018961" y="4620588"/>
              <a:ext cx="40485" cy="20249"/>
            </a:xfrm>
            <a:custGeom>
              <a:avLst/>
              <a:gdLst>
                <a:gd name="T0" fmla="*/ 2 w 4"/>
                <a:gd name="T1" fmla="*/ 2 h 2"/>
                <a:gd name="T2" fmla="*/ 2 w 4"/>
                <a:gd name="T3" fmla="*/ 0 h 2"/>
                <a:gd name="T4" fmla="*/ 2 w 4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2" y="2"/>
                  </a:moveTo>
                  <a:cubicBezTo>
                    <a:pt x="0" y="2"/>
                    <a:pt x="1" y="0"/>
                    <a:pt x="2" y="0"/>
                  </a:cubicBezTo>
                  <a:cubicBezTo>
                    <a:pt x="3" y="0"/>
                    <a:pt x="4" y="2"/>
                    <a:pt x="2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2082" name="Freeform 779" descr="" title=""/>
            <p:cNvSpPr>
              <a:spLocks/>
            </p:cNvSpPr>
            <p:nvPr/>
          </p:nvSpPr>
          <p:spPr bwMode="auto">
            <a:xfrm>
              <a:off x="9049324" y="3449587"/>
              <a:ext cx="107958" cy="60742"/>
            </a:xfrm>
            <a:custGeom>
              <a:avLst/>
              <a:gdLst>
                <a:gd name="T0" fmla="*/ 9 w 11"/>
                <a:gd name="T1" fmla="*/ 4 h 6"/>
                <a:gd name="T2" fmla="*/ 9 w 11"/>
                <a:gd name="T3" fmla="*/ 5 h 6"/>
                <a:gd name="T4" fmla="*/ 3 w 11"/>
                <a:gd name="T5" fmla="*/ 4 h 6"/>
                <a:gd name="T6" fmla="*/ 2 w 11"/>
                <a:gd name="T7" fmla="*/ 1 h 6"/>
                <a:gd name="T8" fmla="*/ 9 w 11"/>
                <a:gd name="T9" fmla="*/ 4 h 6"/>
                <a:gd name="T10" fmla="*/ 9 w 11"/>
                <a:gd name="T1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6">
                  <a:moveTo>
                    <a:pt x="9" y="4"/>
                  </a:moveTo>
                  <a:cubicBezTo>
                    <a:pt x="11" y="5"/>
                    <a:pt x="11" y="6"/>
                    <a:pt x="9" y="5"/>
                  </a:cubicBezTo>
                  <a:cubicBezTo>
                    <a:pt x="7" y="5"/>
                    <a:pt x="4" y="4"/>
                    <a:pt x="3" y="4"/>
                  </a:cubicBezTo>
                  <a:cubicBezTo>
                    <a:pt x="2" y="3"/>
                    <a:pt x="0" y="0"/>
                    <a:pt x="2" y="1"/>
                  </a:cubicBezTo>
                  <a:cubicBezTo>
                    <a:pt x="4" y="2"/>
                    <a:pt x="7" y="3"/>
                    <a:pt x="9" y="4"/>
                  </a:cubicBezTo>
                  <a:cubicBezTo>
                    <a:pt x="11" y="5"/>
                    <a:pt x="7" y="3"/>
                    <a:pt x="9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2083" name="Freeform 780" descr="" title=""/>
            <p:cNvSpPr>
              <a:spLocks/>
            </p:cNvSpPr>
            <p:nvPr/>
          </p:nvSpPr>
          <p:spPr bwMode="auto">
            <a:xfrm>
              <a:off x="9383327" y="3361844"/>
              <a:ext cx="80970" cy="47246"/>
            </a:xfrm>
            <a:custGeom>
              <a:avLst/>
              <a:gdLst>
                <a:gd name="T0" fmla="*/ 8 w 8"/>
                <a:gd name="T1" fmla="*/ 3 h 5"/>
                <a:gd name="T2" fmla="*/ 0 w 8"/>
                <a:gd name="T3" fmla="*/ 2 h 5"/>
                <a:gd name="T4" fmla="*/ 8 w 8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8" y="3"/>
                  </a:moveTo>
                  <a:cubicBezTo>
                    <a:pt x="8" y="5"/>
                    <a:pt x="0" y="4"/>
                    <a:pt x="0" y="2"/>
                  </a:cubicBezTo>
                  <a:cubicBezTo>
                    <a:pt x="0" y="0"/>
                    <a:pt x="8" y="1"/>
                    <a:pt x="8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2084" name="Freeform 782" descr="" title=""/>
            <p:cNvSpPr>
              <a:spLocks/>
            </p:cNvSpPr>
            <p:nvPr/>
          </p:nvSpPr>
          <p:spPr bwMode="auto">
            <a:xfrm>
              <a:off x="10661983" y="3490084"/>
              <a:ext cx="57357" cy="40496"/>
            </a:xfrm>
            <a:custGeom>
              <a:avLst/>
              <a:gdLst>
                <a:gd name="T0" fmla="*/ 5 w 6"/>
                <a:gd name="T1" fmla="*/ 3 h 4"/>
                <a:gd name="T2" fmla="*/ 1 w 6"/>
                <a:gd name="T3" fmla="*/ 0 h 4"/>
                <a:gd name="T4" fmla="*/ 5 w 6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5" y="3"/>
                  </a:moveTo>
                  <a:cubicBezTo>
                    <a:pt x="4" y="4"/>
                    <a:pt x="0" y="0"/>
                    <a:pt x="1" y="0"/>
                  </a:cubicBezTo>
                  <a:cubicBezTo>
                    <a:pt x="2" y="0"/>
                    <a:pt x="6" y="2"/>
                    <a:pt x="5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2085" name="Freeform 783" descr="" title=""/>
            <p:cNvSpPr>
              <a:spLocks/>
            </p:cNvSpPr>
            <p:nvPr/>
          </p:nvSpPr>
          <p:spPr bwMode="auto">
            <a:xfrm>
              <a:off x="10739581" y="3530578"/>
              <a:ext cx="50607" cy="10125"/>
            </a:xfrm>
            <a:custGeom>
              <a:avLst/>
              <a:gdLst>
                <a:gd name="T0" fmla="*/ 4 w 5"/>
                <a:gd name="T1" fmla="*/ 1 h 1"/>
                <a:gd name="T2" fmla="*/ 2 w 5"/>
                <a:gd name="T3" fmla="*/ 0 h 1"/>
                <a:gd name="T4" fmla="*/ 4 w 5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4" y="1"/>
                  </a:moveTo>
                  <a:cubicBezTo>
                    <a:pt x="2" y="1"/>
                    <a:pt x="0" y="0"/>
                    <a:pt x="2" y="0"/>
                  </a:cubicBezTo>
                  <a:cubicBezTo>
                    <a:pt x="3" y="0"/>
                    <a:pt x="5" y="1"/>
                    <a:pt x="4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2086" name="Freeform 784" descr="" title=""/>
            <p:cNvSpPr>
              <a:spLocks/>
            </p:cNvSpPr>
            <p:nvPr/>
          </p:nvSpPr>
          <p:spPr bwMode="auto">
            <a:xfrm>
              <a:off x="10739581" y="4094144"/>
              <a:ext cx="40485" cy="70867"/>
            </a:xfrm>
            <a:custGeom>
              <a:avLst/>
              <a:gdLst>
                <a:gd name="T0" fmla="*/ 2 w 4"/>
                <a:gd name="T1" fmla="*/ 0 h 7"/>
                <a:gd name="T2" fmla="*/ 4 w 4"/>
                <a:gd name="T3" fmla="*/ 7 h 7"/>
                <a:gd name="T4" fmla="*/ 2 w 4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cubicBezTo>
                    <a:pt x="0" y="0"/>
                    <a:pt x="3" y="7"/>
                    <a:pt x="4" y="7"/>
                  </a:cubicBezTo>
                  <a:cubicBezTo>
                    <a:pt x="4" y="7"/>
                    <a:pt x="3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2087" name="Freeform 785" descr="" title=""/>
            <p:cNvSpPr>
              <a:spLocks/>
            </p:cNvSpPr>
            <p:nvPr/>
          </p:nvSpPr>
          <p:spPr bwMode="auto">
            <a:xfrm>
              <a:off x="10759824" y="4222378"/>
              <a:ext cx="67476" cy="40496"/>
            </a:xfrm>
            <a:custGeom>
              <a:avLst/>
              <a:gdLst>
                <a:gd name="T0" fmla="*/ 1 w 7"/>
                <a:gd name="T1" fmla="*/ 0 h 4"/>
                <a:gd name="T2" fmla="*/ 1 w 7"/>
                <a:gd name="T3" fmla="*/ 4 h 4"/>
                <a:gd name="T4" fmla="*/ 5 w 7"/>
                <a:gd name="T5" fmla="*/ 4 h 4"/>
                <a:gd name="T6" fmla="*/ 1 w 7"/>
                <a:gd name="T7" fmla="*/ 0 h 4"/>
                <a:gd name="T8" fmla="*/ 1 w 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1" y="0"/>
                  </a:moveTo>
                  <a:cubicBezTo>
                    <a:pt x="0" y="1"/>
                    <a:pt x="0" y="3"/>
                    <a:pt x="1" y="4"/>
                  </a:cubicBezTo>
                  <a:cubicBezTo>
                    <a:pt x="2" y="4"/>
                    <a:pt x="3" y="4"/>
                    <a:pt x="5" y="4"/>
                  </a:cubicBezTo>
                  <a:cubicBezTo>
                    <a:pt x="7" y="4"/>
                    <a:pt x="1" y="0"/>
                    <a:pt x="1" y="0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2088" name="Freeform 786" descr="" title=""/>
            <p:cNvSpPr>
              <a:spLocks/>
            </p:cNvSpPr>
            <p:nvPr/>
          </p:nvSpPr>
          <p:spPr bwMode="auto">
            <a:xfrm>
              <a:off x="10483173" y="4441732"/>
              <a:ext cx="168688" cy="97864"/>
            </a:xfrm>
            <a:custGeom>
              <a:avLst/>
              <a:gdLst>
                <a:gd name="T0" fmla="*/ 0 w 17"/>
                <a:gd name="T1" fmla="*/ 4 h 10"/>
                <a:gd name="T2" fmla="*/ 10 w 17"/>
                <a:gd name="T3" fmla="*/ 2 h 10"/>
                <a:gd name="T4" fmla="*/ 8 w 17"/>
                <a:gd name="T5" fmla="*/ 4 h 10"/>
                <a:gd name="T6" fmla="*/ 12 w 17"/>
                <a:gd name="T7" fmla="*/ 7 h 10"/>
                <a:gd name="T8" fmla="*/ 9 w 17"/>
                <a:gd name="T9" fmla="*/ 7 h 10"/>
                <a:gd name="T10" fmla="*/ 11 w 17"/>
                <a:gd name="T11" fmla="*/ 10 h 10"/>
                <a:gd name="T12" fmla="*/ 8 w 17"/>
                <a:gd name="T13" fmla="*/ 9 h 10"/>
                <a:gd name="T14" fmla="*/ 0 w 17"/>
                <a:gd name="T15" fmla="*/ 4 h 10"/>
                <a:gd name="T16" fmla="*/ 0 w 17"/>
                <a:gd name="T1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0" y="4"/>
                  </a:moveTo>
                  <a:cubicBezTo>
                    <a:pt x="1" y="0"/>
                    <a:pt x="7" y="2"/>
                    <a:pt x="10" y="2"/>
                  </a:cubicBezTo>
                  <a:cubicBezTo>
                    <a:pt x="17" y="3"/>
                    <a:pt x="8" y="4"/>
                    <a:pt x="8" y="4"/>
                  </a:cubicBezTo>
                  <a:cubicBezTo>
                    <a:pt x="8" y="6"/>
                    <a:pt x="12" y="5"/>
                    <a:pt x="12" y="7"/>
                  </a:cubicBezTo>
                  <a:cubicBezTo>
                    <a:pt x="12" y="7"/>
                    <a:pt x="10" y="6"/>
                    <a:pt x="9" y="7"/>
                  </a:cubicBezTo>
                  <a:cubicBezTo>
                    <a:pt x="9" y="7"/>
                    <a:pt x="12" y="10"/>
                    <a:pt x="11" y="10"/>
                  </a:cubicBezTo>
                  <a:cubicBezTo>
                    <a:pt x="10" y="10"/>
                    <a:pt x="9" y="9"/>
                    <a:pt x="8" y="9"/>
                  </a:cubicBezTo>
                  <a:cubicBezTo>
                    <a:pt x="6" y="8"/>
                    <a:pt x="0" y="7"/>
                    <a:pt x="0" y="4"/>
                  </a:cubicBezTo>
                  <a:cubicBezTo>
                    <a:pt x="0" y="3"/>
                    <a:pt x="0" y="7"/>
                    <a:pt x="0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2089" name="Freeform 787" descr="" title=""/>
            <p:cNvSpPr>
              <a:spLocks/>
            </p:cNvSpPr>
            <p:nvPr/>
          </p:nvSpPr>
          <p:spPr bwMode="auto">
            <a:xfrm>
              <a:off x="10452812" y="4421486"/>
              <a:ext cx="87719" cy="30374"/>
            </a:xfrm>
            <a:custGeom>
              <a:avLst/>
              <a:gdLst>
                <a:gd name="T0" fmla="*/ 8 w 9"/>
                <a:gd name="T1" fmla="*/ 1 h 3"/>
                <a:gd name="T2" fmla="*/ 5 w 9"/>
                <a:gd name="T3" fmla="*/ 0 h 3"/>
                <a:gd name="T4" fmla="*/ 0 w 9"/>
                <a:gd name="T5" fmla="*/ 0 h 3"/>
                <a:gd name="T6" fmla="*/ 8 w 9"/>
                <a:gd name="T7" fmla="*/ 1 h 3"/>
                <a:gd name="T8" fmla="*/ 8 w 9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">
                  <a:moveTo>
                    <a:pt x="8" y="1"/>
                  </a:moveTo>
                  <a:cubicBezTo>
                    <a:pt x="9" y="1"/>
                    <a:pt x="5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2" y="0"/>
                    <a:pt x="6" y="3"/>
                    <a:pt x="8" y="1"/>
                  </a:cubicBezTo>
                  <a:cubicBezTo>
                    <a:pt x="9" y="1"/>
                    <a:pt x="7" y="2"/>
                    <a:pt x="8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2090" name="Freeform 788" descr="" title=""/>
            <p:cNvSpPr>
              <a:spLocks/>
            </p:cNvSpPr>
            <p:nvPr/>
          </p:nvSpPr>
          <p:spPr bwMode="auto">
            <a:xfrm>
              <a:off x="10314488" y="4630712"/>
              <a:ext cx="128202" cy="67493"/>
            </a:xfrm>
            <a:custGeom>
              <a:avLst/>
              <a:gdLst>
                <a:gd name="T0" fmla="*/ 12 w 13"/>
                <a:gd name="T1" fmla="*/ 4 h 7"/>
                <a:gd name="T2" fmla="*/ 12 w 13"/>
                <a:gd name="T3" fmla="*/ 1 h 7"/>
                <a:gd name="T4" fmla="*/ 7 w 13"/>
                <a:gd name="T5" fmla="*/ 2 h 7"/>
                <a:gd name="T6" fmla="*/ 3 w 13"/>
                <a:gd name="T7" fmla="*/ 3 h 7"/>
                <a:gd name="T8" fmla="*/ 0 w 13"/>
                <a:gd name="T9" fmla="*/ 5 h 7"/>
                <a:gd name="T10" fmla="*/ 12 w 13"/>
                <a:gd name="T11" fmla="*/ 4 h 7"/>
                <a:gd name="T12" fmla="*/ 12 w 13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7">
                  <a:moveTo>
                    <a:pt x="12" y="4"/>
                  </a:moveTo>
                  <a:cubicBezTo>
                    <a:pt x="13" y="3"/>
                    <a:pt x="13" y="2"/>
                    <a:pt x="12" y="1"/>
                  </a:cubicBezTo>
                  <a:cubicBezTo>
                    <a:pt x="11" y="0"/>
                    <a:pt x="8" y="1"/>
                    <a:pt x="7" y="2"/>
                  </a:cubicBezTo>
                  <a:cubicBezTo>
                    <a:pt x="6" y="2"/>
                    <a:pt x="4" y="2"/>
                    <a:pt x="3" y="3"/>
                  </a:cubicBezTo>
                  <a:cubicBezTo>
                    <a:pt x="3" y="3"/>
                    <a:pt x="0" y="5"/>
                    <a:pt x="0" y="5"/>
                  </a:cubicBezTo>
                  <a:cubicBezTo>
                    <a:pt x="3" y="7"/>
                    <a:pt x="10" y="6"/>
                    <a:pt x="12" y="4"/>
                  </a:cubicBezTo>
                  <a:cubicBezTo>
                    <a:pt x="13" y="3"/>
                    <a:pt x="9" y="6"/>
                    <a:pt x="12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2091" name="Freeform 789" descr="" title=""/>
            <p:cNvSpPr>
              <a:spLocks/>
            </p:cNvSpPr>
            <p:nvPr/>
          </p:nvSpPr>
          <p:spPr bwMode="auto">
            <a:xfrm>
              <a:off x="9147163" y="4728578"/>
              <a:ext cx="40485" cy="60742"/>
            </a:xfrm>
            <a:custGeom>
              <a:avLst/>
              <a:gdLst>
                <a:gd name="T0" fmla="*/ 3 w 4"/>
                <a:gd name="T1" fmla="*/ 2 h 6"/>
                <a:gd name="T2" fmla="*/ 1 w 4"/>
                <a:gd name="T3" fmla="*/ 3 h 6"/>
                <a:gd name="T4" fmla="*/ 3 w 4"/>
                <a:gd name="T5" fmla="*/ 2 h 6"/>
                <a:gd name="T6" fmla="*/ 3 w 4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3" y="2"/>
                  </a:moveTo>
                  <a:cubicBezTo>
                    <a:pt x="2" y="0"/>
                    <a:pt x="1" y="1"/>
                    <a:pt x="1" y="3"/>
                  </a:cubicBezTo>
                  <a:cubicBezTo>
                    <a:pt x="0" y="6"/>
                    <a:pt x="4" y="4"/>
                    <a:pt x="3" y="2"/>
                  </a:cubicBezTo>
                  <a:cubicBezTo>
                    <a:pt x="3" y="2"/>
                    <a:pt x="4" y="3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2092" name="Freeform 790" descr="" title=""/>
            <p:cNvSpPr>
              <a:spLocks/>
            </p:cNvSpPr>
            <p:nvPr/>
          </p:nvSpPr>
          <p:spPr bwMode="auto">
            <a:xfrm>
              <a:off x="9059444" y="4600341"/>
              <a:ext cx="37112" cy="40496"/>
            </a:xfrm>
            <a:custGeom>
              <a:avLst/>
              <a:gdLst>
                <a:gd name="T0" fmla="*/ 4 w 4"/>
                <a:gd name="T1" fmla="*/ 2 h 4"/>
                <a:gd name="T2" fmla="*/ 1 w 4"/>
                <a:gd name="T3" fmla="*/ 1 h 4"/>
                <a:gd name="T4" fmla="*/ 4 w 4"/>
                <a:gd name="T5" fmla="*/ 2 h 4"/>
                <a:gd name="T6" fmla="*/ 4 w 4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3" y="2"/>
                    <a:pt x="1" y="0"/>
                    <a:pt x="1" y="1"/>
                  </a:cubicBezTo>
                  <a:cubicBezTo>
                    <a:pt x="0" y="4"/>
                    <a:pt x="4" y="2"/>
                    <a:pt x="4" y="2"/>
                  </a:cubicBezTo>
                  <a:cubicBezTo>
                    <a:pt x="3" y="2"/>
                    <a:pt x="4" y="2"/>
                    <a:pt x="4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2093" name="Freeform 791" descr="" title=""/>
            <p:cNvSpPr>
              <a:spLocks/>
            </p:cNvSpPr>
            <p:nvPr/>
          </p:nvSpPr>
          <p:spPr bwMode="auto">
            <a:xfrm>
              <a:off x="10800308" y="3965907"/>
              <a:ext cx="20243" cy="20249"/>
            </a:xfrm>
            <a:custGeom>
              <a:avLst/>
              <a:gdLst>
                <a:gd name="T0" fmla="*/ 2 w 2"/>
                <a:gd name="T1" fmla="*/ 1 h 2"/>
                <a:gd name="T2" fmla="*/ 0 w 2"/>
                <a:gd name="T3" fmla="*/ 2 h 2"/>
                <a:gd name="T4" fmla="*/ 2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1" y="2"/>
                    <a:pt x="2" y="2"/>
                    <a:pt x="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2094" name="Freeform 792" descr="" title=""/>
            <p:cNvSpPr>
              <a:spLocks/>
            </p:cNvSpPr>
            <p:nvPr/>
          </p:nvSpPr>
          <p:spPr bwMode="auto">
            <a:xfrm>
              <a:off x="10719339" y="3857919"/>
              <a:ext cx="30365" cy="16873"/>
            </a:xfrm>
            <a:custGeom>
              <a:avLst/>
              <a:gdLst>
                <a:gd name="T0" fmla="*/ 2 w 3"/>
                <a:gd name="T1" fmla="*/ 0 h 2"/>
                <a:gd name="T2" fmla="*/ 1 w 3"/>
                <a:gd name="T3" fmla="*/ 1 h 2"/>
                <a:gd name="T4" fmla="*/ 2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2"/>
                    <a:pt x="3" y="1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2095" name="Freeform 793" descr="" title=""/>
            <p:cNvSpPr>
              <a:spLocks/>
            </p:cNvSpPr>
            <p:nvPr/>
          </p:nvSpPr>
          <p:spPr bwMode="auto">
            <a:xfrm>
              <a:off x="10800308" y="3817423"/>
              <a:ext cx="26990" cy="30374"/>
            </a:xfrm>
            <a:custGeom>
              <a:avLst/>
              <a:gdLst>
                <a:gd name="T0" fmla="*/ 2 w 3"/>
                <a:gd name="T1" fmla="*/ 1 h 3"/>
                <a:gd name="T2" fmla="*/ 1 w 3"/>
                <a:gd name="T3" fmla="*/ 2 h 3"/>
                <a:gd name="T4" fmla="*/ 2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2" y="0"/>
                    <a:pt x="0" y="1"/>
                    <a:pt x="1" y="2"/>
                  </a:cubicBezTo>
                  <a:cubicBezTo>
                    <a:pt x="1" y="3"/>
                    <a:pt x="3" y="1"/>
                    <a:pt x="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2096" name="Freeform 794" descr="" title=""/>
            <p:cNvSpPr>
              <a:spLocks/>
            </p:cNvSpPr>
            <p:nvPr/>
          </p:nvSpPr>
          <p:spPr bwMode="auto">
            <a:xfrm>
              <a:off x="8097921" y="4016528"/>
              <a:ext cx="50607" cy="6748"/>
            </a:xfrm>
            <a:custGeom>
              <a:avLst/>
              <a:gdLst>
                <a:gd name="T0" fmla="*/ 5 w 5"/>
                <a:gd name="T1" fmla="*/ 1 h 1"/>
                <a:gd name="T2" fmla="*/ 1 w 5"/>
                <a:gd name="T3" fmla="*/ 0 h 1"/>
                <a:gd name="T4" fmla="*/ 5 w 5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cubicBezTo>
                    <a:pt x="4" y="0"/>
                    <a:pt x="0" y="0"/>
                    <a:pt x="1" y="0"/>
                  </a:cubicBezTo>
                  <a:cubicBezTo>
                    <a:pt x="2" y="1"/>
                    <a:pt x="5" y="1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2097" name="Freeform 795" descr="" title=""/>
            <p:cNvSpPr>
              <a:spLocks/>
            </p:cNvSpPr>
            <p:nvPr/>
          </p:nvSpPr>
          <p:spPr bwMode="auto">
            <a:xfrm>
              <a:off x="8158648" y="4016528"/>
              <a:ext cx="60726" cy="0"/>
            </a:xfrm>
            <a:custGeom>
              <a:avLst/>
              <a:gdLst>
                <a:gd name="T0" fmla="*/ 5 w 6"/>
                <a:gd name="T1" fmla="*/ 1 w 6"/>
                <a:gd name="T2" fmla="*/ 5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5" y="0"/>
                  </a:moveTo>
                  <a:cubicBezTo>
                    <a:pt x="4" y="0"/>
                    <a:pt x="0" y="0"/>
                    <a:pt x="1" y="0"/>
                  </a:cubicBezTo>
                  <a:cubicBezTo>
                    <a:pt x="2" y="0"/>
                    <a:pt x="6" y="0"/>
                    <a:pt x="5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2098" name="Freeform 796" descr="" title=""/>
            <p:cNvSpPr>
              <a:spLocks/>
            </p:cNvSpPr>
            <p:nvPr/>
          </p:nvSpPr>
          <p:spPr bwMode="auto">
            <a:xfrm>
              <a:off x="9295610" y="3388845"/>
              <a:ext cx="40485" cy="20249"/>
            </a:xfrm>
            <a:custGeom>
              <a:avLst/>
              <a:gdLst>
                <a:gd name="T0" fmla="*/ 3 w 4"/>
                <a:gd name="T1" fmla="*/ 2 h 2"/>
                <a:gd name="T2" fmla="*/ 2 w 4"/>
                <a:gd name="T3" fmla="*/ 0 h 2"/>
                <a:gd name="T4" fmla="*/ 3 w 4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3" y="2"/>
                  </a:moveTo>
                  <a:cubicBezTo>
                    <a:pt x="1" y="2"/>
                    <a:pt x="0" y="0"/>
                    <a:pt x="2" y="0"/>
                  </a:cubicBezTo>
                  <a:cubicBezTo>
                    <a:pt x="3" y="0"/>
                    <a:pt x="4" y="2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  <p:sp>
          <p:nvSpPr>
            <p:cNvPr id="2099" name="Freeform 797" descr="" title=""/>
            <p:cNvSpPr>
              <a:spLocks/>
            </p:cNvSpPr>
            <p:nvPr/>
          </p:nvSpPr>
          <p:spPr bwMode="auto">
            <a:xfrm>
              <a:off x="5081735" y="5808457"/>
              <a:ext cx="91092" cy="118112"/>
            </a:xfrm>
            <a:custGeom>
              <a:avLst/>
              <a:gdLst>
                <a:gd name="T0" fmla="*/ 9 w 9"/>
                <a:gd name="T1" fmla="*/ 11 h 12"/>
                <a:gd name="T2" fmla="*/ 5 w 9"/>
                <a:gd name="T3" fmla="*/ 2 h 12"/>
                <a:gd name="T4" fmla="*/ 2 w 9"/>
                <a:gd name="T5" fmla="*/ 2 h 12"/>
                <a:gd name="T6" fmla="*/ 0 w 9"/>
                <a:gd name="T7" fmla="*/ 3 h 12"/>
                <a:gd name="T8" fmla="*/ 3 w 9"/>
                <a:gd name="T9" fmla="*/ 5 h 12"/>
                <a:gd name="T10" fmla="*/ 3 w 9"/>
                <a:gd name="T11" fmla="*/ 7 h 12"/>
                <a:gd name="T12" fmla="*/ 4 w 9"/>
                <a:gd name="T13" fmla="*/ 7 h 12"/>
                <a:gd name="T14" fmla="*/ 3 w 9"/>
                <a:gd name="T15" fmla="*/ 8 h 12"/>
                <a:gd name="T16" fmla="*/ 6 w 9"/>
                <a:gd name="T17" fmla="*/ 11 h 12"/>
                <a:gd name="T18" fmla="*/ 6 w 9"/>
                <a:gd name="T19" fmla="*/ 9 h 12"/>
                <a:gd name="T20" fmla="*/ 9 w 9"/>
                <a:gd name="T21" fmla="*/ 11 h 12"/>
                <a:gd name="T22" fmla="*/ 9 w 9"/>
                <a:gd name="T23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12">
                  <a:moveTo>
                    <a:pt x="9" y="11"/>
                  </a:moveTo>
                  <a:cubicBezTo>
                    <a:pt x="8" y="8"/>
                    <a:pt x="7" y="4"/>
                    <a:pt x="5" y="2"/>
                  </a:cubicBezTo>
                  <a:cubicBezTo>
                    <a:pt x="4" y="1"/>
                    <a:pt x="3" y="0"/>
                    <a:pt x="2" y="2"/>
                  </a:cubicBezTo>
                  <a:cubicBezTo>
                    <a:pt x="2" y="2"/>
                    <a:pt x="0" y="2"/>
                    <a:pt x="0" y="3"/>
                  </a:cubicBezTo>
                  <a:cubicBezTo>
                    <a:pt x="1" y="4"/>
                    <a:pt x="3" y="3"/>
                    <a:pt x="3" y="5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3" y="8"/>
                    <a:pt x="4" y="7"/>
                    <a:pt x="4" y="7"/>
                  </a:cubicBezTo>
                  <a:cubicBezTo>
                    <a:pt x="5" y="8"/>
                    <a:pt x="3" y="8"/>
                    <a:pt x="3" y="8"/>
                  </a:cubicBezTo>
                  <a:cubicBezTo>
                    <a:pt x="3" y="9"/>
                    <a:pt x="5" y="11"/>
                    <a:pt x="6" y="11"/>
                  </a:cubicBezTo>
                  <a:cubicBezTo>
                    <a:pt x="6" y="11"/>
                    <a:pt x="2" y="7"/>
                    <a:pt x="6" y="9"/>
                  </a:cubicBezTo>
                  <a:cubicBezTo>
                    <a:pt x="7" y="9"/>
                    <a:pt x="9" y="12"/>
                    <a:pt x="9" y="11"/>
                  </a:cubicBezTo>
                  <a:cubicBezTo>
                    <a:pt x="8" y="10"/>
                    <a:pt x="9" y="12"/>
                    <a:pt x="9" y="1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636">
                <a:defRPr/>
              </a:pPr>
              <a:endParaRPr lang="id-ID" sz="1585">
                <a:latin typeface="Sinkin Sans 300 Light" charset="0"/>
              </a:endParaRPr>
            </a:p>
          </p:txBody>
        </p:sp>
      </p:grpSp>
      <p:sp>
        <p:nvSpPr>
          <p:cNvPr id="2102" name="Oval 853" descr="" title="">
            <a:extLst>
              <a:ext uri="{FF2B5EF4-FFF2-40B4-BE49-F238E27FC236}">
                <a16:creationId xmlns:a16="http://schemas.microsoft.com/office/drawing/2014/main" id="{60DBAA8F-367E-4220-8BEE-35B2BBE0E483}"/>
              </a:ext>
            </a:extLst>
          </p:cNvPr>
          <p:cNvSpPr/>
          <p:nvPr/>
        </p:nvSpPr>
        <p:spPr>
          <a:xfrm flipV="1">
            <a:off x="7253300" y="5514135"/>
            <a:ext cx="330906" cy="297922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99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3" name="Oval 854" descr="" title="">
            <a:extLst>
              <a:ext uri="{FF2B5EF4-FFF2-40B4-BE49-F238E27FC236}">
                <a16:creationId xmlns:a16="http://schemas.microsoft.com/office/drawing/2014/main" id="{9D1D3833-DF43-4691-902E-20277AC9D505}"/>
              </a:ext>
            </a:extLst>
          </p:cNvPr>
          <p:cNvSpPr/>
          <p:nvPr/>
        </p:nvSpPr>
        <p:spPr>
          <a:xfrm flipV="1">
            <a:off x="4976887" y="4265998"/>
            <a:ext cx="330906" cy="297922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99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4" name="Oval 855" descr="" title="">
            <a:extLst>
              <a:ext uri="{FF2B5EF4-FFF2-40B4-BE49-F238E27FC236}">
                <a16:creationId xmlns:a16="http://schemas.microsoft.com/office/drawing/2014/main" id="{DBDF2C39-9590-409E-AD69-80505AC9ADED}"/>
              </a:ext>
            </a:extLst>
          </p:cNvPr>
          <p:cNvSpPr/>
          <p:nvPr/>
        </p:nvSpPr>
        <p:spPr>
          <a:xfrm flipV="1">
            <a:off x="4893745" y="4053227"/>
            <a:ext cx="330906" cy="297922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99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5" name="Oval 856" descr="" title="">
            <a:extLst>
              <a:ext uri="{FF2B5EF4-FFF2-40B4-BE49-F238E27FC236}">
                <a16:creationId xmlns:a16="http://schemas.microsoft.com/office/drawing/2014/main" id="{AF637251-BC4B-4B9A-818C-C981B7367162}"/>
              </a:ext>
            </a:extLst>
          </p:cNvPr>
          <p:cNvSpPr/>
          <p:nvPr/>
        </p:nvSpPr>
        <p:spPr>
          <a:xfrm flipV="1">
            <a:off x="8046475" y="6234703"/>
            <a:ext cx="330906" cy="297922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6" name="Oval 857" descr="" title="">
            <a:extLst>
              <a:ext uri="{FF2B5EF4-FFF2-40B4-BE49-F238E27FC236}">
                <a16:creationId xmlns:a16="http://schemas.microsoft.com/office/drawing/2014/main" id="{C62B4F87-2DF0-4F4F-AAD0-DC5A9ADD1ED7}"/>
              </a:ext>
            </a:extLst>
          </p:cNvPr>
          <p:cNvSpPr/>
          <p:nvPr/>
        </p:nvSpPr>
        <p:spPr>
          <a:xfrm flipV="1">
            <a:off x="5173069" y="4120504"/>
            <a:ext cx="330906" cy="297922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7" name="Oval 858" descr="" title="">
            <a:extLst>
              <a:ext uri="{FF2B5EF4-FFF2-40B4-BE49-F238E27FC236}">
                <a16:creationId xmlns:a16="http://schemas.microsoft.com/office/drawing/2014/main" id="{9C8EAD46-0054-44DD-93A8-9BDEA7A21848}"/>
              </a:ext>
            </a:extLst>
          </p:cNvPr>
          <p:cNvSpPr/>
          <p:nvPr/>
        </p:nvSpPr>
        <p:spPr>
          <a:xfrm flipV="1">
            <a:off x="2085092" y="4552435"/>
            <a:ext cx="330906" cy="297922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99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8" name="Oval 859" descr="" title="">
            <a:extLst>
              <a:ext uri="{FF2B5EF4-FFF2-40B4-BE49-F238E27FC236}">
                <a16:creationId xmlns:a16="http://schemas.microsoft.com/office/drawing/2014/main" id="{73DE4C96-D0B5-4648-809B-44918B01058F}"/>
              </a:ext>
            </a:extLst>
          </p:cNvPr>
          <p:cNvSpPr/>
          <p:nvPr/>
        </p:nvSpPr>
        <p:spPr>
          <a:xfrm flipV="1">
            <a:off x="5369433" y="4122937"/>
            <a:ext cx="330906" cy="297922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99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9" name="Oval 860" descr="" title="">
            <a:extLst>
              <a:ext uri="{FF2B5EF4-FFF2-40B4-BE49-F238E27FC236}">
                <a16:creationId xmlns:a16="http://schemas.microsoft.com/office/drawing/2014/main" id="{A07C66F7-D32A-4204-95F7-B5328277414C}"/>
              </a:ext>
            </a:extLst>
          </p:cNvPr>
          <p:cNvSpPr/>
          <p:nvPr/>
        </p:nvSpPr>
        <p:spPr>
          <a:xfrm flipV="1">
            <a:off x="2687969" y="4000737"/>
            <a:ext cx="330906" cy="297922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99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0" name="Oval 861" descr="" title="">
            <a:extLst>
              <a:ext uri="{FF2B5EF4-FFF2-40B4-BE49-F238E27FC236}">
                <a16:creationId xmlns:a16="http://schemas.microsoft.com/office/drawing/2014/main" id="{A9EB147E-C138-4F11-9AA1-E15FA811195D}"/>
              </a:ext>
            </a:extLst>
          </p:cNvPr>
          <p:cNvSpPr/>
          <p:nvPr/>
        </p:nvSpPr>
        <p:spPr>
          <a:xfrm flipV="1">
            <a:off x="6203002" y="4989718"/>
            <a:ext cx="330906" cy="297922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99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1" name="Oval 862" descr="" title="">
            <a:extLst>
              <a:ext uri="{FF2B5EF4-FFF2-40B4-BE49-F238E27FC236}">
                <a16:creationId xmlns:a16="http://schemas.microsoft.com/office/drawing/2014/main" id="{CAA07B49-7658-4019-A369-2AE94C96AA0B}"/>
              </a:ext>
            </a:extLst>
          </p:cNvPr>
          <p:cNvSpPr/>
          <p:nvPr/>
        </p:nvSpPr>
        <p:spPr>
          <a:xfrm flipV="1">
            <a:off x="8057119" y="4583823"/>
            <a:ext cx="330906" cy="297922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99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2" name="Oval 863" descr="" title="">
            <a:extLst>
              <a:ext uri="{FF2B5EF4-FFF2-40B4-BE49-F238E27FC236}">
                <a16:creationId xmlns:a16="http://schemas.microsoft.com/office/drawing/2014/main" id="{FCDEEE6D-28D2-4A75-9EC1-1FCBE127F1BB}"/>
              </a:ext>
            </a:extLst>
          </p:cNvPr>
          <p:cNvSpPr/>
          <p:nvPr/>
        </p:nvSpPr>
        <p:spPr>
          <a:xfrm flipV="1">
            <a:off x="2650908" y="4973497"/>
            <a:ext cx="330906" cy="297922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99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3" name="Oval 864" descr="" title="">
            <a:extLst>
              <a:ext uri="{FF2B5EF4-FFF2-40B4-BE49-F238E27FC236}">
                <a16:creationId xmlns:a16="http://schemas.microsoft.com/office/drawing/2014/main" id="{FD61DE87-A84C-4D03-80A2-DDFB7D4DB87D}"/>
              </a:ext>
            </a:extLst>
          </p:cNvPr>
          <p:cNvSpPr/>
          <p:nvPr/>
        </p:nvSpPr>
        <p:spPr>
          <a:xfrm flipV="1">
            <a:off x="3645191" y="6383636"/>
            <a:ext cx="330906" cy="297922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99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4" name="Oval 865" descr="" title="">
            <a:extLst>
              <a:ext uri="{FF2B5EF4-FFF2-40B4-BE49-F238E27FC236}">
                <a16:creationId xmlns:a16="http://schemas.microsoft.com/office/drawing/2014/main" id="{D01250FD-6653-4F37-920B-0562632ACFC3}"/>
              </a:ext>
            </a:extLst>
          </p:cNvPr>
          <p:cNvSpPr/>
          <p:nvPr/>
        </p:nvSpPr>
        <p:spPr>
          <a:xfrm flipV="1">
            <a:off x="4848981" y="4464160"/>
            <a:ext cx="330906" cy="297922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99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5" name="Oval 866" descr="" title="">
            <a:extLst>
              <a:ext uri="{FF2B5EF4-FFF2-40B4-BE49-F238E27FC236}">
                <a16:creationId xmlns:a16="http://schemas.microsoft.com/office/drawing/2014/main" id="{D7C0BCBC-92A3-4806-8FE2-ED917C5D0AEB}"/>
              </a:ext>
            </a:extLst>
          </p:cNvPr>
          <p:cNvSpPr/>
          <p:nvPr/>
        </p:nvSpPr>
        <p:spPr>
          <a:xfrm flipV="1">
            <a:off x="5280878" y="3775290"/>
            <a:ext cx="330906" cy="297922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6" name="Oval 867" descr="" title="">
            <a:extLst>
              <a:ext uri="{FF2B5EF4-FFF2-40B4-BE49-F238E27FC236}">
                <a16:creationId xmlns:a16="http://schemas.microsoft.com/office/drawing/2014/main" id="{FCDEEE6D-28D2-4A75-9EC1-1FCBE127F1BB}"/>
              </a:ext>
            </a:extLst>
          </p:cNvPr>
          <p:cNvSpPr/>
          <p:nvPr/>
        </p:nvSpPr>
        <p:spPr>
          <a:xfrm flipV="1">
            <a:off x="2712270" y="4591261"/>
            <a:ext cx="330906" cy="297922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99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5" name="Oval 444" descr="" title="">
            <a:extLst>
              <a:ext uri="{FF2B5EF4-FFF2-40B4-BE49-F238E27FC236}">
                <a16:creationId xmlns:a16="http://schemas.microsoft.com/office/drawing/2014/main" id="{65D9AF25-5A41-4D54-AC2E-09D8A9439A8B}"/>
              </a:ext>
            </a:extLst>
          </p:cNvPr>
          <p:cNvSpPr/>
          <p:nvPr/>
        </p:nvSpPr>
        <p:spPr>
          <a:xfrm>
            <a:off x="8800886" y="8706326"/>
            <a:ext cx="2241755" cy="224175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18278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chemeClr val="bg1"/>
                </a:solidFill>
                <a:latin typeface="Open Sans"/>
              </a:rPr>
              <a:t>20+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46" name="Oval 445" descr="" title="">
            <a:extLst>
              <a:ext uri="{FF2B5EF4-FFF2-40B4-BE49-F238E27FC236}">
                <a16:creationId xmlns:a16="http://schemas.microsoft.com/office/drawing/2014/main" id="{83A42189-A208-4FD2-B08C-8763EF768EAB}"/>
              </a:ext>
            </a:extLst>
          </p:cNvPr>
          <p:cNvSpPr/>
          <p:nvPr/>
        </p:nvSpPr>
        <p:spPr>
          <a:xfrm>
            <a:off x="14498992" y="8788591"/>
            <a:ext cx="2241755" cy="2241755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78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444" name="Picture 3" descr="" title="">
            <a:extLst>
              <a:ext uri="{FF2B5EF4-FFF2-40B4-BE49-F238E27FC236}">
                <a16:creationId xmlns:a16="http://schemas.microsoft.com/office/drawing/2014/main" id="{365E2F50-0459-4E64-A706-BD8CF2834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8018" y="4343289"/>
            <a:ext cx="2021783" cy="45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7" name="Picture 5" descr="" title="">
            <a:extLst>
              <a:ext uri="{FF2B5EF4-FFF2-40B4-BE49-F238E27FC236}">
                <a16:creationId xmlns:a16="http://schemas.microsoft.com/office/drawing/2014/main" id="{FBA169C9-C70B-4CC9-BADB-1CBA40B64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5480" y="8788591"/>
            <a:ext cx="2065655" cy="38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9" name="Picture 13" descr="" title="">
            <a:extLst>
              <a:ext uri="{FF2B5EF4-FFF2-40B4-BE49-F238E27FC236}">
                <a16:creationId xmlns:a16="http://schemas.microsoft.com/office/drawing/2014/main" id="{1947F2D6-9D5C-412B-8A2E-4F03AD55A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2935" y="10015221"/>
            <a:ext cx="1586865" cy="26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" name="Picture 11" descr="" title="">
            <a:extLst>
              <a:ext uri="{FF2B5EF4-FFF2-40B4-BE49-F238E27FC236}">
                <a16:creationId xmlns:a16="http://schemas.microsoft.com/office/drawing/2014/main" id="{A4C0A497-1608-4F06-91E3-F235D4083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8664" y="7820636"/>
            <a:ext cx="2330590" cy="40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1" name="Picture 4" descr="" title="">
            <a:extLst>
              <a:ext uri="{FF2B5EF4-FFF2-40B4-BE49-F238E27FC236}">
                <a16:creationId xmlns:a16="http://schemas.microsoft.com/office/drawing/2014/main" id="{C2D1F2F5-28BD-4204-87D8-DA93FA9F1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6341" y="9754147"/>
            <a:ext cx="2063732" cy="41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2" name="Picture 6" descr="" title="">
            <a:extLst>
              <a:ext uri="{FF2B5EF4-FFF2-40B4-BE49-F238E27FC236}">
                <a16:creationId xmlns:a16="http://schemas.microsoft.com/office/drawing/2014/main" id="{7B517B72-6A51-46D0-BCC9-3D36797CA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241" y="10923362"/>
            <a:ext cx="2124939" cy="31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3" name="TextBox 452" descr="" title="">
            <a:extLst>
              <a:ext uri="{FF2B5EF4-FFF2-40B4-BE49-F238E27FC236}">
                <a16:creationId xmlns:a16="http://schemas.microsoft.com/office/drawing/2014/main" id="{EF226DD4-EA85-47EB-B40C-7B5C12A91527}"/>
              </a:ext>
            </a:extLst>
          </p:cNvPr>
          <p:cNvSpPr txBox="1"/>
          <p:nvPr/>
        </p:nvSpPr>
        <p:spPr>
          <a:xfrm>
            <a:off x="19838402" y="12074029"/>
            <a:ext cx="2903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969696"/>
                </a:solidFill>
              </a:rPr>
              <a:t>*PARTIAL LIST</a:t>
            </a:r>
          </a:p>
        </p:txBody>
      </p:sp>
      <p:pic>
        <p:nvPicPr>
          <p:cNvPr id="454" name="Picture 8" descr="" title="">
            <a:extLst>
              <a:ext uri="{FF2B5EF4-FFF2-40B4-BE49-F238E27FC236}">
                <a16:creationId xmlns:a16="http://schemas.microsoft.com/office/drawing/2014/main" id="{DA0AC06C-2F68-4E53-A38E-616602729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4385" y="7573348"/>
            <a:ext cx="2403967" cy="80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5" name="Picture 2" descr="" title="">
            <a:extLst>
              <a:ext uri="{FF2B5EF4-FFF2-40B4-BE49-F238E27FC236}">
                <a16:creationId xmlns:a16="http://schemas.microsoft.com/office/drawing/2014/main" id="{AC2D5F47-0B2D-43FB-9FE3-DA95741C4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8695" y="4157429"/>
            <a:ext cx="2159226" cy="96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" name="Picture 4" descr="" title="">
            <a:extLst>
              <a:ext uri="{FF2B5EF4-FFF2-40B4-BE49-F238E27FC236}">
                <a16:creationId xmlns:a16="http://schemas.microsoft.com/office/drawing/2014/main" id="{3F3405F2-4AF7-41A4-9FD4-34E3CA11D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3870" y="5322510"/>
            <a:ext cx="2735325" cy="52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1" name="Picture 6" descr="" title="">
            <a:extLst>
              <a:ext uri="{FF2B5EF4-FFF2-40B4-BE49-F238E27FC236}">
                <a16:creationId xmlns:a16="http://schemas.microsoft.com/office/drawing/2014/main" id="{67E64178-56F0-4333-B467-3B373ECC2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0662" y="6532597"/>
            <a:ext cx="2450943" cy="76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2" name="Picture 8" descr="" title="">
            <a:extLst>
              <a:ext uri="{FF2B5EF4-FFF2-40B4-BE49-F238E27FC236}">
                <a16:creationId xmlns:a16="http://schemas.microsoft.com/office/drawing/2014/main" id="{C04A555F-7B40-4726-BB38-63869A0CE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8036" y="5086781"/>
            <a:ext cx="1371486" cy="97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3" name="Picture 10" descr="" title="">
            <a:extLst>
              <a:ext uri="{FF2B5EF4-FFF2-40B4-BE49-F238E27FC236}">
                <a16:creationId xmlns:a16="http://schemas.microsoft.com/office/drawing/2014/main" id="{B37DB45F-AA07-4B4A-A1F2-36A0F875C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3121" y="8670529"/>
            <a:ext cx="1541676" cy="46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" title="">
            <a:extLst>
              <a:ext uri="{FF2B5EF4-FFF2-40B4-BE49-F238E27FC236}">
                <a16:creationId xmlns:a16="http://schemas.microsoft.com/office/drawing/2014/main" id="{85F25DC6-9C91-4FDA-BFE7-153A4614F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9530" y="6426815"/>
            <a:ext cx="1773678" cy="80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/>
    <p:extLst>
      <p:ext uri="{BB962C8B-B14F-4D97-AF65-F5344CB8AC3E}">
        <p14:creationId xmlns:p14="http://schemas.microsoft.com/office/powerpoint/2010/main" val="216447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>
      <p:transition/>
    </mc:Fallback>
  </mc:AlternateContent>
</p:sld>
</file>

<file path=ppt/slides/slide4.xml><?xml version="1.0" encoding="utf-8"?>
<p:sld xmlns:a16="http://schemas.microsoft.com/office/drawing/2014/main" xmlns:a14="http://schemas.microsoft.com/office/drawing/2010/main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sosceles Triangle 8" descr="" title="">
            <a:extLst>
              <a:ext uri="{FF2B5EF4-FFF2-40B4-BE49-F238E27FC236}">
                <a16:creationId xmlns:a16="http://schemas.microsoft.com/office/drawing/2014/main" id="{04E302EA-8AFF-4F8E-B91E-B54AE1BBE466}"/>
              </a:ext>
            </a:extLst>
          </p:cNvPr>
          <p:cNvSpPr/>
          <p:nvPr/>
        </p:nvSpPr>
        <p:spPr>
          <a:xfrm rot="16200000">
            <a:off x="5102304" y="3957827"/>
            <a:ext cx="6968032" cy="587502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A362424F-0AF3-469A-9464-F884CA46E6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Inseego </a:t>
            </a:r>
            <a:r>
              <a:rPr lang="en-US" sz="6400">
                <a:solidFill>
                  <a:srgbClr val="0099FF"/>
                </a:solidFill>
                <a:sym typeface="Open Sans Light"/>
              </a:rPr>
              <a:t>Cybersecurity</a:t>
            </a:r>
            <a:endParaRPr lang="en-US"/>
          </a:p>
        </p:txBody>
      </p:sp>
      <p:sp>
        <p:nvSpPr>
          <p:cNvPr id="3" name="Subtitle 2" descr="" title="">
            <a:extLst>
              <a:ext uri="{FF2B5EF4-FFF2-40B4-BE49-F238E27FC236}">
                <a16:creationId xmlns:a16="http://schemas.microsoft.com/office/drawing/2014/main" id="{55DA6E72-7A00-4829-AEE8-9A97FFF187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199" dirty="0">
                <a:solidFill>
                  <a:schemeClr val="accent3"/>
                </a:solidFill>
              </a:rPr>
              <a:t>Holistic Approach</a:t>
            </a:r>
          </a:p>
        </p:txBody>
      </p:sp>
      <p:sp>
        <p:nvSpPr>
          <p:cNvPr id="19" name="TextBox 18" descr="" title="">
            <a:extLst>
              <a:ext uri="{FF2B5EF4-FFF2-40B4-BE49-F238E27FC236}">
                <a16:creationId xmlns:a16="http://schemas.microsoft.com/office/drawing/2014/main" id="{360ECB6F-B321-4EFB-89C7-D719E5307531}"/>
              </a:ext>
            </a:extLst>
          </p:cNvPr>
          <p:cNvSpPr txBox="1"/>
          <p:nvPr/>
        </p:nvSpPr>
        <p:spPr>
          <a:xfrm>
            <a:off x="15185104" y="3389938"/>
            <a:ext cx="57828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343"/>
            <a:r>
              <a:rPr lang="en-US" sz="5000" dirty="0">
                <a:solidFill>
                  <a:srgbClr val="3399FF"/>
                </a:solidFill>
                <a:latin typeface="+mj-lt"/>
              </a:rPr>
              <a:t>Segment Needs</a:t>
            </a:r>
          </a:p>
        </p:txBody>
      </p:sp>
      <p:sp>
        <p:nvSpPr>
          <p:cNvPr id="25" name="Rectangle 24" descr="" title="">
            <a:extLst>
              <a:ext uri="{FF2B5EF4-FFF2-40B4-BE49-F238E27FC236}">
                <a16:creationId xmlns:a16="http://schemas.microsoft.com/office/drawing/2014/main" id="{6EC1E962-FC6B-49F9-BB5A-E1FF25761957}"/>
              </a:ext>
            </a:extLst>
          </p:cNvPr>
          <p:cNvSpPr/>
          <p:nvPr/>
        </p:nvSpPr>
        <p:spPr>
          <a:xfrm>
            <a:off x="15185104" y="4562629"/>
            <a:ext cx="8597484" cy="7969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17147" lvl="1" indent="-2517147" defTabSz="1487488"/>
            <a:r>
              <a:rPr lang="en-US" sz="3199" dirty="0">
                <a:solidFill>
                  <a:srgbClr val="5F5F5F"/>
                </a:solidFill>
                <a:latin typeface="Open Sans"/>
              </a:rPr>
              <a:t>Carriers:  		Anti-Hacking</a:t>
            </a:r>
          </a:p>
          <a:p>
            <a:pPr marL="2517147" lvl="1" indent="-2517147" defTabSz="1487488"/>
            <a:r>
              <a:rPr lang="en-US" sz="3199" dirty="0">
                <a:solidFill>
                  <a:srgbClr val="5F5F5F"/>
                </a:solidFill>
                <a:latin typeface="Open Sans"/>
              </a:rPr>
              <a:t>	  	Advanced encryption</a:t>
            </a:r>
          </a:p>
          <a:p>
            <a:pPr marL="2517147" lvl="1" indent="-2517147" defTabSz="1487488"/>
            <a:r>
              <a:rPr lang="en-US" sz="3199" dirty="0">
                <a:solidFill>
                  <a:srgbClr val="5F5F5F"/>
                </a:solidFill>
                <a:latin typeface="Open Sans"/>
              </a:rPr>
              <a:t>		Anti-Spoofing</a:t>
            </a:r>
          </a:p>
          <a:p>
            <a:pPr marL="0" lvl="1" defTabSz="1827887"/>
            <a:endParaRPr lang="en-US" sz="3199" dirty="0">
              <a:solidFill>
                <a:srgbClr val="5F5F5F"/>
              </a:solidFill>
              <a:latin typeface="Open Sans"/>
            </a:endParaRPr>
          </a:p>
          <a:p>
            <a:pPr marL="0" lvl="1" defTabSz="1487488"/>
            <a:r>
              <a:rPr lang="en-US" sz="3199" dirty="0">
                <a:solidFill>
                  <a:srgbClr val="5F5F5F"/>
                </a:solidFill>
                <a:latin typeface="Open Sans"/>
              </a:rPr>
              <a:t>Consumers:	Secure Home Network</a:t>
            </a:r>
          </a:p>
          <a:p>
            <a:pPr marL="0" lvl="1" defTabSz="1487488"/>
            <a:r>
              <a:rPr lang="en-US" sz="3199" dirty="0">
                <a:solidFill>
                  <a:srgbClr val="5F5F5F"/>
                </a:solidFill>
                <a:latin typeface="Open Sans"/>
              </a:rPr>
              <a:t>		Parental Controls</a:t>
            </a:r>
          </a:p>
          <a:p>
            <a:pPr marL="2517147" lvl="1" indent="-2517147" defTabSz="1827887"/>
            <a:endParaRPr lang="en-US" sz="3199" dirty="0">
              <a:solidFill>
                <a:srgbClr val="5F5F5F"/>
              </a:solidFill>
              <a:latin typeface="Open Sans"/>
            </a:endParaRPr>
          </a:p>
          <a:p>
            <a:pPr marL="2517147" lvl="1" indent="-2517147" defTabSz="1487488"/>
            <a:r>
              <a:rPr lang="en-US" sz="3199" dirty="0">
                <a:solidFill>
                  <a:srgbClr val="5F5F5F"/>
                </a:solidFill>
                <a:latin typeface="Open Sans"/>
              </a:rPr>
              <a:t>Education:  		Enable CIPA Compliance</a:t>
            </a:r>
          </a:p>
          <a:p>
            <a:pPr marL="2517147" lvl="1" indent="-2517147" defTabSz="1827887"/>
            <a:endParaRPr lang="en-US" sz="3199" dirty="0">
              <a:solidFill>
                <a:srgbClr val="5F5F5F"/>
              </a:solidFill>
              <a:latin typeface="Open Sans"/>
            </a:endParaRPr>
          </a:p>
          <a:p>
            <a:pPr marL="0" lvl="1" defTabSz="1487488"/>
            <a:r>
              <a:rPr lang="en-US" sz="3199" dirty="0">
                <a:solidFill>
                  <a:srgbClr val="5F5F5F"/>
                </a:solidFill>
                <a:latin typeface="Open Sans"/>
              </a:rPr>
              <a:t>Healthcare:	Enable HIPPA Compliance</a:t>
            </a:r>
          </a:p>
          <a:p>
            <a:pPr marL="0" lvl="1" defTabSz="1487488"/>
            <a:endParaRPr lang="en-US" sz="3199" dirty="0">
              <a:solidFill>
                <a:srgbClr val="5F5F5F"/>
              </a:solidFill>
              <a:latin typeface="Open Sans"/>
            </a:endParaRPr>
          </a:p>
          <a:p>
            <a:pPr marL="0" lvl="1" defTabSz="1487488"/>
            <a:r>
              <a:rPr lang="en-US" sz="3199" dirty="0">
                <a:solidFill>
                  <a:srgbClr val="5F5F5F"/>
                </a:solidFill>
                <a:latin typeface="Open Sans"/>
              </a:rPr>
              <a:t>Enterprise &amp; 	IP/Transport-Level Security</a:t>
            </a:r>
            <a:br>
              <a:rPr lang="en-US" sz="3199" dirty="0">
                <a:solidFill>
                  <a:srgbClr val="5F5F5F"/>
                </a:solidFill>
                <a:latin typeface="Open Sans"/>
              </a:rPr>
            </a:br>
            <a:r>
              <a:rPr lang="en-US" sz="3199" dirty="0">
                <a:solidFill>
                  <a:srgbClr val="5F5F5F"/>
                </a:solidFill>
                <a:latin typeface="Open Sans"/>
              </a:rPr>
              <a:t>Government:	Device Administration</a:t>
            </a:r>
          </a:p>
          <a:p>
            <a:pPr marL="0" lvl="1" defTabSz="1487488"/>
            <a:r>
              <a:rPr lang="en-US" sz="3199" dirty="0">
                <a:solidFill>
                  <a:srgbClr val="5F5F5F"/>
                </a:solidFill>
                <a:latin typeface="Open Sans"/>
              </a:rPr>
              <a:t>		Device Lockdown</a:t>
            </a:r>
          </a:p>
          <a:p>
            <a:pPr marL="0" lvl="1" defTabSz="1487488"/>
            <a:r>
              <a:rPr lang="en-US" sz="3199" dirty="0">
                <a:solidFill>
                  <a:srgbClr val="5F5F5F"/>
                </a:solidFill>
                <a:latin typeface="Open Sans"/>
              </a:rPr>
              <a:t>		Real-time threat detection</a:t>
            </a:r>
          </a:p>
          <a:p>
            <a:pPr marL="0" lvl="1" defTabSz="1487488"/>
            <a:r>
              <a:rPr lang="en-US" sz="3199" dirty="0">
                <a:solidFill>
                  <a:srgbClr val="5F5F5F"/>
                </a:solidFill>
                <a:latin typeface="Open Sans"/>
              </a:rPr>
              <a:t>		Remote device management</a:t>
            </a:r>
          </a:p>
        </p:txBody>
      </p:sp>
      <p:grpSp>
        <p:nvGrpSpPr>
          <p:cNvPr id="8" name="Group 7" descr="" title="">
            <a:extLst>
              <a:ext uri="{FF2B5EF4-FFF2-40B4-BE49-F238E27FC236}">
                <a16:creationId xmlns:a16="http://schemas.microsoft.com/office/drawing/2014/main" id="{BAD6B571-7ED5-46CC-972E-027127F58F42}"/>
              </a:ext>
            </a:extLst>
          </p:cNvPr>
          <p:cNvGrpSpPr/>
          <p:nvPr/>
        </p:nvGrpSpPr>
        <p:grpSpPr>
          <a:xfrm>
            <a:off x="7498080" y="3570432"/>
            <a:ext cx="7165918" cy="7165918"/>
            <a:chOff x="7908133" y="3121823"/>
            <a:chExt cx="8159855" cy="8159855"/>
          </a:xfrm>
        </p:grpSpPr>
        <p:sp>
          <p:nvSpPr>
            <p:cNvPr id="15" name="Flowchart: Connector 14" descr="" title="">
              <a:extLst>
                <a:ext uri="{FF2B5EF4-FFF2-40B4-BE49-F238E27FC236}">
                  <a16:creationId xmlns:a16="http://schemas.microsoft.com/office/drawing/2014/main" id="{3730F0C4-215D-41EA-BD12-81ED4AE30221}"/>
                </a:ext>
              </a:extLst>
            </p:cNvPr>
            <p:cNvSpPr/>
            <p:nvPr/>
          </p:nvSpPr>
          <p:spPr>
            <a:xfrm>
              <a:off x="7908133" y="3121823"/>
              <a:ext cx="8159855" cy="8159855"/>
            </a:xfrm>
            <a:prstGeom prst="flowChartConnector">
              <a:avLst/>
            </a:prstGeom>
            <a:solidFill>
              <a:srgbClr val="8BC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Connector 11" descr="" title="">
              <a:extLst>
                <a:ext uri="{FF2B5EF4-FFF2-40B4-BE49-F238E27FC236}">
                  <a16:creationId xmlns:a16="http://schemas.microsoft.com/office/drawing/2014/main" id="{54603BDB-0422-4F0E-B8F0-E246B0D09C47}"/>
                </a:ext>
              </a:extLst>
            </p:cNvPr>
            <p:cNvSpPr/>
            <p:nvPr/>
          </p:nvSpPr>
          <p:spPr>
            <a:xfrm>
              <a:off x="9077853" y="4291543"/>
              <a:ext cx="5820414" cy="5820414"/>
            </a:xfrm>
            <a:prstGeom prst="flowChartConnector">
              <a:avLst/>
            </a:prstGeom>
            <a:solidFill>
              <a:srgbClr val="61B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 descr="" title="">
              <a:extLst>
                <a:ext uri="{FF2B5EF4-FFF2-40B4-BE49-F238E27FC236}">
                  <a16:creationId xmlns:a16="http://schemas.microsoft.com/office/drawing/2014/main" id="{015F6CC1-D239-4C1D-AC47-FF1B87235833}"/>
                </a:ext>
              </a:extLst>
            </p:cNvPr>
            <p:cNvSpPr/>
            <p:nvPr/>
          </p:nvSpPr>
          <p:spPr>
            <a:xfrm>
              <a:off x="10127377" y="5341067"/>
              <a:ext cx="3721367" cy="372136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343"/>
              <a:endParaRPr lang="en-US">
                <a:solidFill>
                  <a:prstClr val="white"/>
                </a:solidFill>
                <a:latin typeface="Open Sans"/>
              </a:endParaRPr>
            </a:p>
          </p:txBody>
        </p:sp>
        <p:pic>
          <p:nvPicPr>
            <p:cNvPr id="6" name="Graphic 5" descr="" title="">
              <a:extLst>
                <a:ext uri="{FF2B5EF4-FFF2-40B4-BE49-F238E27FC236}">
                  <a16:creationId xmlns:a16="http://schemas.microsoft.com/office/drawing/2014/main" id="{A48E3E69-6A5E-4DE9-B3DF-6CD20F85AF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121456" y="5547361"/>
              <a:ext cx="1654391" cy="1654391"/>
            </a:xfrm>
            <a:prstGeom prst="rect">
              <a:avLst/>
            </a:prstGeom>
          </p:spPr>
        </p:pic>
        <p:sp>
          <p:nvSpPr>
            <p:cNvPr id="7" name="TextBox 6" descr="" title="">
              <a:extLst>
                <a:ext uri="{FF2B5EF4-FFF2-40B4-BE49-F238E27FC236}">
                  <a16:creationId xmlns:a16="http://schemas.microsoft.com/office/drawing/2014/main" id="{DD89772E-CA41-4C9B-9E92-B751839A9210}"/>
                </a:ext>
              </a:extLst>
            </p:cNvPr>
            <p:cNvSpPr txBox="1"/>
            <p:nvPr/>
          </p:nvSpPr>
          <p:spPr>
            <a:xfrm>
              <a:off x="10734837" y="7201751"/>
              <a:ext cx="2506449" cy="1200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828343"/>
              <a:r>
                <a:rPr lang="en-US" dirty="0">
                  <a:solidFill>
                    <a:prstClr val="white"/>
                  </a:solidFill>
                  <a:latin typeface="Open Sans"/>
                </a:rPr>
                <a:t>5G Core</a:t>
              </a:r>
            </a:p>
            <a:p>
              <a:pPr algn="ctr" defTabSz="1828343"/>
              <a:r>
                <a:rPr lang="en-US" dirty="0">
                  <a:solidFill>
                    <a:prstClr val="white"/>
                  </a:solidFill>
                  <a:latin typeface="Open Sans"/>
                </a:rPr>
                <a:t>Security</a:t>
              </a:r>
            </a:p>
          </p:txBody>
        </p:sp>
        <p:sp>
          <p:nvSpPr>
            <p:cNvPr id="22" name="Rectangle 21" descr="" title="">
              <a:extLst>
                <a:ext uri="{FF2B5EF4-FFF2-40B4-BE49-F238E27FC236}">
                  <a16:creationId xmlns:a16="http://schemas.microsoft.com/office/drawing/2014/main" id="{B04782DB-725B-47C2-9D5F-C6888D9E8540}"/>
                </a:ext>
              </a:extLst>
            </p:cNvPr>
            <p:cNvSpPr/>
            <p:nvPr/>
          </p:nvSpPr>
          <p:spPr>
            <a:xfrm>
              <a:off x="9609465" y="4842055"/>
              <a:ext cx="4718279" cy="537343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</a:t>
              </a:r>
              <a:r>
                <a:rPr lang="en-US" sz="5400" baseline="30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rd</a:t>
              </a:r>
              <a:r>
                <a:rPr lang="en-US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Party Testing</a:t>
              </a:r>
              <a:endPara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8" name="Rectangle 27" descr="" title="">
              <a:extLst>
                <a:ext uri="{FF2B5EF4-FFF2-40B4-BE49-F238E27FC236}">
                  <a16:creationId xmlns:a16="http://schemas.microsoft.com/office/drawing/2014/main" id="{D4505C16-D982-4658-994B-FAE914617170}"/>
                </a:ext>
              </a:extLst>
            </p:cNvPr>
            <p:cNvSpPr/>
            <p:nvPr/>
          </p:nvSpPr>
          <p:spPr>
            <a:xfrm>
              <a:off x="8791016" y="3806386"/>
              <a:ext cx="6355175" cy="537343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88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Inseego Secure Security Service</a:t>
              </a:r>
              <a:endParaRPr lang="en-US" sz="8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4" name="TextBox 13" descr="" title="">
            <a:extLst>
              <a:ext uri="{FF2B5EF4-FFF2-40B4-BE49-F238E27FC236}">
                <a16:creationId xmlns:a16="http://schemas.microsoft.com/office/drawing/2014/main" id="{F6360017-0676-40D1-8F4F-E42E8B548AC0}"/>
              </a:ext>
            </a:extLst>
          </p:cNvPr>
          <p:cNvSpPr txBox="1"/>
          <p:nvPr/>
        </p:nvSpPr>
        <p:spPr>
          <a:xfrm>
            <a:off x="441441" y="6096161"/>
            <a:ext cx="550050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6000" b="0" i="0" dirty="0">
                <a:solidFill>
                  <a:schemeClr val="accent1"/>
                </a:solidFill>
                <a:effectLst/>
                <a:latin typeface="+mj-lt"/>
              </a:rPr>
              <a:t>Multiple layers of security</a:t>
            </a:r>
          </a:p>
        </p:txBody>
      </p:sp>
    </p:spTree>
    <p:custDataLst/>
    <p:extLst>
      <p:ext uri="{BB962C8B-B14F-4D97-AF65-F5344CB8AC3E}">
        <p14:creationId xmlns:p14="http://schemas.microsoft.com/office/powerpoint/2010/main" val="279151659"/>
      </p:ext>
    </p:extLst>
  </p:cSld>
  <p:clrMapOvr>
    <a:masterClrMapping/>
  </p:clrMapOvr>
  <p:transition spd="slow" advClick="0" advTm="1000">
    <p:wipe dir="r"/>
  </p:transition>
</p:sld>
</file>

<file path=ppt/slides/slide5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32C0E61C-23FD-431E-8C70-E81A9C5A7A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969696"/>
                </a:solidFill>
              </a:rPr>
              <a:t>Trusted for Highly Secure </a:t>
            </a:r>
            <a:r>
              <a:rPr lang="en-US" dirty="0">
                <a:solidFill>
                  <a:srgbClr val="3399FF"/>
                </a:solidFill>
              </a:rPr>
              <a:t>Applications</a:t>
            </a:r>
          </a:p>
        </p:txBody>
      </p:sp>
      <p:pic>
        <p:nvPicPr>
          <p:cNvPr id="3082" name="Picture 10" descr="" title="">
            <a:extLst>
              <a:ext uri="{FF2B5EF4-FFF2-40B4-BE49-F238E27FC236}">
                <a16:creationId xmlns:a16="http://schemas.microsoft.com/office/drawing/2014/main" id="{868B7795-0E7F-458F-B5C3-5BBBFFF9B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220" y="7173940"/>
            <a:ext cx="10032518" cy="484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 descr="" title="">
            <a:extLst>
              <a:ext uri="{FF2B5EF4-FFF2-40B4-BE49-F238E27FC236}">
                <a16:creationId xmlns:a16="http://schemas.microsoft.com/office/drawing/2014/main" id="{D3273A80-6D0F-41EE-9051-4717997B749F}"/>
              </a:ext>
            </a:extLst>
          </p:cNvPr>
          <p:cNvGrpSpPr/>
          <p:nvPr/>
        </p:nvGrpSpPr>
        <p:grpSpPr>
          <a:xfrm>
            <a:off x="3169910" y="3021619"/>
            <a:ext cx="18951808" cy="4152321"/>
            <a:chOff x="371343" y="2996649"/>
            <a:chExt cx="26115265" cy="5721826"/>
          </a:xfrm>
        </p:grpSpPr>
        <p:pic>
          <p:nvPicPr>
            <p:cNvPr id="3074" name="Picture 2" descr="" title="">
              <a:extLst>
                <a:ext uri="{FF2B5EF4-FFF2-40B4-BE49-F238E27FC236}">
                  <a16:creationId xmlns:a16="http://schemas.microsoft.com/office/drawing/2014/main" id="{CF47B047-B771-4F99-8BF0-F34C0BAC61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343" y="3051406"/>
              <a:ext cx="5616992" cy="5612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" title="">
              <a:extLst>
                <a:ext uri="{FF2B5EF4-FFF2-40B4-BE49-F238E27FC236}">
                  <a16:creationId xmlns:a16="http://schemas.microsoft.com/office/drawing/2014/main" id="{FF0D519E-EE28-4493-8621-A2BD7129D1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54544" y="3049066"/>
              <a:ext cx="5616992" cy="5616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0" name="Picture 8" descr="" title="">
              <a:extLst>
                <a:ext uri="{FF2B5EF4-FFF2-40B4-BE49-F238E27FC236}">
                  <a16:creationId xmlns:a16="http://schemas.microsoft.com/office/drawing/2014/main" id="{FBF2B1F9-1CD3-4085-ADCE-B191472A37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1841" y="3049066"/>
              <a:ext cx="5631070" cy="5616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8" name="Picture 36" descr="" title="">
              <a:extLst>
                <a:ext uri="{FF2B5EF4-FFF2-40B4-BE49-F238E27FC236}">
                  <a16:creationId xmlns:a16="http://schemas.microsoft.com/office/drawing/2014/main" id="{6CD8C7D1-F5D8-4291-9ABE-5B832F3174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64782" y="2996649"/>
              <a:ext cx="5721826" cy="5721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09104144"/>
      </p:ext>
    </p:extLst>
  </p:cSld>
  <p:clrMapOvr>
    <a:masterClrMapping/>
  </p:clrMapOvr>
  <p:transition spd="slow" advClick="0" advTm="1000">
    <p:wipe dir="r"/>
  </p:transition>
</p:sld>
</file>

<file path=ppt/slides/slide6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descr="" title="">
            <a:extLst>
              <a:ext uri="{FF2B5EF4-FFF2-40B4-BE49-F238E27FC236}">
                <a16:creationId xmlns:a16="http://schemas.microsoft.com/office/drawing/2014/main" id="{57C0A351-3D96-4F3F-AAEE-5ED201098156}"/>
              </a:ext>
            </a:extLst>
          </p:cNvPr>
          <p:cNvSpPr/>
          <p:nvPr/>
        </p:nvSpPr>
        <p:spPr>
          <a:xfrm>
            <a:off x="568651" y="8071671"/>
            <a:ext cx="23468678" cy="4376144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 descr="" title="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969696"/>
                </a:solidFill>
              </a:rPr>
              <a:t>Network and Carrier </a:t>
            </a:r>
            <a:r>
              <a:rPr lang="en-US" dirty="0">
                <a:solidFill>
                  <a:schemeClr val="accent1"/>
                </a:solidFill>
              </a:rPr>
              <a:t>5G Product Line 2021</a:t>
            </a:r>
          </a:p>
        </p:txBody>
      </p:sp>
      <p:sp>
        <p:nvSpPr>
          <p:cNvPr id="3" name="Subtitle 2" descr="" title="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ORAN-Compliant 5G Solutions</a:t>
            </a:r>
          </a:p>
        </p:txBody>
      </p:sp>
      <p:pic>
        <p:nvPicPr>
          <p:cNvPr id="7" name="Picture 6" descr="" title="">
            <a:extLst>
              <a:ext uri="{FF2B5EF4-FFF2-40B4-BE49-F238E27FC236}">
                <a16:creationId xmlns:a16="http://schemas.microsoft.com/office/drawing/2014/main" id="{AF0AB645-38BA-491B-90BE-C558AF589A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9"/>
          <a:stretch/>
        </p:blipFill>
        <p:spPr>
          <a:xfrm>
            <a:off x="12253445" y="2070159"/>
            <a:ext cx="3273619" cy="3343475"/>
          </a:xfrm>
          <a:prstGeom prst="rect">
            <a:avLst/>
          </a:prstGeom>
        </p:spPr>
      </p:pic>
      <p:pic>
        <p:nvPicPr>
          <p:cNvPr id="9" name="Picture 8" descr="" title="">
            <a:extLst>
              <a:ext uri="{FF2B5EF4-FFF2-40B4-BE49-F238E27FC236}">
                <a16:creationId xmlns:a16="http://schemas.microsoft.com/office/drawing/2014/main" id="{3FA9524C-4690-4187-A0FD-5974EDB6F0F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4" r="20238"/>
          <a:stretch/>
        </p:blipFill>
        <p:spPr>
          <a:xfrm>
            <a:off x="15948637" y="1942336"/>
            <a:ext cx="3109488" cy="3351488"/>
          </a:xfrm>
          <a:prstGeom prst="rect">
            <a:avLst/>
          </a:prstGeom>
        </p:spPr>
      </p:pic>
      <p:sp>
        <p:nvSpPr>
          <p:cNvPr id="20" name="TextBox 19" descr="" title="">
            <a:extLst>
              <a:ext uri="{FF2B5EF4-FFF2-40B4-BE49-F238E27FC236}">
                <a16:creationId xmlns:a16="http://schemas.microsoft.com/office/drawing/2014/main" id="{E2E70E3F-7331-4BBD-98CD-21823E0E97B6}"/>
              </a:ext>
            </a:extLst>
          </p:cNvPr>
          <p:cNvSpPr txBox="1"/>
          <p:nvPr/>
        </p:nvSpPr>
        <p:spPr>
          <a:xfrm>
            <a:off x="4216002" y="5635428"/>
            <a:ext cx="4070337" cy="4641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001"/>
              </a:lnSpc>
            </a:pPr>
            <a:r>
              <a:rPr lang="en-US" sz="2400" b="1" dirty="0">
                <a:solidFill>
                  <a:schemeClr val="accent4"/>
                </a:solidFill>
                <a:latin typeface="Open Sans" panose="020B0606030504020204" pitchFamily="34" charset="0"/>
              </a:rPr>
              <a:t>5G Indoor Router</a:t>
            </a:r>
          </a:p>
        </p:txBody>
      </p:sp>
      <p:sp>
        <p:nvSpPr>
          <p:cNvPr id="21" name="TextBox 20" descr="" title="">
            <a:extLst>
              <a:ext uri="{FF2B5EF4-FFF2-40B4-BE49-F238E27FC236}">
                <a16:creationId xmlns:a16="http://schemas.microsoft.com/office/drawing/2014/main" id="{8C7FAF77-BB09-492B-93A4-5B88CB011FEB}"/>
              </a:ext>
            </a:extLst>
          </p:cNvPr>
          <p:cNvSpPr txBox="1"/>
          <p:nvPr/>
        </p:nvSpPr>
        <p:spPr>
          <a:xfrm>
            <a:off x="1366936" y="5153483"/>
            <a:ext cx="4450240" cy="5195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331"/>
              </a:lnSpc>
            </a:pPr>
            <a:r>
              <a:rPr lang="en-US" sz="3199" b="1" dirty="0">
                <a:solidFill>
                  <a:schemeClr val="accent1"/>
                </a:solidFill>
                <a:latin typeface="Open Sans" panose="020B0606030504020204" pitchFamily="34" charset="0"/>
              </a:rPr>
              <a:t>MiFi2000</a:t>
            </a:r>
          </a:p>
        </p:txBody>
      </p:sp>
      <p:sp>
        <p:nvSpPr>
          <p:cNvPr id="24" name="TextBox 23" descr="" title="">
            <a:extLst>
              <a:ext uri="{FF2B5EF4-FFF2-40B4-BE49-F238E27FC236}">
                <a16:creationId xmlns:a16="http://schemas.microsoft.com/office/drawing/2014/main" id="{3EE1568A-B40C-4A5F-B3C1-3BAD833167A4}"/>
              </a:ext>
            </a:extLst>
          </p:cNvPr>
          <p:cNvSpPr txBox="1"/>
          <p:nvPr/>
        </p:nvSpPr>
        <p:spPr>
          <a:xfrm>
            <a:off x="7545272" y="5587393"/>
            <a:ext cx="4063249" cy="4641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001"/>
              </a:lnSpc>
            </a:pPr>
            <a:r>
              <a:rPr lang="en-US" sz="2400" b="1" dirty="0">
                <a:solidFill>
                  <a:schemeClr val="accent4"/>
                </a:solidFill>
                <a:latin typeface="Open Sans" panose="020B0606030504020204" pitchFamily="34" charset="0"/>
              </a:rPr>
              <a:t>5G Indoor Router</a:t>
            </a:r>
          </a:p>
        </p:txBody>
      </p:sp>
      <p:sp>
        <p:nvSpPr>
          <p:cNvPr id="25" name="TextBox 24" descr="" title="">
            <a:extLst>
              <a:ext uri="{FF2B5EF4-FFF2-40B4-BE49-F238E27FC236}">
                <a16:creationId xmlns:a16="http://schemas.microsoft.com/office/drawing/2014/main" id="{CEA0B092-F3A9-4B55-B1E5-8571612E558F}"/>
              </a:ext>
            </a:extLst>
          </p:cNvPr>
          <p:cNvSpPr txBox="1"/>
          <p:nvPr/>
        </p:nvSpPr>
        <p:spPr>
          <a:xfrm>
            <a:off x="7545272" y="5175575"/>
            <a:ext cx="4442490" cy="5195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331"/>
              </a:lnSpc>
            </a:pPr>
            <a:r>
              <a:rPr lang="en-US" sz="3199" b="1" dirty="0">
                <a:solidFill>
                  <a:schemeClr val="accent1"/>
                </a:solidFill>
                <a:latin typeface="Open Sans" panose="020B0606030504020204" pitchFamily="34" charset="0"/>
              </a:rPr>
              <a:t>FG2000e</a:t>
            </a:r>
          </a:p>
        </p:txBody>
      </p:sp>
      <p:sp>
        <p:nvSpPr>
          <p:cNvPr id="26" name="TextBox 25" descr="" title="">
            <a:extLst>
              <a:ext uri="{FF2B5EF4-FFF2-40B4-BE49-F238E27FC236}">
                <a16:creationId xmlns:a16="http://schemas.microsoft.com/office/drawing/2014/main" id="{2E46F566-300F-408A-BD5C-716737BA12F4}"/>
              </a:ext>
            </a:extLst>
          </p:cNvPr>
          <p:cNvSpPr txBox="1"/>
          <p:nvPr/>
        </p:nvSpPr>
        <p:spPr>
          <a:xfrm>
            <a:off x="11510827" y="5587393"/>
            <a:ext cx="4070337" cy="4641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001"/>
              </a:lnSpc>
            </a:pPr>
            <a:r>
              <a:rPr lang="en-US" sz="2400" b="1">
                <a:solidFill>
                  <a:schemeClr val="accent4"/>
                </a:solidFill>
                <a:latin typeface="Open Sans" panose="020B0606030504020204" pitchFamily="34" charset="0"/>
              </a:rPr>
              <a:t>5G Outdoor Modem</a:t>
            </a:r>
          </a:p>
        </p:txBody>
      </p:sp>
      <p:sp>
        <p:nvSpPr>
          <p:cNvPr id="27" name="TextBox 26" descr="" title="">
            <a:extLst>
              <a:ext uri="{FF2B5EF4-FFF2-40B4-BE49-F238E27FC236}">
                <a16:creationId xmlns:a16="http://schemas.microsoft.com/office/drawing/2014/main" id="{6D251948-7383-4BF6-B66E-CB665D1D4894}"/>
              </a:ext>
            </a:extLst>
          </p:cNvPr>
          <p:cNvSpPr txBox="1"/>
          <p:nvPr/>
        </p:nvSpPr>
        <p:spPr>
          <a:xfrm>
            <a:off x="11534273" y="5175575"/>
            <a:ext cx="4450240" cy="5195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331"/>
              </a:lnSpc>
            </a:pPr>
            <a:r>
              <a:rPr lang="en-US" sz="3199" b="1">
                <a:solidFill>
                  <a:schemeClr val="accent1"/>
                </a:solidFill>
                <a:latin typeface="Open Sans" panose="020B0606030504020204" pitchFamily="34" charset="0"/>
              </a:rPr>
              <a:t>FW2010e</a:t>
            </a:r>
          </a:p>
        </p:txBody>
      </p:sp>
      <p:sp>
        <p:nvSpPr>
          <p:cNvPr id="28" name="TextBox 27" descr="" title="">
            <a:extLst>
              <a:ext uri="{FF2B5EF4-FFF2-40B4-BE49-F238E27FC236}">
                <a16:creationId xmlns:a16="http://schemas.microsoft.com/office/drawing/2014/main" id="{F21CA6A8-CDA6-4139-AF6A-D0F1BE005522}"/>
              </a:ext>
            </a:extLst>
          </p:cNvPr>
          <p:cNvSpPr txBox="1"/>
          <p:nvPr/>
        </p:nvSpPr>
        <p:spPr>
          <a:xfrm>
            <a:off x="15690224" y="5601681"/>
            <a:ext cx="4070337" cy="4641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001"/>
              </a:lnSpc>
            </a:pPr>
            <a:r>
              <a:rPr lang="en-US" sz="2400" b="1">
                <a:solidFill>
                  <a:schemeClr val="accent4"/>
                </a:solidFill>
                <a:latin typeface="Open Sans" panose="020B0606030504020204" pitchFamily="34" charset="0"/>
              </a:rPr>
              <a:t>5G Outdoor Modem</a:t>
            </a:r>
          </a:p>
        </p:txBody>
      </p:sp>
      <p:sp>
        <p:nvSpPr>
          <p:cNvPr id="29" name="TextBox 28" descr="" title="">
            <a:extLst>
              <a:ext uri="{FF2B5EF4-FFF2-40B4-BE49-F238E27FC236}">
                <a16:creationId xmlns:a16="http://schemas.microsoft.com/office/drawing/2014/main" id="{1E3894C8-FE32-463D-97E2-85741AA07BBA}"/>
              </a:ext>
            </a:extLst>
          </p:cNvPr>
          <p:cNvSpPr txBox="1"/>
          <p:nvPr/>
        </p:nvSpPr>
        <p:spPr>
          <a:xfrm>
            <a:off x="15690224" y="5189863"/>
            <a:ext cx="4450240" cy="5195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331"/>
              </a:lnSpc>
            </a:pPr>
            <a:r>
              <a:rPr lang="en-US" sz="3199" b="1">
                <a:solidFill>
                  <a:schemeClr val="accent1"/>
                </a:solidFill>
                <a:latin typeface="Open Sans" panose="020B0606030504020204" pitchFamily="34" charset="0"/>
              </a:rPr>
              <a:t>FW2000e</a:t>
            </a:r>
          </a:p>
        </p:txBody>
      </p:sp>
      <p:sp>
        <p:nvSpPr>
          <p:cNvPr id="35" name="TextBox 34" descr="" title="">
            <a:extLst>
              <a:ext uri="{FF2B5EF4-FFF2-40B4-BE49-F238E27FC236}">
                <a16:creationId xmlns:a16="http://schemas.microsoft.com/office/drawing/2014/main" id="{77B71C1F-611D-41AB-B078-19F8D6CE1EFE}"/>
              </a:ext>
            </a:extLst>
          </p:cNvPr>
          <p:cNvSpPr txBox="1"/>
          <p:nvPr/>
        </p:nvSpPr>
        <p:spPr>
          <a:xfrm>
            <a:off x="7554955" y="6052114"/>
            <a:ext cx="423430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4"/>
                </a:solidFill>
                <a:latin typeface="Open Sans" panose="020B0606030504020204" pitchFamily="34" charset="0"/>
              </a:rPr>
              <a:t>Dual-SIM (multi-carrier)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4"/>
                </a:solidFill>
                <a:latin typeface="Open Sans" panose="020B0606030504020204" pitchFamily="34" charset="0"/>
              </a:rPr>
              <a:t>Up to 128 Wi-Fi connections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4"/>
                </a:solidFill>
                <a:latin typeface="Open Sans" panose="020B0606030504020204" pitchFamily="34" charset="0"/>
              </a:rPr>
              <a:t>Larger businesses/dwellings</a:t>
            </a:r>
          </a:p>
        </p:txBody>
      </p:sp>
      <p:sp>
        <p:nvSpPr>
          <p:cNvPr id="36" name="TextBox 35" descr="" title="">
            <a:extLst>
              <a:ext uri="{FF2B5EF4-FFF2-40B4-BE49-F238E27FC236}">
                <a16:creationId xmlns:a16="http://schemas.microsoft.com/office/drawing/2014/main" id="{86733542-201A-4E0D-B230-4BC11F8181F4}"/>
              </a:ext>
            </a:extLst>
          </p:cNvPr>
          <p:cNvSpPr txBox="1"/>
          <p:nvPr/>
        </p:nvSpPr>
        <p:spPr>
          <a:xfrm>
            <a:off x="11527489" y="6054787"/>
            <a:ext cx="4087407" cy="153888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4"/>
                </a:solidFill>
                <a:latin typeface="Open Sans" panose="020B0606030504020204" pitchFamily="34" charset="0"/>
              </a:rPr>
              <a:t>High-power </a:t>
            </a:r>
            <a:r>
              <a:rPr lang="en-US" sz="2000" dirty="0" err="1">
                <a:solidFill>
                  <a:schemeClr val="accent4"/>
                </a:solidFill>
                <a:latin typeface="Open Sans" panose="020B0606030504020204" pitchFamily="34" charset="0"/>
              </a:rPr>
              <a:t>mmW</a:t>
            </a:r>
            <a:r>
              <a:rPr lang="en-US" sz="2000" dirty="0">
                <a:solidFill>
                  <a:schemeClr val="accent4"/>
                </a:solidFill>
                <a:latin typeface="Open Sans" panose="020B0606030504020204" pitchFamily="34" charset="0"/>
              </a:rPr>
              <a:t> + Sub 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4"/>
                </a:solidFill>
                <a:latin typeface="Open Sans" panose="020B0606030504020204" pitchFamily="34" charset="0"/>
              </a:rPr>
              <a:t>Urban &amp; Suburban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4"/>
                </a:solidFill>
                <a:latin typeface="Open Sans" panose="020B0606030504020204" pitchFamily="34" charset="0"/>
              </a:rPr>
              <a:t>High gain antennas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4"/>
                </a:solidFill>
                <a:latin typeface="Open Sans" panose="020B0606030504020204" pitchFamily="34" charset="0"/>
              </a:rPr>
              <a:t>Reach up to 6Km with </a:t>
            </a:r>
            <a:r>
              <a:rPr lang="en-US" sz="2000" dirty="0" err="1">
                <a:solidFill>
                  <a:schemeClr val="accent4"/>
                </a:solidFill>
                <a:latin typeface="Open Sans" panose="020B0606030504020204" pitchFamily="34" charset="0"/>
              </a:rPr>
              <a:t>mmW</a:t>
            </a:r>
            <a:endParaRPr lang="en-US" sz="2000" dirty="0">
              <a:solidFill>
                <a:schemeClr val="accent4"/>
              </a:solidFill>
              <a:latin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4"/>
                </a:solidFill>
                <a:latin typeface="Open Sans" panose="020B0606030504020204" pitchFamily="34" charset="0"/>
              </a:rPr>
              <a:t>Buildings/dwellings</a:t>
            </a:r>
          </a:p>
        </p:txBody>
      </p:sp>
      <p:sp>
        <p:nvSpPr>
          <p:cNvPr id="37" name="TextBox 36" descr="" title="">
            <a:extLst>
              <a:ext uri="{FF2B5EF4-FFF2-40B4-BE49-F238E27FC236}">
                <a16:creationId xmlns:a16="http://schemas.microsoft.com/office/drawing/2014/main" id="{7E6C3CE7-6B96-4FF3-98C5-EBDD4315755B}"/>
              </a:ext>
            </a:extLst>
          </p:cNvPr>
          <p:cNvSpPr txBox="1"/>
          <p:nvPr/>
        </p:nvSpPr>
        <p:spPr>
          <a:xfrm>
            <a:off x="15713669" y="6060447"/>
            <a:ext cx="3719106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4"/>
                </a:solidFill>
                <a:latin typeface="Open Sans" panose="020B0606030504020204" pitchFamily="34" charset="0"/>
              </a:rPr>
              <a:t>Ultra-long-range Sub-6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4"/>
                </a:solidFill>
                <a:latin typeface="Open Sans" panose="020B0606030504020204" pitchFamily="34" charset="0"/>
              </a:rPr>
              <a:t>Suburban and Rural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4"/>
                </a:solidFill>
                <a:latin typeface="Open Sans" panose="020B0606030504020204" pitchFamily="34" charset="0"/>
              </a:rPr>
              <a:t>&gt;10km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4"/>
                </a:solidFill>
                <a:latin typeface="Open Sans" panose="020B0606030504020204" pitchFamily="34" charset="0"/>
              </a:rPr>
              <a:t>Buildings/dwellings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4"/>
                </a:solidFill>
                <a:latin typeface="Open Sans" panose="020B0606030504020204" pitchFamily="34" charset="0"/>
              </a:rPr>
              <a:t>Underserved communities</a:t>
            </a:r>
          </a:p>
        </p:txBody>
      </p:sp>
      <p:sp>
        <p:nvSpPr>
          <p:cNvPr id="38" name="object 24" descr="" title="">
            <a:extLst>
              <a:ext uri="{FF2B5EF4-FFF2-40B4-BE49-F238E27FC236}">
                <a16:creationId xmlns:a16="http://schemas.microsoft.com/office/drawing/2014/main" id="{83E041F6-D4CC-431E-95BB-474695253F1B}"/>
              </a:ext>
            </a:extLst>
          </p:cNvPr>
          <p:cNvSpPr/>
          <p:nvPr/>
        </p:nvSpPr>
        <p:spPr>
          <a:xfrm>
            <a:off x="568652" y="8071671"/>
            <a:ext cx="23401176" cy="580350"/>
          </a:xfrm>
          <a:custGeom>
            <a:avLst/>
            <a:gdLst/>
            <a:ahLst/>
            <a:cxnLst/>
            <a:rect l="l" t="t" r="r" b="b"/>
            <a:pathLst>
              <a:path w="8137525" h="518160">
                <a:moveTo>
                  <a:pt x="8136991" y="517966"/>
                </a:moveTo>
                <a:lnTo>
                  <a:pt x="8136991" y="0"/>
                </a:lnTo>
                <a:lnTo>
                  <a:pt x="0" y="0"/>
                </a:lnTo>
                <a:lnTo>
                  <a:pt x="0" y="517966"/>
                </a:lnTo>
                <a:lnTo>
                  <a:pt x="8136991" y="51796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7196">
              <a:solidFill>
                <a:schemeClr val="accent4"/>
              </a:solidFill>
            </a:endParaRPr>
          </a:p>
        </p:txBody>
      </p:sp>
      <p:sp>
        <p:nvSpPr>
          <p:cNvPr id="39" name="object 26" descr="" title="">
            <a:extLst>
              <a:ext uri="{FF2B5EF4-FFF2-40B4-BE49-F238E27FC236}">
                <a16:creationId xmlns:a16="http://schemas.microsoft.com/office/drawing/2014/main" id="{4FEBDF8C-B954-4BF4-9201-0723748912EF}"/>
              </a:ext>
            </a:extLst>
          </p:cNvPr>
          <p:cNvSpPr/>
          <p:nvPr/>
        </p:nvSpPr>
        <p:spPr>
          <a:xfrm>
            <a:off x="568652" y="9352811"/>
            <a:ext cx="23401176" cy="581773"/>
          </a:xfrm>
          <a:custGeom>
            <a:avLst/>
            <a:gdLst/>
            <a:ahLst/>
            <a:cxnLst/>
            <a:rect l="l" t="t" r="r" b="b"/>
            <a:pathLst>
              <a:path w="8137525" h="519429">
                <a:moveTo>
                  <a:pt x="8136991" y="519057"/>
                </a:moveTo>
                <a:lnTo>
                  <a:pt x="8136991" y="0"/>
                </a:lnTo>
                <a:lnTo>
                  <a:pt x="0" y="0"/>
                </a:lnTo>
                <a:lnTo>
                  <a:pt x="0" y="519057"/>
                </a:lnTo>
                <a:lnTo>
                  <a:pt x="8136991" y="5190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7196">
              <a:solidFill>
                <a:schemeClr val="bg1"/>
              </a:solidFill>
            </a:endParaRPr>
          </a:p>
        </p:txBody>
      </p:sp>
      <p:sp>
        <p:nvSpPr>
          <p:cNvPr id="40" name="object 29" descr="" title="">
            <a:extLst>
              <a:ext uri="{FF2B5EF4-FFF2-40B4-BE49-F238E27FC236}">
                <a16:creationId xmlns:a16="http://schemas.microsoft.com/office/drawing/2014/main" id="{2137E40B-11FF-41DD-9390-23E118A2DC24}"/>
              </a:ext>
            </a:extLst>
          </p:cNvPr>
          <p:cNvSpPr/>
          <p:nvPr/>
        </p:nvSpPr>
        <p:spPr>
          <a:xfrm>
            <a:off x="568652" y="9993604"/>
            <a:ext cx="23401176" cy="567648"/>
          </a:xfrm>
          <a:custGeom>
            <a:avLst/>
            <a:gdLst/>
            <a:ahLst/>
            <a:cxnLst/>
            <a:rect l="l" t="t" r="r" b="b"/>
            <a:pathLst>
              <a:path w="8137525" h="518160">
                <a:moveTo>
                  <a:pt x="8136991" y="517972"/>
                </a:moveTo>
                <a:lnTo>
                  <a:pt x="8136991" y="0"/>
                </a:lnTo>
                <a:lnTo>
                  <a:pt x="0" y="0"/>
                </a:lnTo>
                <a:lnTo>
                  <a:pt x="0" y="517972"/>
                </a:lnTo>
                <a:lnTo>
                  <a:pt x="8136991" y="51797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 sz="7196">
              <a:solidFill>
                <a:schemeClr val="bg1"/>
              </a:solidFill>
            </a:endParaRPr>
          </a:p>
        </p:txBody>
      </p:sp>
      <p:sp>
        <p:nvSpPr>
          <p:cNvPr id="41" name="object 29" descr="" title="">
            <a:extLst>
              <a:ext uri="{FF2B5EF4-FFF2-40B4-BE49-F238E27FC236}">
                <a16:creationId xmlns:a16="http://schemas.microsoft.com/office/drawing/2014/main" id="{2BA11FF1-41A6-41C0-9AAD-E0183C96B1FF}"/>
              </a:ext>
            </a:extLst>
          </p:cNvPr>
          <p:cNvSpPr/>
          <p:nvPr/>
        </p:nvSpPr>
        <p:spPr>
          <a:xfrm>
            <a:off x="580841" y="10620276"/>
            <a:ext cx="23401176" cy="567648"/>
          </a:xfrm>
          <a:custGeom>
            <a:avLst/>
            <a:gdLst/>
            <a:ahLst/>
            <a:cxnLst/>
            <a:rect l="l" t="t" r="r" b="b"/>
            <a:pathLst>
              <a:path w="8137525" h="518160">
                <a:moveTo>
                  <a:pt x="8136991" y="517972"/>
                </a:moveTo>
                <a:lnTo>
                  <a:pt x="8136991" y="0"/>
                </a:lnTo>
                <a:lnTo>
                  <a:pt x="0" y="0"/>
                </a:lnTo>
                <a:lnTo>
                  <a:pt x="0" y="517972"/>
                </a:lnTo>
                <a:lnTo>
                  <a:pt x="8136991" y="517972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7196">
              <a:solidFill>
                <a:schemeClr val="bg1"/>
              </a:solidFill>
            </a:endParaRPr>
          </a:p>
        </p:txBody>
      </p:sp>
      <p:sp>
        <p:nvSpPr>
          <p:cNvPr id="42" name="object 24" descr="" title="">
            <a:extLst>
              <a:ext uri="{FF2B5EF4-FFF2-40B4-BE49-F238E27FC236}">
                <a16:creationId xmlns:a16="http://schemas.microsoft.com/office/drawing/2014/main" id="{0C7ABA3A-A169-417A-87F9-5CF8FA3C1A69}"/>
              </a:ext>
            </a:extLst>
          </p:cNvPr>
          <p:cNvSpPr/>
          <p:nvPr/>
        </p:nvSpPr>
        <p:spPr>
          <a:xfrm>
            <a:off x="568651" y="8721011"/>
            <a:ext cx="23401176" cy="580350"/>
          </a:xfrm>
          <a:custGeom>
            <a:avLst/>
            <a:gdLst/>
            <a:ahLst/>
            <a:cxnLst/>
            <a:rect l="l" t="t" r="r" b="b"/>
            <a:pathLst>
              <a:path w="8137525" h="518160">
                <a:moveTo>
                  <a:pt x="8136991" y="517966"/>
                </a:moveTo>
                <a:lnTo>
                  <a:pt x="8136991" y="0"/>
                </a:lnTo>
                <a:lnTo>
                  <a:pt x="0" y="0"/>
                </a:lnTo>
                <a:lnTo>
                  <a:pt x="0" y="517966"/>
                </a:lnTo>
                <a:lnTo>
                  <a:pt x="8136991" y="51796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sz="7196">
              <a:solidFill>
                <a:schemeClr val="accent4"/>
              </a:solidFill>
            </a:endParaRPr>
          </a:p>
        </p:txBody>
      </p:sp>
      <p:sp>
        <p:nvSpPr>
          <p:cNvPr id="43" name="object 25" descr="" title="">
            <a:extLst>
              <a:ext uri="{FF2B5EF4-FFF2-40B4-BE49-F238E27FC236}">
                <a16:creationId xmlns:a16="http://schemas.microsoft.com/office/drawing/2014/main" id="{66DDB4C6-DE7F-49AC-AE8E-6F83C3D53ACA}"/>
              </a:ext>
            </a:extLst>
          </p:cNvPr>
          <p:cNvSpPr txBox="1"/>
          <p:nvPr/>
        </p:nvSpPr>
        <p:spPr>
          <a:xfrm>
            <a:off x="520662" y="9805564"/>
            <a:ext cx="2229539" cy="636002"/>
          </a:xfrm>
          <a:prstGeom prst="rect">
            <a:avLst/>
          </a:prstGeom>
          <a:noFill/>
        </p:spPr>
        <p:txBody>
          <a:bodyPr vert="horz" wrap="square" lIns="0" tIns="264091" rIns="0" bIns="0" rtlCol="0">
            <a:spAutoFit/>
          </a:bodyPr>
          <a:lstStyle/>
          <a:p>
            <a:pPr marL="399950">
              <a:spcBef>
                <a:spcPts val="2079"/>
              </a:spcBef>
            </a:pPr>
            <a:r>
              <a:rPr lang="en-US" sz="2400" b="1" spc="-10">
                <a:solidFill>
                  <a:schemeClr val="bg1"/>
                </a:solidFill>
                <a:cs typeface="Arial"/>
              </a:rPr>
              <a:t>PoE</a:t>
            </a:r>
            <a:endParaRPr lang="en-US" sz="2400">
              <a:solidFill>
                <a:schemeClr val="bg1"/>
              </a:solidFill>
              <a:cs typeface="Arial"/>
            </a:endParaRPr>
          </a:p>
        </p:txBody>
      </p:sp>
      <p:sp>
        <p:nvSpPr>
          <p:cNvPr id="44" name="object 27" descr="" title="">
            <a:extLst>
              <a:ext uri="{FF2B5EF4-FFF2-40B4-BE49-F238E27FC236}">
                <a16:creationId xmlns:a16="http://schemas.microsoft.com/office/drawing/2014/main" id="{F0D7BF14-EFD6-4F1F-BBDE-D160C617955F}"/>
              </a:ext>
            </a:extLst>
          </p:cNvPr>
          <p:cNvSpPr txBox="1"/>
          <p:nvPr/>
        </p:nvSpPr>
        <p:spPr>
          <a:xfrm>
            <a:off x="520662" y="9188151"/>
            <a:ext cx="3453290" cy="63728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265361" rIns="0" bIns="0" rtlCol="0">
            <a:spAutoFit/>
          </a:bodyPr>
          <a:lstStyle/>
          <a:p>
            <a:pPr marL="399950">
              <a:spcBef>
                <a:spcPts val="2089"/>
              </a:spcBef>
            </a:pPr>
            <a:r>
              <a:rPr lang="en-US" sz="2400" b="1">
                <a:solidFill>
                  <a:schemeClr val="bg1"/>
                </a:solidFill>
                <a:cs typeface="Arial"/>
              </a:rPr>
              <a:t>Wi-Fi</a:t>
            </a:r>
            <a:endParaRPr lang="en-US" sz="2400">
              <a:solidFill>
                <a:schemeClr val="bg1"/>
              </a:solidFill>
              <a:cs typeface="Arial"/>
            </a:endParaRPr>
          </a:p>
        </p:txBody>
      </p:sp>
      <p:sp>
        <p:nvSpPr>
          <p:cNvPr id="45" name="object 30" descr="" title="">
            <a:extLst>
              <a:ext uri="{FF2B5EF4-FFF2-40B4-BE49-F238E27FC236}">
                <a16:creationId xmlns:a16="http://schemas.microsoft.com/office/drawing/2014/main" id="{05843349-AF3D-4D26-877D-3E1580D9EC5D}"/>
              </a:ext>
            </a:extLst>
          </p:cNvPr>
          <p:cNvSpPr txBox="1"/>
          <p:nvPr/>
        </p:nvSpPr>
        <p:spPr>
          <a:xfrm>
            <a:off x="520662" y="8158755"/>
            <a:ext cx="3201742" cy="388563"/>
          </a:xfrm>
          <a:prstGeom prst="rect">
            <a:avLst/>
          </a:prstGeom>
          <a:noFill/>
        </p:spPr>
        <p:txBody>
          <a:bodyPr vert="horz" wrap="square" lIns="0" tIns="19045" rIns="0" bIns="0" rtlCol="0">
            <a:spAutoFit/>
          </a:bodyPr>
          <a:lstStyle/>
          <a:p>
            <a:pPr marL="399950">
              <a:spcBef>
                <a:spcPts val="150"/>
              </a:spcBef>
            </a:pPr>
            <a:r>
              <a:rPr lang="en-US" sz="2400" b="1" spc="-10">
                <a:solidFill>
                  <a:schemeClr val="bg1"/>
                </a:solidFill>
                <a:cs typeface="Arial"/>
              </a:rPr>
              <a:t>5G </a:t>
            </a:r>
            <a:r>
              <a:rPr lang="en-US" sz="2400" b="1" spc="-10" err="1">
                <a:solidFill>
                  <a:schemeClr val="bg1"/>
                </a:solidFill>
                <a:cs typeface="Arial"/>
              </a:rPr>
              <a:t>mmWave</a:t>
            </a:r>
            <a:endParaRPr lang="en-US" sz="2400">
              <a:solidFill>
                <a:schemeClr val="bg1"/>
              </a:solidFill>
              <a:cs typeface="Arial"/>
            </a:endParaRPr>
          </a:p>
        </p:txBody>
      </p:sp>
      <p:sp>
        <p:nvSpPr>
          <p:cNvPr id="46" name="object 30" descr="" title="">
            <a:extLst>
              <a:ext uri="{FF2B5EF4-FFF2-40B4-BE49-F238E27FC236}">
                <a16:creationId xmlns:a16="http://schemas.microsoft.com/office/drawing/2014/main" id="{2280E9D0-C065-4F59-A562-E7310B5DA6BD}"/>
              </a:ext>
            </a:extLst>
          </p:cNvPr>
          <p:cNvSpPr txBox="1"/>
          <p:nvPr/>
        </p:nvSpPr>
        <p:spPr>
          <a:xfrm>
            <a:off x="520662" y="8823178"/>
            <a:ext cx="2458080" cy="388563"/>
          </a:xfrm>
          <a:prstGeom prst="rect">
            <a:avLst/>
          </a:prstGeom>
          <a:noFill/>
        </p:spPr>
        <p:txBody>
          <a:bodyPr vert="horz" wrap="square" lIns="0" tIns="19045" rIns="0" bIns="0" rtlCol="0">
            <a:spAutoFit/>
          </a:bodyPr>
          <a:lstStyle/>
          <a:p>
            <a:pPr marL="399950">
              <a:spcBef>
                <a:spcPts val="150"/>
              </a:spcBef>
            </a:pPr>
            <a:r>
              <a:rPr lang="en-US" sz="2400" b="1" spc="-10">
                <a:solidFill>
                  <a:schemeClr val="bg1"/>
                </a:solidFill>
                <a:cs typeface="Arial"/>
              </a:rPr>
              <a:t>5G Sub 6</a:t>
            </a:r>
            <a:endParaRPr lang="en-US" sz="2400">
              <a:solidFill>
                <a:schemeClr val="bg1"/>
              </a:solidFill>
              <a:cs typeface="Arial"/>
            </a:endParaRPr>
          </a:p>
        </p:txBody>
      </p:sp>
      <p:sp>
        <p:nvSpPr>
          <p:cNvPr id="47" name="object 25" descr="" title="">
            <a:extLst>
              <a:ext uri="{FF2B5EF4-FFF2-40B4-BE49-F238E27FC236}">
                <a16:creationId xmlns:a16="http://schemas.microsoft.com/office/drawing/2014/main" id="{8CED3DD8-D63A-485E-9B7A-85F5C16FA490}"/>
              </a:ext>
            </a:extLst>
          </p:cNvPr>
          <p:cNvSpPr txBox="1"/>
          <p:nvPr/>
        </p:nvSpPr>
        <p:spPr>
          <a:xfrm>
            <a:off x="520662" y="10444288"/>
            <a:ext cx="2229539" cy="636002"/>
          </a:xfrm>
          <a:prstGeom prst="rect">
            <a:avLst/>
          </a:prstGeom>
          <a:noFill/>
        </p:spPr>
        <p:txBody>
          <a:bodyPr vert="horz" wrap="square" lIns="0" tIns="264091" rIns="0" bIns="0" rtlCol="0">
            <a:spAutoFit/>
          </a:bodyPr>
          <a:lstStyle/>
          <a:p>
            <a:pPr marL="399950">
              <a:spcBef>
                <a:spcPts val="2079"/>
              </a:spcBef>
            </a:pPr>
            <a:r>
              <a:rPr lang="en-US" sz="2400" b="1" spc="-10">
                <a:solidFill>
                  <a:schemeClr val="bg1"/>
                </a:solidFill>
                <a:cs typeface="Arial"/>
              </a:rPr>
              <a:t>Ethernet</a:t>
            </a:r>
            <a:endParaRPr lang="en-US" sz="2400">
              <a:solidFill>
                <a:schemeClr val="bg1"/>
              </a:solidFill>
              <a:cs typeface="Arial"/>
            </a:endParaRPr>
          </a:p>
        </p:txBody>
      </p:sp>
      <p:sp>
        <p:nvSpPr>
          <p:cNvPr id="64" name="TextBox 63" descr="" title="">
            <a:extLst>
              <a:ext uri="{FF2B5EF4-FFF2-40B4-BE49-F238E27FC236}">
                <a16:creationId xmlns:a16="http://schemas.microsoft.com/office/drawing/2014/main" id="{DEA756C9-A5D0-45E1-A059-45ADA707511C}"/>
              </a:ext>
            </a:extLst>
          </p:cNvPr>
          <p:cNvSpPr txBox="1"/>
          <p:nvPr/>
        </p:nvSpPr>
        <p:spPr>
          <a:xfrm>
            <a:off x="4198508" y="6072603"/>
            <a:ext cx="3370975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4"/>
                </a:solidFill>
                <a:latin typeface="Open Sans" panose="020B0606030504020204" pitchFamily="34" charset="0"/>
              </a:rPr>
              <a:t>Dual-SIM (multi-carrier)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4"/>
                </a:solidFill>
                <a:latin typeface="Open Sans" panose="020B0606030504020204" pitchFamily="34" charset="0"/>
              </a:rPr>
              <a:t>Up to 30 </a:t>
            </a:r>
            <a:r>
              <a:rPr lang="en-US" sz="2000" b="1" dirty="0">
                <a:solidFill>
                  <a:schemeClr val="accent4"/>
                </a:solidFill>
                <a:latin typeface="Open Sans" panose="020B0606030504020204" pitchFamily="34" charset="0"/>
              </a:rPr>
              <a:t>Wi-Fi</a:t>
            </a:r>
            <a:r>
              <a:rPr lang="en-US" sz="2000" dirty="0">
                <a:solidFill>
                  <a:schemeClr val="accent4"/>
                </a:solidFill>
                <a:latin typeface="Open Sans" panose="020B0606030504020204" pitchFamily="34" charset="0"/>
              </a:rPr>
              <a:t> connections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4"/>
                </a:solidFill>
                <a:latin typeface="Open Sans" panose="020B0606030504020204" pitchFamily="34" charset="0"/>
              </a:rPr>
              <a:t>Small offices, retail, dwellings</a:t>
            </a:r>
          </a:p>
        </p:txBody>
      </p:sp>
      <p:sp>
        <p:nvSpPr>
          <p:cNvPr id="69" name="object 25" descr="" title="">
            <a:extLst>
              <a:ext uri="{FF2B5EF4-FFF2-40B4-BE49-F238E27FC236}">
                <a16:creationId xmlns:a16="http://schemas.microsoft.com/office/drawing/2014/main" id="{65A35ADF-9DAF-4C29-BA45-2D1F5CB0414F}"/>
              </a:ext>
            </a:extLst>
          </p:cNvPr>
          <p:cNvSpPr txBox="1"/>
          <p:nvPr/>
        </p:nvSpPr>
        <p:spPr>
          <a:xfrm>
            <a:off x="3600962" y="10466962"/>
            <a:ext cx="3232023" cy="636002"/>
          </a:xfrm>
          <a:prstGeom prst="rect">
            <a:avLst/>
          </a:prstGeom>
          <a:noFill/>
        </p:spPr>
        <p:txBody>
          <a:bodyPr vert="horz" wrap="square" lIns="0" tIns="264091" rIns="0" bIns="0" rtlCol="0">
            <a:spAutoFit/>
          </a:bodyPr>
          <a:lstStyle/>
          <a:p>
            <a:pPr marL="399950">
              <a:spcBef>
                <a:spcPts val="2079"/>
              </a:spcBef>
            </a:pPr>
            <a:r>
              <a:rPr lang="en-US" sz="2400" spc="-10">
                <a:solidFill>
                  <a:schemeClr val="bg1"/>
                </a:solidFill>
                <a:cs typeface="Arial"/>
              </a:rPr>
              <a:t>1Gbps capable</a:t>
            </a:r>
            <a:endParaRPr lang="en-US" sz="2400">
              <a:solidFill>
                <a:schemeClr val="bg1"/>
              </a:solidFill>
              <a:cs typeface="Arial"/>
            </a:endParaRPr>
          </a:p>
        </p:txBody>
      </p:sp>
      <p:sp>
        <p:nvSpPr>
          <p:cNvPr id="70" name="object 25" descr="" title="">
            <a:extLst>
              <a:ext uri="{FF2B5EF4-FFF2-40B4-BE49-F238E27FC236}">
                <a16:creationId xmlns:a16="http://schemas.microsoft.com/office/drawing/2014/main" id="{E0AE4B8E-7438-407E-B35F-9D5CCE8ED936}"/>
              </a:ext>
            </a:extLst>
          </p:cNvPr>
          <p:cNvSpPr txBox="1"/>
          <p:nvPr/>
        </p:nvSpPr>
        <p:spPr>
          <a:xfrm>
            <a:off x="7898837" y="10441566"/>
            <a:ext cx="3232023" cy="636002"/>
          </a:xfrm>
          <a:prstGeom prst="rect">
            <a:avLst/>
          </a:prstGeom>
          <a:noFill/>
        </p:spPr>
        <p:txBody>
          <a:bodyPr vert="horz" wrap="square" lIns="0" tIns="264091" rIns="0" bIns="0" rtlCol="0">
            <a:spAutoFit/>
          </a:bodyPr>
          <a:lstStyle/>
          <a:p>
            <a:pPr marL="399950">
              <a:spcBef>
                <a:spcPts val="2079"/>
              </a:spcBef>
            </a:pPr>
            <a:r>
              <a:rPr lang="en-US" sz="2400" spc="-10">
                <a:solidFill>
                  <a:schemeClr val="bg1"/>
                </a:solidFill>
                <a:cs typeface="Arial"/>
              </a:rPr>
              <a:t>5/1/1Gbps capable</a:t>
            </a:r>
            <a:endParaRPr lang="en-US" sz="2400">
              <a:solidFill>
                <a:schemeClr val="bg1"/>
              </a:solidFill>
              <a:cs typeface="Arial"/>
            </a:endParaRPr>
          </a:p>
        </p:txBody>
      </p:sp>
      <p:sp>
        <p:nvSpPr>
          <p:cNvPr id="71" name="object 25" descr="" title="">
            <a:extLst>
              <a:ext uri="{FF2B5EF4-FFF2-40B4-BE49-F238E27FC236}">
                <a16:creationId xmlns:a16="http://schemas.microsoft.com/office/drawing/2014/main" id="{A565D948-BE8D-49E4-85B5-7BF2D9B2E70A}"/>
              </a:ext>
            </a:extLst>
          </p:cNvPr>
          <p:cNvSpPr txBox="1"/>
          <p:nvPr/>
        </p:nvSpPr>
        <p:spPr>
          <a:xfrm>
            <a:off x="12312535" y="10441491"/>
            <a:ext cx="3232023" cy="636002"/>
          </a:xfrm>
          <a:prstGeom prst="rect">
            <a:avLst/>
          </a:prstGeom>
          <a:noFill/>
        </p:spPr>
        <p:txBody>
          <a:bodyPr vert="horz" wrap="square" lIns="0" tIns="264091" rIns="0" bIns="0" rtlCol="0">
            <a:spAutoFit/>
          </a:bodyPr>
          <a:lstStyle/>
          <a:p>
            <a:pPr marL="399950">
              <a:spcBef>
                <a:spcPts val="2079"/>
              </a:spcBef>
            </a:pPr>
            <a:r>
              <a:rPr lang="en-US" sz="2400" spc="-10">
                <a:solidFill>
                  <a:schemeClr val="bg1"/>
                </a:solidFill>
                <a:cs typeface="Arial"/>
              </a:rPr>
              <a:t>5Gbps capable</a:t>
            </a:r>
            <a:endParaRPr lang="en-US" sz="2400">
              <a:solidFill>
                <a:schemeClr val="bg1"/>
              </a:solidFill>
              <a:cs typeface="Arial"/>
            </a:endParaRPr>
          </a:p>
        </p:txBody>
      </p:sp>
      <p:sp>
        <p:nvSpPr>
          <p:cNvPr id="72" name="object 25" descr="" title="">
            <a:extLst>
              <a:ext uri="{FF2B5EF4-FFF2-40B4-BE49-F238E27FC236}">
                <a16:creationId xmlns:a16="http://schemas.microsoft.com/office/drawing/2014/main" id="{7E2320D1-D2A3-442E-9273-BA96A21A923D}"/>
              </a:ext>
            </a:extLst>
          </p:cNvPr>
          <p:cNvSpPr txBox="1"/>
          <p:nvPr/>
        </p:nvSpPr>
        <p:spPr>
          <a:xfrm>
            <a:off x="16256407" y="10441566"/>
            <a:ext cx="3232023" cy="636002"/>
          </a:xfrm>
          <a:prstGeom prst="rect">
            <a:avLst/>
          </a:prstGeom>
          <a:noFill/>
        </p:spPr>
        <p:txBody>
          <a:bodyPr vert="horz" wrap="square" lIns="0" tIns="264091" rIns="0" bIns="0" rtlCol="0">
            <a:spAutoFit/>
          </a:bodyPr>
          <a:lstStyle/>
          <a:p>
            <a:pPr marL="399950">
              <a:spcBef>
                <a:spcPts val="2079"/>
              </a:spcBef>
            </a:pPr>
            <a:r>
              <a:rPr lang="en-US" sz="2400" spc="-10">
                <a:solidFill>
                  <a:schemeClr val="bg1"/>
                </a:solidFill>
                <a:cs typeface="Arial"/>
              </a:rPr>
              <a:t>5Gbps capable</a:t>
            </a:r>
            <a:endParaRPr lang="en-US" sz="2400">
              <a:solidFill>
                <a:schemeClr val="bg1"/>
              </a:solidFill>
              <a:cs typeface="Arial"/>
            </a:endParaRPr>
          </a:p>
        </p:txBody>
      </p:sp>
      <p:sp>
        <p:nvSpPr>
          <p:cNvPr id="73" name="object 25" descr="" title="">
            <a:extLst>
              <a:ext uri="{FF2B5EF4-FFF2-40B4-BE49-F238E27FC236}">
                <a16:creationId xmlns:a16="http://schemas.microsoft.com/office/drawing/2014/main" id="{BE4ECAD2-5F42-4473-B739-7357F0F38622}"/>
              </a:ext>
            </a:extLst>
          </p:cNvPr>
          <p:cNvSpPr txBox="1"/>
          <p:nvPr/>
        </p:nvSpPr>
        <p:spPr>
          <a:xfrm>
            <a:off x="8808139" y="9805489"/>
            <a:ext cx="835736" cy="636002"/>
          </a:xfrm>
          <a:prstGeom prst="rect">
            <a:avLst/>
          </a:prstGeom>
          <a:noFill/>
        </p:spPr>
        <p:txBody>
          <a:bodyPr vert="horz" wrap="square" lIns="0" tIns="264091" rIns="0" bIns="0" rtlCol="0">
            <a:spAutoFit/>
          </a:bodyPr>
          <a:lstStyle/>
          <a:p>
            <a:pPr marL="399950">
              <a:spcBef>
                <a:spcPts val="2079"/>
              </a:spcBef>
            </a:pPr>
            <a:r>
              <a:rPr lang="en-US" sz="2400" spc="-10">
                <a:solidFill>
                  <a:schemeClr val="bg1"/>
                </a:solidFill>
                <a:cs typeface="Arial"/>
              </a:rPr>
              <a:t>No</a:t>
            </a:r>
            <a:endParaRPr lang="en-US" sz="2400">
              <a:solidFill>
                <a:schemeClr val="bg1"/>
              </a:solidFill>
              <a:cs typeface="Arial"/>
            </a:endParaRPr>
          </a:p>
        </p:txBody>
      </p:sp>
      <p:sp>
        <p:nvSpPr>
          <p:cNvPr id="74" name="object 25" descr="" title="">
            <a:extLst>
              <a:ext uri="{FF2B5EF4-FFF2-40B4-BE49-F238E27FC236}">
                <a16:creationId xmlns:a16="http://schemas.microsoft.com/office/drawing/2014/main" id="{482657DE-39FE-4B7C-900B-BB5CE9D13495}"/>
              </a:ext>
            </a:extLst>
          </p:cNvPr>
          <p:cNvSpPr txBox="1"/>
          <p:nvPr/>
        </p:nvSpPr>
        <p:spPr>
          <a:xfrm>
            <a:off x="4349952" y="9805489"/>
            <a:ext cx="835736" cy="636002"/>
          </a:xfrm>
          <a:prstGeom prst="rect">
            <a:avLst/>
          </a:prstGeom>
          <a:noFill/>
        </p:spPr>
        <p:txBody>
          <a:bodyPr vert="horz" wrap="square" lIns="0" tIns="264091" rIns="0" bIns="0" rtlCol="0">
            <a:spAutoFit/>
          </a:bodyPr>
          <a:lstStyle/>
          <a:p>
            <a:pPr marL="399950">
              <a:spcBef>
                <a:spcPts val="2079"/>
              </a:spcBef>
            </a:pPr>
            <a:r>
              <a:rPr lang="en-US" sz="2400" spc="-10">
                <a:solidFill>
                  <a:schemeClr val="bg1"/>
                </a:solidFill>
                <a:cs typeface="Arial"/>
              </a:rPr>
              <a:t>No</a:t>
            </a:r>
            <a:endParaRPr lang="en-US" sz="2400">
              <a:solidFill>
                <a:schemeClr val="bg1"/>
              </a:solidFill>
              <a:cs typeface="Arial"/>
            </a:endParaRPr>
          </a:p>
        </p:txBody>
      </p:sp>
      <p:sp>
        <p:nvSpPr>
          <p:cNvPr id="75" name="object 25" descr="" title="">
            <a:extLst>
              <a:ext uri="{FF2B5EF4-FFF2-40B4-BE49-F238E27FC236}">
                <a16:creationId xmlns:a16="http://schemas.microsoft.com/office/drawing/2014/main" id="{E9764529-96E0-488C-AB13-AAB215921E87}"/>
              </a:ext>
            </a:extLst>
          </p:cNvPr>
          <p:cNvSpPr txBox="1"/>
          <p:nvPr/>
        </p:nvSpPr>
        <p:spPr>
          <a:xfrm>
            <a:off x="17118749" y="9213029"/>
            <a:ext cx="835736" cy="636002"/>
          </a:xfrm>
          <a:prstGeom prst="rect">
            <a:avLst/>
          </a:prstGeom>
          <a:noFill/>
        </p:spPr>
        <p:txBody>
          <a:bodyPr vert="horz" wrap="square" lIns="0" tIns="264091" rIns="0" bIns="0" rtlCol="0">
            <a:spAutoFit/>
          </a:bodyPr>
          <a:lstStyle/>
          <a:p>
            <a:pPr marL="399950">
              <a:spcBef>
                <a:spcPts val="2079"/>
              </a:spcBef>
            </a:pPr>
            <a:r>
              <a:rPr lang="en-US" sz="2400" spc="-10">
                <a:solidFill>
                  <a:schemeClr val="bg1"/>
                </a:solidFill>
                <a:cs typeface="Arial"/>
              </a:rPr>
              <a:t>No</a:t>
            </a:r>
            <a:endParaRPr lang="en-US" sz="2400">
              <a:solidFill>
                <a:schemeClr val="bg1"/>
              </a:solidFill>
              <a:cs typeface="Arial"/>
            </a:endParaRPr>
          </a:p>
        </p:txBody>
      </p:sp>
      <p:sp>
        <p:nvSpPr>
          <p:cNvPr id="76" name="object 25" descr="" title="">
            <a:extLst>
              <a:ext uri="{FF2B5EF4-FFF2-40B4-BE49-F238E27FC236}">
                <a16:creationId xmlns:a16="http://schemas.microsoft.com/office/drawing/2014/main" id="{14EC6225-1758-4347-8234-0533042FF62D}"/>
              </a:ext>
            </a:extLst>
          </p:cNvPr>
          <p:cNvSpPr txBox="1"/>
          <p:nvPr/>
        </p:nvSpPr>
        <p:spPr>
          <a:xfrm>
            <a:off x="13042718" y="9213029"/>
            <a:ext cx="835736" cy="636002"/>
          </a:xfrm>
          <a:prstGeom prst="rect">
            <a:avLst/>
          </a:prstGeom>
          <a:noFill/>
        </p:spPr>
        <p:txBody>
          <a:bodyPr vert="horz" wrap="square" lIns="0" tIns="264091" rIns="0" bIns="0" rtlCol="0">
            <a:spAutoFit/>
          </a:bodyPr>
          <a:lstStyle/>
          <a:p>
            <a:pPr marL="399950">
              <a:spcBef>
                <a:spcPts val="2079"/>
              </a:spcBef>
            </a:pPr>
            <a:r>
              <a:rPr lang="en-US" sz="2400" spc="-10">
                <a:solidFill>
                  <a:schemeClr val="bg1"/>
                </a:solidFill>
                <a:cs typeface="Arial"/>
              </a:rPr>
              <a:t>No</a:t>
            </a:r>
            <a:endParaRPr lang="en-US" sz="2400">
              <a:solidFill>
                <a:schemeClr val="bg1"/>
              </a:solidFill>
              <a:cs typeface="Arial"/>
            </a:endParaRPr>
          </a:p>
        </p:txBody>
      </p:sp>
      <p:sp>
        <p:nvSpPr>
          <p:cNvPr id="77" name="object 25" descr="" title="">
            <a:extLst>
              <a:ext uri="{FF2B5EF4-FFF2-40B4-BE49-F238E27FC236}">
                <a16:creationId xmlns:a16="http://schemas.microsoft.com/office/drawing/2014/main" id="{963AD277-2F74-427B-86F3-A217D11AF378}"/>
              </a:ext>
            </a:extLst>
          </p:cNvPr>
          <p:cNvSpPr txBox="1"/>
          <p:nvPr/>
        </p:nvSpPr>
        <p:spPr>
          <a:xfrm>
            <a:off x="12962826" y="9844129"/>
            <a:ext cx="1450571" cy="636002"/>
          </a:xfrm>
          <a:prstGeom prst="rect">
            <a:avLst/>
          </a:prstGeom>
          <a:noFill/>
        </p:spPr>
        <p:txBody>
          <a:bodyPr vert="horz" wrap="square" lIns="0" tIns="264091" rIns="0" bIns="0" rtlCol="0">
            <a:spAutoFit/>
          </a:bodyPr>
          <a:lstStyle/>
          <a:p>
            <a:pPr marL="399950">
              <a:spcBef>
                <a:spcPts val="2079"/>
              </a:spcBef>
            </a:pPr>
            <a:r>
              <a:rPr lang="en-US" sz="2400" b="1" spc="-10">
                <a:solidFill>
                  <a:schemeClr val="bg1"/>
                </a:solidFill>
                <a:cs typeface="Arial"/>
              </a:rPr>
              <a:t>Yes</a:t>
            </a:r>
            <a:endParaRPr lang="en-US" sz="2400" b="1">
              <a:solidFill>
                <a:schemeClr val="bg1"/>
              </a:solidFill>
              <a:cs typeface="Arial"/>
            </a:endParaRPr>
          </a:p>
        </p:txBody>
      </p:sp>
      <p:sp>
        <p:nvSpPr>
          <p:cNvPr id="78" name="object 25" descr="" title="">
            <a:extLst>
              <a:ext uri="{FF2B5EF4-FFF2-40B4-BE49-F238E27FC236}">
                <a16:creationId xmlns:a16="http://schemas.microsoft.com/office/drawing/2014/main" id="{2149A252-C4D3-4F72-AADA-C04204BE0724}"/>
              </a:ext>
            </a:extLst>
          </p:cNvPr>
          <p:cNvSpPr txBox="1"/>
          <p:nvPr/>
        </p:nvSpPr>
        <p:spPr>
          <a:xfrm>
            <a:off x="17065399" y="9807880"/>
            <a:ext cx="1450571" cy="636002"/>
          </a:xfrm>
          <a:prstGeom prst="rect">
            <a:avLst/>
          </a:prstGeom>
          <a:noFill/>
        </p:spPr>
        <p:txBody>
          <a:bodyPr vert="horz" wrap="square" lIns="0" tIns="264091" rIns="0" bIns="0" rtlCol="0">
            <a:spAutoFit/>
          </a:bodyPr>
          <a:lstStyle/>
          <a:p>
            <a:pPr marL="399950">
              <a:spcBef>
                <a:spcPts val="2079"/>
              </a:spcBef>
            </a:pPr>
            <a:r>
              <a:rPr lang="en-US" sz="2400" b="1" spc="-10">
                <a:solidFill>
                  <a:schemeClr val="bg1"/>
                </a:solidFill>
                <a:cs typeface="Arial"/>
              </a:rPr>
              <a:t>Yes</a:t>
            </a:r>
            <a:endParaRPr lang="en-US" sz="2400" b="1">
              <a:solidFill>
                <a:schemeClr val="bg1"/>
              </a:solidFill>
              <a:cs typeface="Arial"/>
            </a:endParaRPr>
          </a:p>
        </p:txBody>
      </p:sp>
      <p:sp>
        <p:nvSpPr>
          <p:cNvPr id="79" name="object 25" descr="" title="">
            <a:extLst>
              <a:ext uri="{FF2B5EF4-FFF2-40B4-BE49-F238E27FC236}">
                <a16:creationId xmlns:a16="http://schemas.microsoft.com/office/drawing/2014/main" id="{3D265F84-500C-49ED-9414-F73EF7765204}"/>
              </a:ext>
            </a:extLst>
          </p:cNvPr>
          <p:cNvSpPr txBox="1"/>
          <p:nvPr/>
        </p:nvSpPr>
        <p:spPr>
          <a:xfrm>
            <a:off x="7367173" y="9195157"/>
            <a:ext cx="4450249" cy="636002"/>
          </a:xfrm>
          <a:prstGeom prst="rect">
            <a:avLst/>
          </a:prstGeom>
          <a:noFill/>
        </p:spPr>
        <p:txBody>
          <a:bodyPr vert="horz" wrap="square" lIns="0" tIns="264091" rIns="0" bIns="0" rtlCol="0">
            <a:spAutoFit/>
          </a:bodyPr>
          <a:lstStyle/>
          <a:p>
            <a:pPr marL="399950">
              <a:spcBef>
                <a:spcPts val="2079"/>
              </a:spcBef>
            </a:pPr>
            <a:r>
              <a:rPr lang="en-US" sz="2400" spc="-10">
                <a:solidFill>
                  <a:schemeClr val="bg1"/>
                </a:solidFill>
                <a:cs typeface="Arial"/>
              </a:rPr>
              <a:t>Up to 128 connections</a:t>
            </a:r>
            <a:endParaRPr lang="en-US" sz="2400">
              <a:solidFill>
                <a:schemeClr val="bg1"/>
              </a:solidFill>
              <a:cs typeface="Arial"/>
            </a:endParaRPr>
          </a:p>
        </p:txBody>
      </p:sp>
      <p:sp>
        <p:nvSpPr>
          <p:cNvPr id="80" name="object 25" descr="" title="">
            <a:extLst>
              <a:ext uri="{FF2B5EF4-FFF2-40B4-BE49-F238E27FC236}">
                <a16:creationId xmlns:a16="http://schemas.microsoft.com/office/drawing/2014/main" id="{23B0218A-8BDF-48D4-BEC2-4D6C0A53445D}"/>
              </a:ext>
            </a:extLst>
          </p:cNvPr>
          <p:cNvSpPr txBox="1"/>
          <p:nvPr/>
        </p:nvSpPr>
        <p:spPr>
          <a:xfrm>
            <a:off x="3107851" y="9195157"/>
            <a:ext cx="4450249" cy="636002"/>
          </a:xfrm>
          <a:prstGeom prst="rect">
            <a:avLst/>
          </a:prstGeom>
          <a:noFill/>
        </p:spPr>
        <p:txBody>
          <a:bodyPr vert="horz" wrap="square" lIns="0" tIns="264091" rIns="0" bIns="0" rtlCol="0">
            <a:spAutoFit/>
          </a:bodyPr>
          <a:lstStyle/>
          <a:p>
            <a:pPr marL="399950">
              <a:spcBef>
                <a:spcPts val="2079"/>
              </a:spcBef>
            </a:pPr>
            <a:r>
              <a:rPr lang="en-US" sz="2400" spc="-10">
                <a:solidFill>
                  <a:schemeClr val="bg1"/>
                </a:solidFill>
                <a:cs typeface="Arial"/>
              </a:rPr>
              <a:t>Up to 30 connections</a:t>
            </a:r>
            <a:endParaRPr lang="en-US" sz="2400">
              <a:solidFill>
                <a:schemeClr val="bg1"/>
              </a:solidFill>
              <a:cs typeface="Arial"/>
            </a:endParaRPr>
          </a:p>
        </p:txBody>
      </p:sp>
      <p:sp>
        <p:nvSpPr>
          <p:cNvPr id="83" name="object 25" descr="" title="">
            <a:extLst>
              <a:ext uri="{FF2B5EF4-FFF2-40B4-BE49-F238E27FC236}">
                <a16:creationId xmlns:a16="http://schemas.microsoft.com/office/drawing/2014/main" id="{2DBB8B85-F1B3-4B26-9473-C11EA5075D71}"/>
              </a:ext>
            </a:extLst>
          </p:cNvPr>
          <p:cNvSpPr txBox="1"/>
          <p:nvPr/>
        </p:nvSpPr>
        <p:spPr>
          <a:xfrm>
            <a:off x="12958458" y="7921500"/>
            <a:ext cx="1450571" cy="636002"/>
          </a:xfrm>
          <a:prstGeom prst="rect">
            <a:avLst/>
          </a:prstGeom>
          <a:noFill/>
        </p:spPr>
        <p:txBody>
          <a:bodyPr vert="horz" wrap="square" lIns="0" tIns="264091" rIns="0" bIns="0" rtlCol="0">
            <a:spAutoFit/>
          </a:bodyPr>
          <a:lstStyle/>
          <a:p>
            <a:pPr marL="399950">
              <a:spcBef>
                <a:spcPts val="2079"/>
              </a:spcBef>
            </a:pPr>
            <a:r>
              <a:rPr lang="en-US" sz="2400" b="1" spc="-10">
                <a:solidFill>
                  <a:schemeClr val="bg1"/>
                </a:solidFill>
                <a:cs typeface="Arial"/>
              </a:rPr>
              <a:t>Yes</a:t>
            </a:r>
            <a:endParaRPr lang="en-US" sz="2400" b="1">
              <a:solidFill>
                <a:schemeClr val="bg1"/>
              </a:solidFill>
              <a:cs typeface="Arial"/>
            </a:endParaRPr>
          </a:p>
        </p:txBody>
      </p:sp>
      <p:sp>
        <p:nvSpPr>
          <p:cNvPr id="84" name="object 25" descr="" title="">
            <a:extLst>
              <a:ext uri="{FF2B5EF4-FFF2-40B4-BE49-F238E27FC236}">
                <a16:creationId xmlns:a16="http://schemas.microsoft.com/office/drawing/2014/main" id="{75246BC9-3E5C-42EC-B80E-A2937092F251}"/>
              </a:ext>
            </a:extLst>
          </p:cNvPr>
          <p:cNvSpPr txBox="1"/>
          <p:nvPr/>
        </p:nvSpPr>
        <p:spPr>
          <a:xfrm>
            <a:off x="17143882" y="7906467"/>
            <a:ext cx="835736" cy="636002"/>
          </a:xfrm>
          <a:prstGeom prst="rect">
            <a:avLst/>
          </a:prstGeom>
          <a:noFill/>
        </p:spPr>
        <p:txBody>
          <a:bodyPr vert="horz" wrap="square" lIns="0" tIns="264091" rIns="0" bIns="0" rtlCol="0">
            <a:spAutoFit/>
          </a:bodyPr>
          <a:lstStyle/>
          <a:p>
            <a:pPr marL="399950">
              <a:spcBef>
                <a:spcPts val="2079"/>
              </a:spcBef>
            </a:pPr>
            <a:r>
              <a:rPr lang="en-US" sz="2400" spc="-10">
                <a:solidFill>
                  <a:schemeClr val="bg1"/>
                </a:solidFill>
                <a:cs typeface="Arial"/>
              </a:rPr>
              <a:t>No</a:t>
            </a:r>
            <a:endParaRPr lang="en-US" sz="2400">
              <a:solidFill>
                <a:schemeClr val="bg1"/>
              </a:solidFill>
              <a:cs typeface="Arial"/>
            </a:endParaRPr>
          </a:p>
        </p:txBody>
      </p:sp>
      <p:sp>
        <p:nvSpPr>
          <p:cNvPr id="85" name="object 25" descr="" title="">
            <a:extLst>
              <a:ext uri="{FF2B5EF4-FFF2-40B4-BE49-F238E27FC236}">
                <a16:creationId xmlns:a16="http://schemas.microsoft.com/office/drawing/2014/main" id="{AA8DAA0B-F8B2-4549-9227-E268CF5E846D}"/>
              </a:ext>
            </a:extLst>
          </p:cNvPr>
          <p:cNvSpPr txBox="1"/>
          <p:nvPr/>
        </p:nvSpPr>
        <p:spPr>
          <a:xfrm>
            <a:off x="4283267" y="8587384"/>
            <a:ext cx="1450571" cy="636002"/>
          </a:xfrm>
          <a:prstGeom prst="rect">
            <a:avLst/>
          </a:prstGeom>
          <a:noFill/>
        </p:spPr>
        <p:txBody>
          <a:bodyPr vert="horz" wrap="square" lIns="0" tIns="264091" rIns="0" bIns="0" rtlCol="0">
            <a:spAutoFit/>
          </a:bodyPr>
          <a:lstStyle/>
          <a:p>
            <a:pPr marL="399950">
              <a:spcBef>
                <a:spcPts val="2079"/>
              </a:spcBef>
            </a:pPr>
            <a:r>
              <a:rPr lang="en-US" sz="2400" b="1" spc="-10">
                <a:solidFill>
                  <a:schemeClr val="bg1"/>
                </a:solidFill>
                <a:cs typeface="Arial"/>
              </a:rPr>
              <a:t>Yes</a:t>
            </a:r>
            <a:endParaRPr lang="en-US" sz="2400" b="1">
              <a:solidFill>
                <a:schemeClr val="bg1"/>
              </a:solidFill>
              <a:cs typeface="Arial"/>
            </a:endParaRPr>
          </a:p>
        </p:txBody>
      </p:sp>
      <p:sp>
        <p:nvSpPr>
          <p:cNvPr id="86" name="object 25" descr="" title="">
            <a:extLst>
              <a:ext uri="{FF2B5EF4-FFF2-40B4-BE49-F238E27FC236}">
                <a16:creationId xmlns:a16="http://schemas.microsoft.com/office/drawing/2014/main" id="{43874636-99D5-4158-A8CC-F5FFB6340EEA}"/>
              </a:ext>
            </a:extLst>
          </p:cNvPr>
          <p:cNvSpPr txBox="1"/>
          <p:nvPr/>
        </p:nvSpPr>
        <p:spPr>
          <a:xfrm>
            <a:off x="8727205" y="8550722"/>
            <a:ext cx="1450571" cy="636002"/>
          </a:xfrm>
          <a:prstGeom prst="rect">
            <a:avLst/>
          </a:prstGeom>
          <a:noFill/>
        </p:spPr>
        <p:txBody>
          <a:bodyPr vert="horz" wrap="square" lIns="0" tIns="264091" rIns="0" bIns="0" rtlCol="0">
            <a:spAutoFit/>
          </a:bodyPr>
          <a:lstStyle/>
          <a:p>
            <a:pPr marL="399950">
              <a:spcBef>
                <a:spcPts val="2079"/>
              </a:spcBef>
            </a:pPr>
            <a:r>
              <a:rPr lang="en-US" sz="2400" b="1" spc="-10">
                <a:solidFill>
                  <a:schemeClr val="bg1"/>
                </a:solidFill>
                <a:cs typeface="Arial"/>
              </a:rPr>
              <a:t>Yes</a:t>
            </a:r>
            <a:endParaRPr lang="en-US" sz="2400" b="1">
              <a:solidFill>
                <a:schemeClr val="bg1"/>
              </a:solidFill>
              <a:cs typeface="Arial"/>
            </a:endParaRPr>
          </a:p>
        </p:txBody>
      </p:sp>
      <p:sp>
        <p:nvSpPr>
          <p:cNvPr id="87" name="object 25" descr="" title="">
            <a:extLst>
              <a:ext uri="{FF2B5EF4-FFF2-40B4-BE49-F238E27FC236}">
                <a16:creationId xmlns:a16="http://schemas.microsoft.com/office/drawing/2014/main" id="{67DECF72-0EFA-484A-BC9F-252064B063D4}"/>
              </a:ext>
            </a:extLst>
          </p:cNvPr>
          <p:cNvSpPr txBox="1"/>
          <p:nvPr/>
        </p:nvSpPr>
        <p:spPr>
          <a:xfrm>
            <a:off x="12977508" y="8588250"/>
            <a:ext cx="1450571" cy="636002"/>
          </a:xfrm>
          <a:prstGeom prst="rect">
            <a:avLst/>
          </a:prstGeom>
          <a:noFill/>
        </p:spPr>
        <p:txBody>
          <a:bodyPr vert="horz" wrap="square" lIns="0" tIns="264091" rIns="0" bIns="0" rtlCol="0">
            <a:spAutoFit/>
          </a:bodyPr>
          <a:lstStyle/>
          <a:p>
            <a:pPr marL="399950">
              <a:spcBef>
                <a:spcPts val="2079"/>
              </a:spcBef>
            </a:pPr>
            <a:r>
              <a:rPr lang="en-US" sz="2400" b="1" spc="-10">
                <a:solidFill>
                  <a:schemeClr val="bg1"/>
                </a:solidFill>
                <a:cs typeface="Arial"/>
              </a:rPr>
              <a:t>Yes</a:t>
            </a:r>
            <a:endParaRPr lang="en-US" sz="2400" b="1">
              <a:solidFill>
                <a:schemeClr val="bg1"/>
              </a:solidFill>
              <a:cs typeface="Arial"/>
            </a:endParaRPr>
          </a:p>
        </p:txBody>
      </p:sp>
      <p:sp>
        <p:nvSpPr>
          <p:cNvPr id="88" name="object 25" descr="" title="">
            <a:extLst>
              <a:ext uri="{FF2B5EF4-FFF2-40B4-BE49-F238E27FC236}">
                <a16:creationId xmlns:a16="http://schemas.microsoft.com/office/drawing/2014/main" id="{A8267899-28AC-4650-BCC3-9969BA216074}"/>
              </a:ext>
            </a:extLst>
          </p:cNvPr>
          <p:cNvSpPr txBox="1"/>
          <p:nvPr/>
        </p:nvSpPr>
        <p:spPr>
          <a:xfrm>
            <a:off x="17065398" y="8550488"/>
            <a:ext cx="1450571" cy="636002"/>
          </a:xfrm>
          <a:prstGeom prst="rect">
            <a:avLst/>
          </a:prstGeom>
          <a:noFill/>
        </p:spPr>
        <p:txBody>
          <a:bodyPr vert="horz" wrap="square" lIns="0" tIns="264091" rIns="0" bIns="0" rtlCol="0">
            <a:spAutoFit/>
          </a:bodyPr>
          <a:lstStyle/>
          <a:p>
            <a:pPr marL="399950">
              <a:spcBef>
                <a:spcPts val="2079"/>
              </a:spcBef>
            </a:pPr>
            <a:r>
              <a:rPr lang="en-US" sz="2400" b="1" spc="-10">
                <a:solidFill>
                  <a:schemeClr val="bg1"/>
                </a:solidFill>
                <a:cs typeface="Arial"/>
              </a:rPr>
              <a:t>Yes</a:t>
            </a:r>
            <a:endParaRPr lang="en-US" sz="2400" b="1">
              <a:solidFill>
                <a:schemeClr val="bg1"/>
              </a:solidFill>
              <a:cs typeface="Arial"/>
            </a:endParaRPr>
          </a:p>
        </p:txBody>
      </p:sp>
      <p:sp>
        <p:nvSpPr>
          <p:cNvPr id="58" name="TextBox 57" descr="" title="">
            <a:extLst>
              <a:ext uri="{FF2B5EF4-FFF2-40B4-BE49-F238E27FC236}">
                <a16:creationId xmlns:a16="http://schemas.microsoft.com/office/drawing/2014/main" id="{E31F57F3-9366-471F-B61F-8198024E09B3}"/>
              </a:ext>
            </a:extLst>
          </p:cNvPr>
          <p:cNvSpPr txBox="1"/>
          <p:nvPr/>
        </p:nvSpPr>
        <p:spPr>
          <a:xfrm>
            <a:off x="19851914" y="5613405"/>
            <a:ext cx="4070337" cy="4641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001"/>
              </a:lnSpc>
            </a:pPr>
            <a:r>
              <a:rPr lang="en-US" sz="2400" b="1">
                <a:solidFill>
                  <a:schemeClr val="accent4"/>
                </a:solidFill>
                <a:latin typeface="Open Sans" panose="020B0606030504020204" pitchFamily="34" charset="0"/>
              </a:rPr>
              <a:t>5G Industrial Gateway</a:t>
            </a:r>
          </a:p>
        </p:txBody>
      </p:sp>
      <p:sp>
        <p:nvSpPr>
          <p:cNvPr id="59" name="TextBox 58" descr="" title="">
            <a:extLst>
              <a:ext uri="{FF2B5EF4-FFF2-40B4-BE49-F238E27FC236}">
                <a16:creationId xmlns:a16="http://schemas.microsoft.com/office/drawing/2014/main" id="{F173A2F5-9979-4DEF-980B-6D80EE4DF5FC}"/>
              </a:ext>
            </a:extLst>
          </p:cNvPr>
          <p:cNvSpPr txBox="1"/>
          <p:nvPr/>
        </p:nvSpPr>
        <p:spPr>
          <a:xfrm>
            <a:off x="19851913" y="5189863"/>
            <a:ext cx="4450240" cy="5195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331"/>
              </a:lnSpc>
            </a:pPr>
            <a:r>
              <a:rPr lang="en-US" sz="3199" b="1">
                <a:solidFill>
                  <a:schemeClr val="accent1"/>
                </a:solidFill>
                <a:latin typeface="Open Sans" panose="020B0606030504020204" pitchFamily="34" charset="0"/>
              </a:rPr>
              <a:t>S2000e</a:t>
            </a:r>
          </a:p>
        </p:txBody>
      </p:sp>
      <p:sp>
        <p:nvSpPr>
          <p:cNvPr id="60" name="TextBox 59" descr="" title="">
            <a:extLst>
              <a:ext uri="{FF2B5EF4-FFF2-40B4-BE49-F238E27FC236}">
                <a16:creationId xmlns:a16="http://schemas.microsoft.com/office/drawing/2014/main" id="{8B703BBF-75DC-49B8-9BFF-D3D62EE6F7F8}"/>
              </a:ext>
            </a:extLst>
          </p:cNvPr>
          <p:cNvSpPr txBox="1"/>
          <p:nvPr/>
        </p:nvSpPr>
        <p:spPr>
          <a:xfrm>
            <a:off x="19851913" y="6072171"/>
            <a:ext cx="3906674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accent4"/>
                </a:solidFill>
                <a:latin typeface="Open Sans" panose="020B0606030504020204" pitchFamily="34" charset="0"/>
              </a:rPr>
              <a:t>mmW</a:t>
            </a:r>
            <a:r>
              <a:rPr lang="en-US" sz="2000" dirty="0">
                <a:solidFill>
                  <a:schemeClr val="accent4"/>
                </a:solidFill>
                <a:latin typeface="Open Sans" panose="020B0606030504020204" pitchFamily="34" charset="0"/>
              </a:rPr>
              <a:t> and Sub-6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4"/>
                </a:solidFill>
                <a:latin typeface="Open Sans" panose="020B0606030504020204" pitchFamily="34" charset="0"/>
              </a:rPr>
              <a:t>Diverse, rugged environs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4"/>
                </a:solidFill>
                <a:latin typeface="Open Sans" panose="020B0606030504020204" pitchFamily="34" charset="0"/>
              </a:rPr>
              <a:t>Ultra-reliable connectivity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4"/>
                </a:solidFill>
                <a:latin typeface="Open Sans" panose="020B0606030504020204" pitchFamily="34" charset="0"/>
              </a:rPr>
              <a:t>Ethernet &amp; USB.</a:t>
            </a:r>
          </a:p>
        </p:txBody>
      </p:sp>
      <p:pic>
        <p:nvPicPr>
          <p:cNvPr id="61" name="Picture 60" descr="" title="">
            <a:extLst>
              <a:ext uri="{FF2B5EF4-FFF2-40B4-BE49-F238E27FC236}">
                <a16:creationId xmlns:a16="http://schemas.microsoft.com/office/drawing/2014/main" id="{338288CF-1BC5-46F3-AEEB-09B317DE995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2" t="14827" r="8744" b="10868"/>
          <a:stretch/>
        </p:blipFill>
        <p:spPr>
          <a:xfrm>
            <a:off x="20510665" y="3772943"/>
            <a:ext cx="2255825" cy="1139672"/>
          </a:xfrm>
          <a:prstGeom prst="rect">
            <a:avLst/>
          </a:prstGeom>
        </p:spPr>
      </p:pic>
      <p:pic>
        <p:nvPicPr>
          <p:cNvPr id="62" name="Picture 61" descr="" title="">
            <a:extLst>
              <a:ext uri="{FF2B5EF4-FFF2-40B4-BE49-F238E27FC236}">
                <a16:creationId xmlns:a16="http://schemas.microsoft.com/office/drawing/2014/main" id="{AEA6412A-526E-4190-83A2-6E682B6DB19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" t="17392" r="4374" b="6606"/>
          <a:stretch/>
        </p:blipFill>
        <p:spPr>
          <a:xfrm>
            <a:off x="20479064" y="2734876"/>
            <a:ext cx="2255825" cy="1109055"/>
          </a:xfrm>
          <a:prstGeom prst="rect">
            <a:avLst/>
          </a:prstGeom>
        </p:spPr>
      </p:pic>
      <p:sp>
        <p:nvSpPr>
          <p:cNvPr id="63" name="object 25" descr="" title="">
            <a:extLst>
              <a:ext uri="{FF2B5EF4-FFF2-40B4-BE49-F238E27FC236}">
                <a16:creationId xmlns:a16="http://schemas.microsoft.com/office/drawing/2014/main" id="{2A5359CA-B6FA-4D9B-8892-51FED4CC91F8}"/>
              </a:ext>
            </a:extLst>
          </p:cNvPr>
          <p:cNvSpPr txBox="1"/>
          <p:nvPr/>
        </p:nvSpPr>
        <p:spPr>
          <a:xfrm>
            <a:off x="20553857" y="10453215"/>
            <a:ext cx="3232023" cy="636002"/>
          </a:xfrm>
          <a:prstGeom prst="rect">
            <a:avLst/>
          </a:prstGeom>
          <a:noFill/>
        </p:spPr>
        <p:txBody>
          <a:bodyPr vert="horz" wrap="square" lIns="0" tIns="264091" rIns="0" bIns="0" rtlCol="0">
            <a:spAutoFit/>
          </a:bodyPr>
          <a:lstStyle/>
          <a:p>
            <a:pPr marL="399950">
              <a:spcBef>
                <a:spcPts val="2079"/>
              </a:spcBef>
            </a:pPr>
            <a:r>
              <a:rPr lang="en-US" sz="2400" spc="-10">
                <a:solidFill>
                  <a:schemeClr val="bg1"/>
                </a:solidFill>
                <a:cs typeface="Arial"/>
              </a:rPr>
              <a:t>5Gbps capable</a:t>
            </a:r>
            <a:endParaRPr lang="en-US" sz="2400">
              <a:solidFill>
                <a:schemeClr val="bg1"/>
              </a:solidFill>
              <a:cs typeface="Arial"/>
            </a:endParaRPr>
          </a:p>
        </p:txBody>
      </p:sp>
      <p:sp>
        <p:nvSpPr>
          <p:cNvPr id="89" name="object 25" descr="" title="">
            <a:extLst>
              <a:ext uri="{FF2B5EF4-FFF2-40B4-BE49-F238E27FC236}">
                <a16:creationId xmlns:a16="http://schemas.microsoft.com/office/drawing/2014/main" id="{3CC37B55-754C-4EA7-B1EB-5EDCE2407A66}"/>
              </a:ext>
            </a:extLst>
          </p:cNvPr>
          <p:cNvSpPr txBox="1"/>
          <p:nvPr/>
        </p:nvSpPr>
        <p:spPr>
          <a:xfrm>
            <a:off x="21284040" y="9224753"/>
            <a:ext cx="835736" cy="636002"/>
          </a:xfrm>
          <a:prstGeom prst="rect">
            <a:avLst/>
          </a:prstGeom>
          <a:noFill/>
        </p:spPr>
        <p:txBody>
          <a:bodyPr vert="horz" wrap="square" lIns="0" tIns="264091" rIns="0" bIns="0" rtlCol="0">
            <a:spAutoFit/>
          </a:bodyPr>
          <a:lstStyle/>
          <a:p>
            <a:pPr marL="399950">
              <a:spcBef>
                <a:spcPts val="2079"/>
              </a:spcBef>
            </a:pPr>
            <a:r>
              <a:rPr lang="en-US" sz="2400" spc="-10">
                <a:solidFill>
                  <a:schemeClr val="bg1"/>
                </a:solidFill>
                <a:cs typeface="Arial"/>
              </a:rPr>
              <a:t>No</a:t>
            </a:r>
            <a:endParaRPr lang="en-US" sz="2400">
              <a:solidFill>
                <a:schemeClr val="bg1"/>
              </a:solidFill>
              <a:cs typeface="Arial"/>
            </a:endParaRPr>
          </a:p>
        </p:txBody>
      </p:sp>
      <p:sp>
        <p:nvSpPr>
          <p:cNvPr id="90" name="object 25" descr="" title="">
            <a:extLst>
              <a:ext uri="{FF2B5EF4-FFF2-40B4-BE49-F238E27FC236}">
                <a16:creationId xmlns:a16="http://schemas.microsoft.com/office/drawing/2014/main" id="{EFCB9C75-BB67-4CA2-B689-DF9838952F22}"/>
              </a:ext>
            </a:extLst>
          </p:cNvPr>
          <p:cNvSpPr txBox="1"/>
          <p:nvPr/>
        </p:nvSpPr>
        <p:spPr>
          <a:xfrm>
            <a:off x="21204148" y="9855853"/>
            <a:ext cx="1450571" cy="636002"/>
          </a:xfrm>
          <a:prstGeom prst="rect">
            <a:avLst/>
          </a:prstGeom>
          <a:noFill/>
        </p:spPr>
        <p:txBody>
          <a:bodyPr vert="horz" wrap="square" lIns="0" tIns="264091" rIns="0" bIns="0" rtlCol="0">
            <a:spAutoFit/>
          </a:bodyPr>
          <a:lstStyle/>
          <a:p>
            <a:pPr marL="399950">
              <a:spcBef>
                <a:spcPts val="2079"/>
              </a:spcBef>
            </a:pPr>
            <a:r>
              <a:rPr lang="en-US" sz="2400" b="1" spc="-10">
                <a:solidFill>
                  <a:schemeClr val="bg1"/>
                </a:solidFill>
                <a:cs typeface="Arial"/>
              </a:rPr>
              <a:t>Yes</a:t>
            </a:r>
            <a:endParaRPr lang="en-US" sz="2400" b="1">
              <a:solidFill>
                <a:schemeClr val="bg1"/>
              </a:solidFill>
              <a:cs typeface="Arial"/>
            </a:endParaRPr>
          </a:p>
        </p:txBody>
      </p:sp>
      <p:sp>
        <p:nvSpPr>
          <p:cNvPr id="91" name="object 25" descr="" title="">
            <a:extLst>
              <a:ext uri="{FF2B5EF4-FFF2-40B4-BE49-F238E27FC236}">
                <a16:creationId xmlns:a16="http://schemas.microsoft.com/office/drawing/2014/main" id="{94A0A3CA-3908-474A-92D3-216780754CA4}"/>
              </a:ext>
            </a:extLst>
          </p:cNvPr>
          <p:cNvSpPr txBox="1"/>
          <p:nvPr/>
        </p:nvSpPr>
        <p:spPr>
          <a:xfrm>
            <a:off x="21199780" y="7933224"/>
            <a:ext cx="1450571" cy="636002"/>
          </a:xfrm>
          <a:prstGeom prst="rect">
            <a:avLst/>
          </a:prstGeom>
          <a:noFill/>
        </p:spPr>
        <p:txBody>
          <a:bodyPr vert="horz" wrap="square" lIns="0" tIns="264091" rIns="0" bIns="0" rtlCol="0">
            <a:spAutoFit/>
          </a:bodyPr>
          <a:lstStyle/>
          <a:p>
            <a:pPr marL="399950">
              <a:spcBef>
                <a:spcPts val="2079"/>
              </a:spcBef>
            </a:pPr>
            <a:r>
              <a:rPr lang="en-US" sz="2400" b="1" spc="-10">
                <a:solidFill>
                  <a:schemeClr val="bg1"/>
                </a:solidFill>
                <a:cs typeface="Arial"/>
              </a:rPr>
              <a:t>Yes</a:t>
            </a:r>
            <a:endParaRPr lang="en-US" sz="2400" b="1">
              <a:solidFill>
                <a:schemeClr val="bg1"/>
              </a:solidFill>
              <a:cs typeface="Arial"/>
            </a:endParaRPr>
          </a:p>
        </p:txBody>
      </p:sp>
      <p:sp>
        <p:nvSpPr>
          <p:cNvPr id="92" name="object 25" descr="" title="">
            <a:extLst>
              <a:ext uri="{FF2B5EF4-FFF2-40B4-BE49-F238E27FC236}">
                <a16:creationId xmlns:a16="http://schemas.microsoft.com/office/drawing/2014/main" id="{D565C5B2-C00A-4A03-982B-CAEA56951039}"/>
              </a:ext>
            </a:extLst>
          </p:cNvPr>
          <p:cNvSpPr txBox="1"/>
          <p:nvPr/>
        </p:nvSpPr>
        <p:spPr>
          <a:xfrm>
            <a:off x="21218830" y="8599974"/>
            <a:ext cx="1450571" cy="636002"/>
          </a:xfrm>
          <a:prstGeom prst="rect">
            <a:avLst/>
          </a:prstGeom>
          <a:noFill/>
        </p:spPr>
        <p:txBody>
          <a:bodyPr vert="horz" wrap="square" lIns="0" tIns="264091" rIns="0" bIns="0" rtlCol="0">
            <a:spAutoFit/>
          </a:bodyPr>
          <a:lstStyle/>
          <a:p>
            <a:pPr marL="399950">
              <a:spcBef>
                <a:spcPts val="2079"/>
              </a:spcBef>
            </a:pPr>
            <a:r>
              <a:rPr lang="en-US" sz="2400" b="1" spc="-10">
                <a:solidFill>
                  <a:schemeClr val="bg1"/>
                </a:solidFill>
                <a:cs typeface="Arial"/>
              </a:rPr>
              <a:t>Yes</a:t>
            </a:r>
            <a:endParaRPr lang="en-US" sz="2400" b="1">
              <a:solidFill>
                <a:schemeClr val="bg1"/>
              </a:solidFill>
              <a:cs typeface="Arial"/>
            </a:endParaRPr>
          </a:p>
        </p:txBody>
      </p:sp>
      <p:sp>
        <p:nvSpPr>
          <p:cNvPr id="93" name="object 29" descr="" title="">
            <a:extLst>
              <a:ext uri="{FF2B5EF4-FFF2-40B4-BE49-F238E27FC236}">
                <a16:creationId xmlns:a16="http://schemas.microsoft.com/office/drawing/2014/main" id="{5C82CCE8-C178-466C-AC7A-4C59C591FDD3}"/>
              </a:ext>
            </a:extLst>
          </p:cNvPr>
          <p:cNvSpPr/>
          <p:nvPr/>
        </p:nvSpPr>
        <p:spPr>
          <a:xfrm>
            <a:off x="568652" y="11234444"/>
            <a:ext cx="23401176" cy="1466847"/>
          </a:xfrm>
          <a:custGeom>
            <a:avLst/>
            <a:gdLst/>
            <a:ahLst/>
            <a:cxnLst/>
            <a:rect l="l" t="t" r="r" b="b"/>
            <a:pathLst>
              <a:path w="8137525" h="518160">
                <a:moveTo>
                  <a:pt x="8136991" y="517972"/>
                </a:moveTo>
                <a:lnTo>
                  <a:pt x="8136991" y="0"/>
                </a:lnTo>
                <a:lnTo>
                  <a:pt x="0" y="0"/>
                </a:lnTo>
                <a:lnTo>
                  <a:pt x="0" y="517972"/>
                </a:lnTo>
                <a:lnTo>
                  <a:pt x="8136991" y="51797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 sz="7196">
              <a:solidFill>
                <a:schemeClr val="bg1"/>
              </a:solidFill>
            </a:endParaRPr>
          </a:p>
        </p:txBody>
      </p:sp>
      <p:sp>
        <p:nvSpPr>
          <p:cNvPr id="101" name="object 25" descr="" title="">
            <a:extLst>
              <a:ext uri="{FF2B5EF4-FFF2-40B4-BE49-F238E27FC236}">
                <a16:creationId xmlns:a16="http://schemas.microsoft.com/office/drawing/2014/main" id="{027E708C-6F16-48F9-99AF-0143A930953A}"/>
              </a:ext>
            </a:extLst>
          </p:cNvPr>
          <p:cNvSpPr txBox="1"/>
          <p:nvPr/>
        </p:nvSpPr>
        <p:spPr>
          <a:xfrm>
            <a:off x="4161694" y="11267964"/>
            <a:ext cx="14918944" cy="1128444"/>
          </a:xfrm>
          <a:prstGeom prst="rect">
            <a:avLst/>
          </a:prstGeom>
          <a:noFill/>
        </p:spPr>
        <p:txBody>
          <a:bodyPr vert="horz" wrap="square" lIns="0" tIns="264091" rIns="0" bIns="0" rtlCol="0">
            <a:spAutoFit/>
          </a:bodyPr>
          <a:lstStyle/>
          <a:p>
            <a:pPr marL="399950">
              <a:spcBef>
                <a:spcPts val="2079"/>
              </a:spcBef>
            </a:pPr>
            <a:r>
              <a:rPr lang="en-US" sz="2800" spc="-10" dirty="0">
                <a:solidFill>
                  <a:schemeClr val="bg1"/>
                </a:solidFill>
                <a:cs typeface="Arial"/>
              </a:rPr>
              <a:t>Carrier unlocked, multi-carrier firmware, dual SIM, FOTA opt-out, ongoing rollout of enterprise security and device management features </a:t>
            </a:r>
            <a:endParaRPr lang="en-US" sz="280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106" name="object 25" descr="" title="">
            <a:extLst>
              <a:ext uri="{FF2B5EF4-FFF2-40B4-BE49-F238E27FC236}">
                <a16:creationId xmlns:a16="http://schemas.microsoft.com/office/drawing/2014/main" id="{71F556B9-28C4-4F59-9E50-E5D5F2E39141}"/>
              </a:ext>
            </a:extLst>
          </p:cNvPr>
          <p:cNvSpPr txBox="1"/>
          <p:nvPr/>
        </p:nvSpPr>
        <p:spPr>
          <a:xfrm>
            <a:off x="547147" y="11102964"/>
            <a:ext cx="2424909" cy="1374666"/>
          </a:xfrm>
          <a:prstGeom prst="rect">
            <a:avLst/>
          </a:prstGeom>
          <a:noFill/>
        </p:spPr>
        <p:txBody>
          <a:bodyPr vert="horz" wrap="square" lIns="0" tIns="264091" rIns="0" bIns="0" rtlCol="0">
            <a:spAutoFit/>
          </a:bodyPr>
          <a:lstStyle/>
          <a:p>
            <a:pPr marL="399950">
              <a:spcBef>
                <a:spcPts val="2079"/>
              </a:spcBef>
            </a:pPr>
            <a:r>
              <a:rPr lang="en-US" sz="2400" b="1" spc="-10">
                <a:solidFill>
                  <a:schemeClr val="bg1"/>
                </a:solidFill>
                <a:cs typeface="Arial"/>
              </a:rPr>
              <a:t>PRO value-added features</a:t>
            </a:r>
            <a:endParaRPr lang="en-US" sz="2400">
              <a:solidFill>
                <a:schemeClr val="bg1"/>
              </a:solidFill>
              <a:cs typeface="Arial"/>
            </a:endParaRPr>
          </a:p>
        </p:txBody>
      </p:sp>
      <p:cxnSp>
        <p:nvCxnSpPr>
          <p:cNvPr id="57" name="Straight Connector 56" descr="" title="">
            <a:extLst>
              <a:ext uri="{FF2B5EF4-FFF2-40B4-BE49-F238E27FC236}">
                <a16:creationId xmlns:a16="http://schemas.microsoft.com/office/drawing/2014/main" id="{38D18026-D8B5-4079-A769-75CB5F00DE22}"/>
              </a:ext>
            </a:extLst>
          </p:cNvPr>
          <p:cNvCxnSpPr>
            <a:cxnSpLocks/>
          </p:cNvCxnSpPr>
          <p:nvPr/>
        </p:nvCxnSpPr>
        <p:spPr>
          <a:xfrm>
            <a:off x="19667235" y="2337000"/>
            <a:ext cx="0" cy="1085376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 descr="" title="">
            <a:extLst>
              <a:ext uri="{FF2B5EF4-FFF2-40B4-BE49-F238E27FC236}">
                <a16:creationId xmlns:a16="http://schemas.microsoft.com/office/drawing/2014/main" id="{58C1F257-E033-4BB7-AE13-618BF60051B0}"/>
              </a:ext>
            </a:extLst>
          </p:cNvPr>
          <p:cNvCxnSpPr>
            <a:cxnSpLocks/>
          </p:cNvCxnSpPr>
          <p:nvPr/>
        </p:nvCxnSpPr>
        <p:spPr>
          <a:xfrm>
            <a:off x="23969827" y="2374174"/>
            <a:ext cx="0" cy="1081659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 descr="" title="">
            <a:extLst>
              <a:ext uri="{FF2B5EF4-FFF2-40B4-BE49-F238E27FC236}">
                <a16:creationId xmlns:a16="http://schemas.microsoft.com/office/drawing/2014/main" id="{549E9A80-26B8-4F5E-83CC-ACF46D53BFF8}"/>
              </a:ext>
            </a:extLst>
          </p:cNvPr>
          <p:cNvCxnSpPr>
            <a:cxnSpLocks/>
          </p:cNvCxnSpPr>
          <p:nvPr/>
        </p:nvCxnSpPr>
        <p:spPr>
          <a:xfrm>
            <a:off x="7371929" y="2374174"/>
            <a:ext cx="0" cy="881375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 descr="" title="">
            <a:extLst>
              <a:ext uri="{FF2B5EF4-FFF2-40B4-BE49-F238E27FC236}">
                <a16:creationId xmlns:a16="http://schemas.microsoft.com/office/drawing/2014/main" id="{B64C2B5E-7CB7-4615-BF7F-DEAE5F88BE3E}"/>
              </a:ext>
            </a:extLst>
          </p:cNvPr>
          <p:cNvCxnSpPr>
            <a:cxnSpLocks/>
          </p:cNvCxnSpPr>
          <p:nvPr/>
        </p:nvCxnSpPr>
        <p:spPr>
          <a:xfrm>
            <a:off x="11408205" y="2374174"/>
            <a:ext cx="0" cy="878432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 descr="" title="">
            <a:extLst>
              <a:ext uri="{FF2B5EF4-FFF2-40B4-BE49-F238E27FC236}">
                <a16:creationId xmlns:a16="http://schemas.microsoft.com/office/drawing/2014/main" id="{E5B3B398-D506-49E7-A66B-CFC4FDFFBA52}"/>
              </a:ext>
            </a:extLst>
          </p:cNvPr>
          <p:cNvCxnSpPr>
            <a:cxnSpLocks/>
          </p:cNvCxnSpPr>
          <p:nvPr/>
        </p:nvCxnSpPr>
        <p:spPr>
          <a:xfrm>
            <a:off x="15502916" y="2374174"/>
            <a:ext cx="24148" cy="881375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 descr="" title="">
            <a:extLst>
              <a:ext uri="{FF2B5EF4-FFF2-40B4-BE49-F238E27FC236}">
                <a16:creationId xmlns:a16="http://schemas.microsoft.com/office/drawing/2014/main" id="{9B263AE1-166E-45AD-9FF7-9CE9FDD426C0}"/>
              </a:ext>
            </a:extLst>
          </p:cNvPr>
          <p:cNvCxnSpPr>
            <a:cxnSpLocks/>
          </p:cNvCxnSpPr>
          <p:nvPr/>
        </p:nvCxnSpPr>
        <p:spPr>
          <a:xfrm>
            <a:off x="3334850" y="8071671"/>
            <a:ext cx="0" cy="510050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object 25" descr="" title="">
            <a:extLst>
              <a:ext uri="{FF2B5EF4-FFF2-40B4-BE49-F238E27FC236}">
                <a16:creationId xmlns:a16="http://schemas.microsoft.com/office/drawing/2014/main" id="{AA2CD826-0117-4DD2-9F46-0C5D30D8B7C8}"/>
              </a:ext>
            </a:extLst>
          </p:cNvPr>
          <p:cNvSpPr txBox="1"/>
          <p:nvPr/>
        </p:nvSpPr>
        <p:spPr>
          <a:xfrm>
            <a:off x="21221218" y="11715403"/>
            <a:ext cx="1513671" cy="697557"/>
          </a:xfrm>
          <a:prstGeom prst="rect">
            <a:avLst/>
          </a:prstGeom>
          <a:noFill/>
        </p:spPr>
        <p:txBody>
          <a:bodyPr vert="horz" wrap="square" lIns="0" tIns="264091" rIns="0" bIns="0" rtlCol="0">
            <a:spAutoFit/>
          </a:bodyPr>
          <a:lstStyle/>
          <a:p>
            <a:pPr marL="399950">
              <a:spcBef>
                <a:spcPts val="2079"/>
              </a:spcBef>
            </a:pPr>
            <a:r>
              <a:rPr lang="en-US" sz="2800" spc="-10">
                <a:solidFill>
                  <a:schemeClr val="bg1"/>
                </a:solidFill>
                <a:cs typeface="Arial"/>
              </a:rPr>
              <a:t>N/A</a:t>
            </a:r>
            <a:endParaRPr lang="en-US" sz="2800">
              <a:solidFill>
                <a:schemeClr val="bg1"/>
              </a:solidFill>
              <a:cs typeface="Arial"/>
            </a:endParaRPr>
          </a:p>
        </p:txBody>
      </p:sp>
      <p:grpSp>
        <p:nvGrpSpPr>
          <p:cNvPr id="94" name="Group 93" descr="" title="">
            <a:extLst>
              <a:ext uri="{FF2B5EF4-FFF2-40B4-BE49-F238E27FC236}">
                <a16:creationId xmlns:a16="http://schemas.microsoft.com/office/drawing/2014/main" id="{33921A47-ABDC-4CAB-972F-DF2C6D71DCF0}"/>
              </a:ext>
            </a:extLst>
          </p:cNvPr>
          <p:cNvGrpSpPr/>
          <p:nvPr/>
        </p:nvGrpSpPr>
        <p:grpSpPr>
          <a:xfrm>
            <a:off x="7501383" y="2405829"/>
            <a:ext cx="3273615" cy="2435835"/>
            <a:chOff x="6797524" y="4190441"/>
            <a:chExt cx="9736535" cy="6101674"/>
          </a:xfrm>
        </p:grpSpPr>
        <p:pic>
          <p:nvPicPr>
            <p:cNvPr id="95" name="Picture 94" descr="" title="">
              <a:extLst>
                <a:ext uri="{FF2B5EF4-FFF2-40B4-BE49-F238E27FC236}">
                  <a16:creationId xmlns:a16="http://schemas.microsoft.com/office/drawing/2014/main" id="{546288D4-0869-4CBA-AE67-8A59A974969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933768" y="6530440"/>
              <a:ext cx="6600291" cy="3761675"/>
            </a:xfrm>
            <a:prstGeom prst="rect">
              <a:avLst/>
            </a:prstGeom>
          </p:spPr>
        </p:pic>
        <p:pic>
          <p:nvPicPr>
            <p:cNvPr id="96" name="Picture 95" descr="" title="">
              <a:extLst>
                <a:ext uri="{FF2B5EF4-FFF2-40B4-BE49-F238E27FC236}">
                  <a16:creationId xmlns:a16="http://schemas.microsoft.com/office/drawing/2014/main" id="{A6F18CBE-9926-45A1-A2B0-9F7D50F0EBF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797524" y="4190441"/>
              <a:ext cx="8158804" cy="4649912"/>
            </a:xfrm>
            <a:prstGeom prst="rect">
              <a:avLst/>
            </a:prstGeom>
          </p:spPr>
        </p:pic>
      </p:grpSp>
      <p:grpSp>
        <p:nvGrpSpPr>
          <p:cNvPr id="97" name="Group 96" descr="" title="">
            <a:extLst>
              <a:ext uri="{FF2B5EF4-FFF2-40B4-BE49-F238E27FC236}">
                <a16:creationId xmlns:a16="http://schemas.microsoft.com/office/drawing/2014/main" id="{9E96E2AF-B2B4-47F6-8EF4-BCDE2CC578FE}"/>
              </a:ext>
            </a:extLst>
          </p:cNvPr>
          <p:cNvGrpSpPr/>
          <p:nvPr/>
        </p:nvGrpSpPr>
        <p:grpSpPr>
          <a:xfrm>
            <a:off x="4003212" y="2570983"/>
            <a:ext cx="3021124" cy="2069811"/>
            <a:chOff x="6797524" y="4190441"/>
            <a:chExt cx="9736531" cy="6101674"/>
          </a:xfrm>
        </p:grpSpPr>
        <p:pic>
          <p:nvPicPr>
            <p:cNvPr id="98" name="Picture 97" descr="" title="">
              <a:extLst>
                <a:ext uri="{FF2B5EF4-FFF2-40B4-BE49-F238E27FC236}">
                  <a16:creationId xmlns:a16="http://schemas.microsoft.com/office/drawing/2014/main" id="{6B8E8BED-ADFC-43C8-8B02-A0480A0E619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933768" y="6530440"/>
              <a:ext cx="6600287" cy="3761675"/>
            </a:xfrm>
            <a:prstGeom prst="rect">
              <a:avLst/>
            </a:prstGeom>
          </p:spPr>
        </p:pic>
        <p:pic>
          <p:nvPicPr>
            <p:cNvPr id="99" name="Picture 98" descr="" title="">
              <a:extLst>
                <a:ext uri="{FF2B5EF4-FFF2-40B4-BE49-F238E27FC236}">
                  <a16:creationId xmlns:a16="http://schemas.microsoft.com/office/drawing/2014/main" id="{54367AE5-E3E2-42E8-BFEE-BB858527E5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797524" y="4190441"/>
              <a:ext cx="8158800" cy="4649913"/>
            </a:xfrm>
            <a:prstGeom prst="rect">
              <a:avLst/>
            </a:prstGeom>
          </p:spPr>
        </p:pic>
      </p:grpSp>
      <p:sp>
        <p:nvSpPr>
          <p:cNvPr id="4" name="object 25" descr="" title="">
            <a:extLst>
              <a:ext uri="{FF2B5EF4-FFF2-40B4-BE49-F238E27FC236}">
                <a16:creationId xmlns:a16="http://schemas.microsoft.com/office/drawing/2014/main" id="{F45BDDC4-1CE9-46EE-92AE-BF728E2FA1CC}"/>
              </a:ext>
            </a:extLst>
          </p:cNvPr>
          <p:cNvSpPr txBox="1"/>
          <p:nvPr/>
        </p:nvSpPr>
        <p:spPr>
          <a:xfrm>
            <a:off x="3191417" y="7905057"/>
            <a:ext cx="3474136" cy="636002"/>
          </a:xfrm>
          <a:prstGeom prst="rect">
            <a:avLst/>
          </a:prstGeom>
          <a:noFill/>
        </p:spPr>
        <p:txBody>
          <a:bodyPr vert="horz" wrap="square" lIns="0" tIns="264091" rIns="0" bIns="0" rtlCol="0" anchor="t">
            <a:spAutoFit/>
          </a:bodyPr>
          <a:lstStyle/>
          <a:p>
            <a:pPr marL="399415">
              <a:spcBef>
                <a:spcPts val="2079"/>
              </a:spcBef>
            </a:pPr>
            <a:r>
              <a:rPr lang="en-US" sz="2400" b="1" spc="-10">
                <a:solidFill>
                  <a:schemeClr val="bg1"/>
                </a:solidFill>
                <a:cs typeface="Arial"/>
              </a:rPr>
              <a:t>Yes </a:t>
            </a:r>
            <a:r>
              <a:rPr lang="en-US" sz="2400" spc="-10">
                <a:solidFill>
                  <a:schemeClr val="bg1"/>
                </a:solidFill>
                <a:cs typeface="Arial"/>
              </a:rPr>
              <a:t>(</a:t>
            </a:r>
            <a:r>
              <a:rPr lang="en-US" sz="2400" spc="-10" err="1">
                <a:solidFill>
                  <a:schemeClr val="bg1"/>
                </a:solidFill>
                <a:cs typeface="Arial"/>
              </a:rPr>
              <a:t>mmWave</a:t>
            </a:r>
            <a:r>
              <a:rPr lang="en-US" sz="2400" spc="-10">
                <a:solidFill>
                  <a:schemeClr val="bg1"/>
                </a:solidFill>
                <a:cs typeface="Arial"/>
              </a:rPr>
              <a:t> SKU)</a:t>
            </a:r>
            <a:endParaRPr lang="en-US" sz="2400">
              <a:solidFill>
                <a:schemeClr val="bg1"/>
              </a:solidFill>
              <a:cs typeface="Arial"/>
            </a:endParaRPr>
          </a:p>
        </p:txBody>
      </p:sp>
      <p:sp>
        <p:nvSpPr>
          <p:cNvPr id="102" name="object 25" descr="" title="">
            <a:extLst>
              <a:ext uri="{FF2B5EF4-FFF2-40B4-BE49-F238E27FC236}">
                <a16:creationId xmlns:a16="http://schemas.microsoft.com/office/drawing/2014/main" id="{D32C4F05-CEA3-4B5C-8222-9190C9CF1393}"/>
              </a:ext>
            </a:extLst>
          </p:cNvPr>
          <p:cNvSpPr txBox="1"/>
          <p:nvPr/>
        </p:nvSpPr>
        <p:spPr>
          <a:xfrm>
            <a:off x="7662141" y="7905056"/>
            <a:ext cx="3474136" cy="636002"/>
          </a:xfrm>
          <a:prstGeom prst="rect">
            <a:avLst/>
          </a:prstGeom>
          <a:noFill/>
        </p:spPr>
        <p:txBody>
          <a:bodyPr vert="horz" wrap="square" lIns="0" tIns="264091" rIns="0" bIns="0" rtlCol="0" anchor="t">
            <a:spAutoFit/>
          </a:bodyPr>
          <a:lstStyle/>
          <a:p>
            <a:pPr marL="399415">
              <a:spcBef>
                <a:spcPts val="2079"/>
              </a:spcBef>
            </a:pPr>
            <a:r>
              <a:rPr lang="en-US" sz="2400" b="1" spc="-10">
                <a:solidFill>
                  <a:schemeClr val="bg1"/>
                </a:solidFill>
                <a:cs typeface="Arial"/>
              </a:rPr>
              <a:t>Yes </a:t>
            </a:r>
            <a:r>
              <a:rPr lang="en-US" sz="2400" spc="-10">
                <a:solidFill>
                  <a:schemeClr val="bg1"/>
                </a:solidFill>
                <a:cs typeface="Arial"/>
              </a:rPr>
              <a:t>(</a:t>
            </a:r>
            <a:r>
              <a:rPr lang="en-US" sz="2400" spc="-10" err="1">
                <a:solidFill>
                  <a:schemeClr val="bg1"/>
                </a:solidFill>
                <a:cs typeface="Arial"/>
              </a:rPr>
              <a:t>mmWave</a:t>
            </a:r>
            <a:r>
              <a:rPr lang="en-US" sz="2400" spc="-10">
                <a:solidFill>
                  <a:schemeClr val="bg1"/>
                </a:solidFill>
                <a:cs typeface="Arial"/>
              </a:rPr>
              <a:t> SKU)</a:t>
            </a:r>
            <a:endParaRPr lang="en-US" sz="2400">
              <a:solidFill>
                <a:schemeClr val="bg1"/>
              </a:solidFill>
              <a:cs typeface="Arial"/>
            </a:endParaRPr>
          </a:p>
        </p:txBody>
      </p:sp>
      <p:pic>
        <p:nvPicPr>
          <p:cNvPr id="82" name="Picture 81" descr="" title="">
            <a:extLst>
              <a:ext uri="{FF2B5EF4-FFF2-40B4-BE49-F238E27FC236}">
                <a16:creationId xmlns:a16="http://schemas.microsoft.com/office/drawing/2014/main" id="{361F3DB5-B7EA-4EC0-AF48-9C716763D39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494" y="2921463"/>
            <a:ext cx="2145519" cy="1266080"/>
          </a:xfrm>
          <a:prstGeom prst="rect">
            <a:avLst/>
          </a:prstGeom>
        </p:spPr>
      </p:pic>
      <p:sp>
        <p:nvSpPr>
          <p:cNvPr id="100" name="TextBox 99" descr="" title="">
            <a:extLst>
              <a:ext uri="{FF2B5EF4-FFF2-40B4-BE49-F238E27FC236}">
                <a16:creationId xmlns:a16="http://schemas.microsoft.com/office/drawing/2014/main" id="{1C9E1B07-45DE-457C-A3C0-3055F33F8332}"/>
              </a:ext>
            </a:extLst>
          </p:cNvPr>
          <p:cNvSpPr txBox="1"/>
          <p:nvPr/>
        </p:nvSpPr>
        <p:spPr>
          <a:xfrm>
            <a:off x="4187892" y="5189555"/>
            <a:ext cx="4450240" cy="5195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331"/>
              </a:lnSpc>
            </a:pPr>
            <a:r>
              <a:rPr lang="en-US" sz="3199" b="1" dirty="0">
                <a:solidFill>
                  <a:schemeClr val="accent1"/>
                </a:solidFill>
                <a:latin typeface="Open Sans" panose="020B0606030504020204" pitchFamily="34" charset="0"/>
              </a:rPr>
              <a:t>FX2000</a:t>
            </a:r>
          </a:p>
        </p:txBody>
      </p:sp>
      <p:sp>
        <p:nvSpPr>
          <p:cNvPr id="103" name="TextBox 102" descr="" title="">
            <a:extLst>
              <a:ext uri="{FF2B5EF4-FFF2-40B4-BE49-F238E27FC236}">
                <a16:creationId xmlns:a16="http://schemas.microsoft.com/office/drawing/2014/main" id="{CACFF352-F958-497D-9DF2-07B36FDD604B}"/>
              </a:ext>
            </a:extLst>
          </p:cNvPr>
          <p:cNvSpPr txBox="1"/>
          <p:nvPr/>
        </p:nvSpPr>
        <p:spPr>
          <a:xfrm>
            <a:off x="1509101" y="5605594"/>
            <a:ext cx="4063249" cy="561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001"/>
              </a:lnSpc>
            </a:pPr>
            <a:r>
              <a:rPr lang="en-US" sz="2400" b="1" dirty="0">
                <a:solidFill>
                  <a:schemeClr val="accent4"/>
                </a:solidFill>
                <a:latin typeface="Open Sans" panose="020B0606030504020204" pitchFamily="34" charset="0"/>
              </a:rPr>
              <a:t>5G Hotspot</a:t>
            </a:r>
          </a:p>
        </p:txBody>
      </p:sp>
      <p:sp>
        <p:nvSpPr>
          <p:cNvPr id="107" name="TextBox 106" descr="" title="">
            <a:extLst>
              <a:ext uri="{FF2B5EF4-FFF2-40B4-BE49-F238E27FC236}">
                <a16:creationId xmlns:a16="http://schemas.microsoft.com/office/drawing/2014/main" id="{F718B747-88B5-412B-950F-6D917F86879C}"/>
              </a:ext>
            </a:extLst>
          </p:cNvPr>
          <p:cNvSpPr txBox="1"/>
          <p:nvPr/>
        </p:nvSpPr>
        <p:spPr>
          <a:xfrm>
            <a:off x="1532031" y="6177888"/>
            <a:ext cx="245042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4"/>
                </a:solidFill>
                <a:latin typeface="Open Sans" panose="020B0606030504020204" pitchFamily="34" charset="0"/>
              </a:rPr>
              <a:t>Up to 30 </a:t>
            </a:r>
            <a:r>
              <a:rPr lang="en-US" sz="2000" b="1" dirty="0">
                <a:solidFill>
                  <a:schemeClr val="accent4"/>
                </a:solidFill>
                <a:latin typeface="Open Sans" panose="020B0606030504020204" pitchFamily="34" charset="0"/>
              </a:rPr>
              <a:t>Wi-Fi</a:t>
            </a:r>
            <a:r>
              <a:rPr lang="en-US" sz="2000" dirty="0">
                <a:solidFill>
                  <a:schemeClr val="accent4"/>
                </a:solidFill>
                <a:latin typeface="Open Sans" panose="020B0606030504020204" pitchFamily="34" charset="0"/>
              </a:rPr>
              <a:t> connections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4"/>
                </a:solidFill>
                <a:latin typeface="Open Sans" panose="020B0606030504020204" pitchFamily="34" charset="0"/>
              </a:rPr>
              <a:t>Education, small business</a:t>
            </a:r>
          </a:p>
        </p:txBody>
      </p:sp>
    </p:spTree>
    <p:extLst>
      <p:ext uri="{BB962C8B-B14F-4D97-AF65-F5344CB8AC3E}">
        <p14:creationId xmlns:p14="http://schemas.microsoft.com/office/powerpoint/2010/main" val="1560053913"/>
      </p:ext>
    </p:extLst>
  </p:cSld>
  <p:clrMapOvr>
    <a:masterClrMapping/>
  </p:clrMapOvr>
  <p:transition spd="slow" advClick="0" advTm="1000">
    <p:wipe/>
  </p:transition>
</p:sld>
</file>

<file path=ppt/slides/slide7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rgbClr val="969696"/>
                </a:solidFill>
              </a:rPr>
              <a:t>5G Product Line </a:t>
            </a:r>
            <a:r>
              <a:rPr lang="en-US" dirty="0">
                <a:solidFill>
                  <a:schemeClr val="accent1"/>
                </a:solidFill>
              </a:rPr>
              <a:t>Extending the Network </a:t>
            </a:r>
          </a:p>
        </p:txBody>
      </p:sp>
      <p:sp>
        <p:nvSpPr>
          <p:cNvPr id="3" name="Subtitle 2" descr="" title="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Fixed Wireless Range</a:t>
            </a:r>
          </a:p>
        </p:txBody>
      </p:sp>
      <p:pic>
        <p:nvPicPr>
          <p:cNvPr id="23" name="Picture 22" descr="" title="">
            <a:extLst>
              <a:ext uri="{FF2B5EF4-FFF2-40B4-BE49-F238E27FC236}">
                <a16:creationId xmlns:a16="http://schemas.microsoft.com/office/drawing/2014/main" id="{74108A76-4522-4397-80C1-A94E68D5EB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43"/>
          <a:stretch/>
        </p:blipFill>
        <p:spPr>
          <a:xfrm>
            <a:off x="0" y="2775958"/>
            <a:ext cx="19979622" cy="8459778"/>
          </a:xfrm>
          <a:prstGeom prst="rect">
            <a:avLst/>
          </a:prstGeom>
        </p:spPr>
      </p:pic>
      <p:pic>
        <p:nvPicPr>
          <p:cNvPr id="24" name="Picture 10" descr="" title="">
            <a:extLst>
              <a:ext uri="{FF2B5EF4-FFF2-40B4-BE49-F238E27FC236}">
                <a16:creationId xmlns:a16="http://schemas.microsoft.com/office/drawing/2014/main" id="{784A70D1-1DCB-4390-A1CE-399A1BF763DD}"/>
              </a:ext>
            </a:extLst>
          </p:cNvPr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625" y="5855443"/>
            <a:ext cx="1125913" cy="175316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Picture 24" descr="" title="">
            <a:extLst>
              <a:ext uri="{FF2B5EF4-FFF2-40B4-BE49-F238E27FC236}">
                <a16:creationId xmlns:a16="http://schemas.microsoft.com/office/drawing/2014/main" id="{CA83DFEC-DBD7-497F-B9C8-90A58451484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047" y="6645779"/>
            <a:ext cx="432049" cy="493837"/>
          </a:xfrm>
          <a:prstGeom prst="rect">
            <a:avLst/>
          </a:prstGeom>
        </p:spPr>
      </p:pic>
      <p:pic>
        <p:nvPicPr>
          <p:cNvPr id="26" name="Picture 25" descr="" title="">
            <a:extLst>
              <a:ext uri="{FF2B5EF4-FFF2-40B4-BE49-F238E27FC236}">
                <a16:creationId xmlns:a16="http://schemas.microsoft.com/office/drawing/2014/main" id="{D76D20B4-F5F2-4DE0-8AD8-3E8C70B8DA1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9525" y="5117064"/>
            <a:ext cx="838633" cy="754767"/>
          </a:xfrm>
          <a:prstGeom prst="rect">
            <a:avLst/>
          </a:prstGeom>
        </p:spPr>
      </p:pic>
      <p:pic>
        <p:nvPicPr>
          <p:cNvPr id="27" name="Picture 26" descr="" title="">
            <a:extLst>
              <a:ext uri="{FF2B5EF4-FFF2-40B4-BE49-F238E27FC236}">
                <a16:creationId xmlns:a16="http://schemas.microsoft.com/office/drawing/2014/main" id="{EC8BEAB6-D5D1-4C91-AFE2-5ACDDC0AEEE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666" y="5100096"/>
            <a:ext cx="690090" cy="788781"/>
          </a:xfrm>
          <a:prstGeom prst="rect">
            <a:avLst/>
          </a:prstGeom>
        </p:spPr>
      </p:pic>
      <p:pic>
        <p:nvPicPr>
          <p:cNvPr id="28" name="Picture 27" descr="" title="">
            <a:extLst>
              <a:ext uri="{FF2B5EF4-FFF2-40B4-BE49-F238E27FC236}">
                <a16:creationId xmlns:a16="http://schemas.microsoft.com/office/drawing/2014/main" id="{B82A61FB-59EE-42B9-BC17-E9F98D10455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246" y="7440505"/>
            <a:ext cx="432049" cy="493837"/>
          </a:xfrm>
          <a:prstGeom prst="rect">
            <a:avLst/>
          </a:prstGeom>
        </p:spPr>
      </p:pic>
      <p:pic>
        <p:nvPicPr>
          <p:cNvPr id="29" name="Picture 28" descr="" title="">
            <a:extLst>
              <a:ext uri="{FF2B5EF4-FFF2-40B4-BE49-F238E27FC236}">
                <a16:creationId xmlns:a16="http://schemas.microsoft.com/office/drawing/2014/main" id="{63FA375C-FDFB-4907-8E6C-3CB3DA6B901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843" y="5596459"/>
            <a:ext cx="712502" cy="814398"/>
          </a:xfrm>
          <a:prstGeom prst="rect">
            <a:avLst/>
          </a:prstGeom>
        </p:spPr>
      </p:pic>
      <p:pic>
        <p:nvPicPr>
          <p:cNvPr id="30" name="Picture 29" descr="" title="">
            <a:extLst>
              <a:ext uri="{FF2B5EF4-FFF2-40B4-BE49-F238E27FC236}">
                <a16:creationId xmlns:a16="http://schemas.microsoft.com/office/drawing/2014/main" id="{45B23B3B-CC76-4A1E-BDD1-4F27094A8FF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062" y="4283532"/>
            <a:ext cx="432049" cy="493837"/>
          </a:xfrm>
          <a:prstGeom prst="rect">
            <a:avLst/>
          </a:prstGeom>
        </p:spPr>
      </p:pic>
      <p:pic>
        <p:nvPicPr>
          <p:cNvPr id="31" name="Picture 30" descr="" title="">
            <a:extLst>
              <a:ext uri="{FF2B5EF4-FFF2-40B4-BE49-F238E27FC236}">
                <a16:creationId xmlns:a16="http://schemas.microsoft.com/office/drawing/2014/main" id="{082FBD37-1136-4EC0-B1DF-EE88560D6C4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821" y="8317635"/>
            <a:ext cx="432049" cy="493837"/>
          </a:xfrm>
          <a:prstGeom prst="rect">
            <a:avLst/>
          </a:prstGeom>
        </p:spPr>
      </p:pic>
      <p:pic>
        <p:nvPicPr>
          <p:cNvPr id="32" name="Picture 31" descr="" title="">
            <a:extLst>
              <a:ext uri="{FF2B5EF4-FFF2-40B4-BE49-F238E27FC236}">
                <a16:creationId xmlns:a16="http://schemas.microsoft.com/office/drawing/2014/main" id="{A6205F97-A0EF-4A09-ADD8-FEBB1A78C4D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895" y="6435945"/>
            <a:ext cx="432049" cy="493837"/>
          </a:xfrm>
          <a:prstGeom prst="rect">
            <a:avLst/>
          </a:prstGeom>
        </p:spPr>
      </p:pic>
      <p:pic>
        <p:nvPicPr>
          <p:cNvPr id="33" name="Picture 32" descr="" title="">
            <a:extLst>
              <a:ext uri="{FF2B5EF4-FFF2-40B4-BE49-F238E27FC236}">
                <a16:creationId xmlns:a16="http://schemas.microsoft.com/office/drawing/2014/main" id="{FF68E851-62AE-4EA2-99C9-ACA3F5042E2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185" y="8629688"/>
            <a:ext cx="432049" cy="493837"/>
          </a:xfrm>
          <a:prstGeom prst="rect">
            <a:avLst/>
          </a:prstGeom>
        </p:spPr>
      </p:pic>
      <p:pic>
        <p:nvPicPr>
          <p:cNvPr id="34" name="Picture 33" descr="" title="">
            <a:extLst>
              <a:ext uri="{FF2B5EF4-FFF2-40B4-BE49-F238E27FC236}">
                <a16:creationId xmlns:a16="http://schemas.microsoft.com/office/drawing/2014/main" id="{884FDD0C-2848-4349-91D5-D5F1CA4AB68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321" y="4865827"/>
            <a:ext cx="450863" cy="350587"/>
          </a:xfrm>
          <a:prstGeom prst="rect">
            <a:avLst/>
          </a:prstGeom>
        </p:spPr>
      </p:pic>
      <p:pic>
        <p:nvPicPr>
          <p:cNvPr id="35" name="Picture 34" descr="" title="">
            <a:extLst>
              <a:ext uri="{FF2B5EF4-FFF2-40B4-BE49-F238E27FC236}">
                <a16:creationId xmlns:a16="http://schemas.microsoft.com/office/drawing/2014/main" id="{0C5A34A1-1787-49B7-BDE9-F5A66C6AC61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581" y="4107084"/>
            <a:ext cx="450863" cy="350587"/>
          </a:xfrm>
          <a:prstGeom prst="rect">
            <a:avLst/>
          </a:prstGeom>
        </p:spPr>
      </p:pic>
      <p:pic>
        <p:nvPicPr>
          <p:cNvPr id="36" name="Picture 35" descr="" title="">
            <a:extLst>
              <a:ext uri="{FF2B5EF4-FFF2-40B4-BE49-F238E27FC236}">
                <a16:creationId xmlns:a16="http://schemas.microsoft.com/office/drawing/2014/main" id="{04BAB388-3F28-4C2C-A5F1-546ED6329B9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6298" y="8629688"/>
            <a:ext cx="450863" cy="350587"/>
          </a:xfrm>
          <a:prstGeom prst="rect">
            <a:avLst/>
          </a:prstGeom>
        </p:spPr>
      </p:pic>
      <p:pic>
        <p:nvPicPr>
          <p:cNvPr id="37" name="Picture 36" descr="" title="">
            <a:extLst>
              <a:ext uri="{FF2B5EF4-FFF2-40B4-BE49-F238E27FC236}">
                <a16:creationId xmlns:a16="http://schemas.microsoft.com/office/drawing/2014/main" id="{F5A5C549-4B2A-4A92-9FFB-E826D5584CF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0290" y="6929782"/>
            <a:ext cx="450863" cy="350587"/>
          </a:xfrm>
          <a:prstGeom prst="rect">
            <a:avLst/>
          </a:prstGeom>
        </p:spPr>
      </p:pic>
      <p:pic>
        <p:nvPicPr>
          <p:cNvPr id="38" name="Picture 37" descr="" title="">
            <a:extLst>
              <a:ext uri="{FF2B5EF4-FFF2-40B4-BE49-F238E27FC236}">
                <a16:creationId xmlns:a16="http://schemas.microsoft.com/office/drawing/2014/main" id="{C1276BE1-F323-4387-B441-B843515D880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345" y="5347014"/>
            <a:ext cx="450863" cy="350587"/>
          </a:xfrm>
          <a:prstGeom prst="rect">
            <a:avLst/>
          </a:prstGeom>
        </p:spPr>
      </p:pic>
      <p:pic>
        <p:nvPicPr>
          <p:cNvPr id="39" name="Picture 38" descr="" title="">
            <a:extLst>
              <a:ext uri="{FF2B5EF4-FFF2-40B4-BE49-F238E27FC236}">
                <a16:creationId xmlns:a16="http://schemas.microsoft.com/office/drawing/2014/main" id="{A6F57DBA-1889-4D4B-BCB1-AE99E32138C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518" y="8496363"/>
            <a:ext cx="450863" cy="350587"/>
          </a:xfrm>
          <a:prstGeom prst="rect">
            <a:avLst/>
          </a:prstGeom>
        </p:spPr>
      </p:pic>
      <p:pic>
        <p:nvPicPr>
          <p:cNvPr id="40" name="Picture 39" descr="" title="">
            <a:extLst>
              <a:ext uri="{FF2B5EF4-FFF2-40B4-BE49-F238E27FC236}">
                <a16:creationId xmlns:a16="http://schemas.microsoft.com/office/drawing/2014/main" id="{F0E48518-1C28-43A9-A447-4B4969D0EC8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863" y="3598617"/>
            <a:ext cx="450863" cy="350587"/>
          </a:xfrm>
          <a:prstGeom prst="rect">
            <a:avLst/>
          </a:prstGeom>
        </p:spPr>
      </p:pic>
      <p:pic>
        <p:nvPicPr>
          <p:cNvPr id="41" name="Picture 40" descr="" title="">
            <a:extLst>
              <a:ext uri="{FF2B5EF4-FFF2-40B4-BE49-F238E27FC236}">
                <a16:creationId xmlns:a16="http://schemas.microsoft.com/office/drawing/2014/main" id="{D0E31202-061A-41B4-89C0-9ACD4CEDD4B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131" y="6769799"/>
            <a:ext cx="747649" cy="581365"/>
          </a:xfrm>
          <a:prstGeom prst="rect">
            <a:avLst/>
          </a:prstGeom>
        </p:spPr>
      </p:pic>
      <p:pic>
        <p:nvPicPr>
          <p:cNvPr id="42" name="Picture 41" descr="" title="">
            <a:extLst>
              <a:ext uri="{FF2B5EF4-FFF2-40B4-BE49-F238E27FC236}">
                <a16:creationId xmlns:a16="http://schemas.microsoft.com/office/drawing/2014/main" id="{DE2D0A23-5BCC-4A76-A299-71F92ACE341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767" y="8008364"/>
            <a:ext cx="450863" cy="350587"/>
          </a:xfrm>
          <a:prstGeom prst="rect">
            <a:avLst/>
          </a:prstGeom>
        </p:spPr>
      </p:pic>
      <p:pic>
        <p:nvPicPr>
          <p:cNvPr id="43" name="Picture 42" descr="" title="">
            <a:extLst>
              <a:ext uri="{FF2B5EF4-FFF2-40B4-BE49-F238E27FC236}">
                <a16:creationId xmlns:a16="http://schemas.microsoft.com/office/drawing/2014/main" id="{360E75DC-EFB3-4CD0-8886-4968F749C34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905" y="9683357"/>
            <a:ext cx="450863" cy="350587"/>
          </a:xfrm>
          <a:prstGeom prst="rect">
            <a:avLst/>
          </a:prstGeom>
        </p:spPr>
      </p:pic>
      <p:pic>
        <p:nvPicPr>
          <p:cNvPr id="44" name="Picture 43" descr="" title="">
            <a:extLst>
              <a:ext uri="{FF2B5EF4-FFF2-40B4-BE49-F238E27FC236}">
                <a16:creationId xmlns:a16="http://schemas.microsoft.com/office/drawing/2014/main" id="{815FE0E2-7376-4B5F-8CBD-FDC821FF3A0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723" y="3323565"/>
            <a:ext cx="450863" cy="350587"/>
          </a:xfrm>
          <a:prstGeom prst="rect">
            <a:avLst/>
          </a:prstGeom>
        </p:spPr>
      </p:pic>
      <p:pic>
        <p:nvPicPr>
          <p:cNvPr id="45" name="Picture 44" descr="" title="">
            <a:extLst>
              <a:ext uri="{FF2B5EF4-FFF2-40B4-BE49-F238E27FC236}">
                <a16:creationId xmlns:a16="http://schemas.microsoft.com/office/drawing/2014/main" id="{ED49B6F6-ECA6-4B87-80C3-B3B75BFFDC0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2130" y="5117064"/>
            <a:ext cx="450863" cy="350587"/>
          </a:xfrm>
          <a:prstGeom prst="rect">
            <a:avLst/>
          </a:prstGeom>
        </p:spPr>
      </p:pic>
      <p:pic>
        <p:nvPicPr>
          <p:cNvPr id="46" name="Picture 45" descr="" title="">
            <a:extLst>
              <a:ext uri="{FF2B5EF4-FFF2-40B4-BE49-F238E27FC236}">
                <a16:creationId xmlns:a16="http://schemas.microsoft.com/office/drawing/2014/main" id="{6BC4C83F-45F3-48F4-B1AE-2DA7711B930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9616" y="6426948"/>
            <a:ext cx="881623" cy="793458"/>
          </a:xfrm>
          <a:prstGeom prst="rect">
            <a:avLst/>
          </a:prstGeom>
        </p:spPr>
      </p:pic>
      <p:sp>
        <p:nvSpPr>
          <p:cNvPr id="52" name="Rectangle 51" descr="" title="">
            <a:extLst>
              <a:ext uri="{FF2B5EF4-FFF2-40B4-BE49-F238E27FC236}">
                <a16:creationId xmlns:a16="http://schemas.microsoft.com/office/drawing/2014/main" id="{6012C0AE-EF20-44F4-A83A-43248D64F41E}"/>
              </a:ext>
            </a:extLst>
          </p:cNvPr>
          <p:cNvSpPr/>
          <p:nvPr/>
        </p:nvSpPr>
        <p:spPr>
          <a:xfrm>
            <a:off x="343122" y="4282377"/>
            <a:ext cx="1230786" cy="707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827815"/>
            <a:r>
              <a:rPr lang="en-US" sz="2199" b="1">
                <a:solidFill>
                  <a:schemeClr val="accent1">
                    <a:lumMod val="75000"/>
                  </a:schemeClr>
                </a:solidFill>
                <a:latin typeface="Open Sans"/>
              </a:rPr>
              <a:t>5.5km</a:t>
            </a:r>
          </a:p>
          <a:p>
            <a:pPr algn="ctr" defTabSz="1827815"/>
            <a:r>
              <a:rPr lang="en-US" sz="1800" b="1">
                <a:solidFill>
                  <a:schemeClr val="accent1">
                    <a:lumMod val="75000"/>
                  </a:schemeClr>
                </a:solidFill>
                <a:latin typeface="Open Sans"/>
              </a:rPr>
              <a:t>Suburban</a:t>
            </a:r>
            <a:endParaRPr lang="en-US" sz="2199">
              <a:solidFill>
                <a:schemeClr val="accent1">
                  <a:lumMod val="75000"/>
                </a:schemeClr>
              </a:solidFill>
              <a:latin typeface="Open Sans"/>
            </a:endParaRPr>
          </a:p>
        </p:txBody>
      </p:sp>
      <p:sp>
        <p:nvSpPr>
          <p:cNvPr id="53" name="Rectangle 52" descr="" title="">
            <a:extLst>
              <a:ext uri="{FF2B5EF4-FFF2-40B4-BE49-F238E27FC236}">
                <a16:creationId xmlns:a16="http://schemas.microsoft.com/office/drawing/2014/main" id="{6FEF1E90-C2AB-4FB1-8944-B267771F8CC0}"/>
              </a:ext>
            </a:extLst>
          </p:cNvPr>
          <p:cNvSpPr/>
          <p:nvPr/>
        </p:nvSpPr>
        <p:spPr>
          <a:xfrm>
            <a:off x="383318" y="3102155"/>
            <a:ext cx="923651" cy="707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827815"/>
            <a:r>
              <a:rPr lang="en-US" sz="2199" b="1">
                <a:solidFill>
                  <a:schemeClr val="accent1">
                    <a:lumMod val="40000"/>
                    <a:lumOff val="60000"/>
                  </a:schemeClr>
                </a:solidFill>
                <a:latin typeface="Open Sans"/>
              </a:rPr>
              <a:t>18km</a:t>
            </a:r>
          </a:p>
          <a:p>
            <a:pPr algn="ctr" defTabSz="1827815"/>
            <a:r>
              <a:rPr lang="en-US" sz="1800" b="1">
                <a:solidFill>
                  <a:schemeClr val="accent1">
                    <a:lumMod val="40000"/>
                    <a:lumOff val="60000"/>
                  </a:schemeClr>
                </a:solidFill>
                <a:latin typeface="Open Sans"/>
              </a:rPr>
              <a:t>Rural</a:t>
            </a:r>
            <a:endParaRPr lang="en-US" sz="1800">
              <a:solidFill>
                <a:schemeClr val="accent1">
                  <a:lumMod val="40000"/>
                  <a:lumOff val="60000"/>
                </a:schemeClr>
              </a:solidFill>
              <a:latin typeface="Open Sans"/>
            </a:endParaRPr>
          </a:p>
        </p:txBody>
      </p:sp>
      <p:sp>
        <p:nvSpPr>
          <p:cNvPr id="54" name="Rectangle 53" descr="" title="">
            <a:extLst>
              <a:ext uri="{FF2B5EF4-FFF2-40B4-BE49-F238E27FC236}">
                <a16:creationId xmlns:a16="http://schemas.microsoft.com/office/drawing/2014/main" id="{FE59DC03-E015-4B6B-8F77-34FA9139E51A}"/>
              </a:ext>
            </a:extLst>
          </p:cNvPr>
          <p:cNvSpPr/>
          <p:nvPr/>
        </p:nvSpPr>
        <p:spPr>
          <a:xfrm>
            <a:off x="383318" y="5501564"/>
            <a:ext cx="1000595" cy="707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827815"/>
            <a:r>
              <a:rPr lang="en-US" sz="2199" b="1">
                <a:solidFill>
                  <a:schemeClr val="accent1">
                    <a:lumMod val="50000"/>
                  </a:schemeClr>
                </a:solidFill>
                <a:latin typeface="Open Sans"/>
              </a:rPr>
              <a:t>2.5km</a:t>
            </a:r>
          </a:p>
          <a:p>
            <a:pPr algn="ctr" defTabSz="1827815"/>
            <a:r>
              <a:rPr lang="en-US" sz="1800" b="1">
                <a:solidFill>
                  <a:schemeClr val="accent1">
                    <a:lumMod val="50000"/>
                  </a:schemeClr>
                </a:solidFill>
                <a:latin typeface="Open Sans"/>
              </a:rPr>
              <a:t>Urban</a:t>
            </a:r>
            <a:endParaRPr lang="en-US" sz="1800">
              <a:solidFill>
                <a:schemeClr val="accent1">
                  <a:lumMod val="50000"/>
                </a:schemeClr>
              </a:solidFill>
              <a:latin typeface="Open Sans"/>
            </a:endParaRPr>
          </a:p>
        </p:txBody>
      </p:sp>
      <p:sp>
        <p:nvSpPr>
          <p:cNvPr id="55" name="Rectangle: Rounded Corners 54" descr="" title="">
            <a:extLst>
              <a:ext uri="{FF2B5EF4-FFF2-40B4-BE49-F238E27FC236}">
                <a16:creationId xmlns:a16="http://schemas.microsoft.com/office/drawing/2014/main" id="{0382D42D-FD34-48C9-8317-3D7153E6ABC8}"/>
              </a:ext>
            </a:extLst>
          </p:cNvPr>
          <p:cNvSpPr/>
          <p:nvPr/>
        </p:nvSpPr>
        <p:spPr>
          <a:xfrm>
            <a:off x="7209595" y="9458499"/>
            <a:ext cx="2405651" cy="1131270"/>
          </a:xfrm>
          <a:prstGeom prst="roundRect">
            <a:avLst/>
          </a:prstGeom>
          <a:solidFill>
            <a:srgbClr val="3399FF"/>
          </a:solidFill>
          <a:ln w="12700" cap="flat" cmpd="sng" algn="ctr">
            <a:solidFill>
              <a:srgbClr val="3399F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781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6" name="Rectangle 55" descr="" title="">
            <a:extLst>
              <a:ext uri="{FF2B5EF4-FFF2-40B4-BE49-F238E27FC236}">
                <a16:creationId xmlns:a16="http://schemas.microsoft.com/office/drawing/2014/main" id="{00BCA1B9-3056-47D3-9CF8-E4ACBAA136F9}"/>
              </a:ext>
            </a:extLst>
          </p:cNvPr>
          <p:cNvSpPr/>
          <p:nvPr/>
        </p:nvSpPr>
        <p:spPr>
          <a:xfrm>
            <a:off x="7209595" y="9567280"/>
            <a:ext cx="2405651" cy="1246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654860"/>
            <a:r>
              <a:rPr lang="en-US" sz="2099" b="1" u="sng">
                <a:solidFill>
                  <a:srgbClr val="F8F8F8"/>
                </a:solidFill>
                <a:latin typeface="Open Sans"/>
              </a:rPr>
              <a:t>FG2000</a:t>
            </a:r>
            <a:endParaRPr lang="en-US" sz="2799" b="1" u="sng">
              <a:solidFill>
                <a:srgbClr val="F8F8F8"/>
              </a:solidFill>
              <a:latin typeface="Open Sans"/>
            </a:endParaRPr>
          </a:p>
          <a:p>
            <a:pPr algn="ctr" defTabSz="3654860"/>
            <a:r>
              <a:rPr lang="en-US" sz="1800">
                <a:solidFill>
                  <a:srgbClr val="F8F8F8"/>
                </a:solidFill>
                <a:latin typeface="Open Sans"/>
              </a:rPr>
              <a:t>Antenna Gain: 7dBi</a:t>
            </a:r>
          </a:p>
          <a:p>
            <a:pPr algn="ctr" defTabSz="3654860"/>
            <a:r>
              <a:rPr lang="en-US" sz="1800">
                <a:solidFill>
                  <a:srgbClr val="F8F8F8"/>
                </a:solidFill>
                <a:latin typeface="Open Sans"/>
              </a:rPr>
              <a:t>(sub-6)</a:t>
            </a:r>
          </a:p>
          <a:p>
            <a:pPr algn="ctr" defTabSz="3654860"/>
            <a:endParaRPr lang="en-US" sz="1800">
              <a:solidFill>
                <a:srgbClr val="F8F8F8"/>
              </a:solidFill>
              <a:latin typeface="Open Sans"/>
            </a:endParaRPr>
          </a:p>
        </p:txBody>
      </p:sp>
      <p:sp>
        <p:nvSpPr>
          <p:cNvPr id="57" name="Овал 42" descr="" title="">
            <a:extLst>
              <a:ext uri="{FF2B5EF4-FFF2-40B4-BE49-F238E27FC236}">
                <a16:creationId xmlns:a16="http://schemas.microsoft.com/office/drawing/2014/main" id="{0A8FC720-312F-44B9-A289-B247CB972C34}"/>
              </a:ext>
            </a:extLst>
          </p:cNvPr>
          <p:cNvSpPr/>
          <p:nvPr/>
        </p:nvSpPr>
        <p:spPr>
          <a:xfrm>
            <a:off x="7466085" y="7651146"/>
            <a:ext cx="1807979" cy="1807979"/>
          </a:xfrm>
          <a:prstGeom prst="ellipse">
            <a:avLst/>
          </a:prstGeom>
          <a:solidFill>
            <a:srgbClr val="969696">
              <a:lumMod val="60000"/>
              <a:lumOff val="40000"/>
            </a:srgbClr>
          </a:solidFill>
          <a:ln w="28575" cap="flat" cmpd="sng" algn="ctr">
            <a:solidFill>
              <a:srgbClr val="3399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65577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196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58" name="Picture 57" descr="" title="">
            <a:extLst>
              <a:ext uri="{FF2B5EF4-FFF2-40B4-BE49-F238E27FC236}">
                <a16:creationId xmlns:a16="http://schemas.microsoft.com/office/drawing/2014/main" id="{EF0CEE74-0EB6-45A4-B807-E72D401894D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7" r="10697"/>
          <a:stretch/>
        </p:blipFill>
        <p:spPr>
          <a:xfrm>
            <a:off x="7625435" y="7889895"/>
            <a:ext cx="1435704" cy="1302752"/>
          </a:xfrm>
          <a:prstGeom prst="rect">
            <a:avLst/>
          </a:prstGeom>
        </p:spPr>
      </p:pic>
      <p:sp>
        <p:nvSpPr>
          <p:cNvPr id="59" name="Rectangle: Rounded Corners 58" descr="" title="">
            <a:extLst>
              <a:ext uri="{FF2B5EF4-FFF2-40B4-BE49-F238E27FC236}">
                <a16:creationId xmlns:a16="http://schemas.microsoft.com/office/drawing/2014/main" id="{9CFABD0E-5C79-4C50-B760-6C7F7080684F}"/>
              </a:ext>
            </a:extLst>
          </p:cNvPr>
          <p:cNvSpPr/>
          <p:nvPr/>
        </p:nvSpPr>
        <p:spPr>
          <a:xfrm>
            <a:off x="5470176" y="6278248"/>
            <a:ext cx="2155259" cy="1072915"/>
          </a:xfrm>
          <a:prstGeom prst="roundRect">
            <a:avLst/>
          </a:prstGeom>
          <a:solidFill>
            <a:srgbClr val="3399FF"/>
          </a:solidFill>
          <a:ln w="12700" cap="flat" cmpd="sng" algn="ctr">
            <a:solidFill>
              <a:srgbClr val="3399F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781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0" name="Rectangle 59" descr="" title="">
            <a:extLst>
              <a:ext uri="{FF2B5EF4-FFF2-40B4-BE49-F238E27FC236}">
                <a16:creationId xmlns:a16="http://schemas.microsoft.com/office/drawing/2014/main" id="{78F96FA1-FDDF-4B4D-A255-153AE8624270}"/>
              </a:ext>
            </a:extLst>
          </p:cNvPr>
          <p:cNvSpPr/>
          <p:nvPr/>
        </p:nvSpPr>
        <p:spPr>
          <a:xfrm>
            <a:off x="5407025" y="6398703"/>
            <a:ext cx="2240754" cy="1246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654860"/>
            <a:r>
              <a:rPr lang="en-US" sz="2099" b="1" u="sng">
                <a:solidFill>
                  <a:schemeClr val="bg1"/>
                </a:solidFill>
                <a:latin typeface="Open Sans"/>
              </a:rPr>
              <a:t>FX2000</a:t>
            </a:r>
            <a:endParaRPr lang="en-US" sz="2799" b="1" u="sng">
              <a:solidFill>
                <a:schemeClr val="bg1"/>
              </a:solidFill>
              <a:latin typeface="Open Sans"/>
            </a:endParaRPr>
          </a:p>
          <a:p>
            <a:pPr algn="ctr" defTabSz="3654860"/>
            <a:r>
              <a:rPr lang="en-US" sz="1800">
                <a:solidFill>
                  <a:schemeClr val="bg1"/>
                </a:solidFill>
                <a:latin typeface="Open Sans"/>
              </a:rPr>
              <a:t>Antenna Gain: 4dBi</a:t>
            </a:r>
          </a:p>
          <a:p>
            <a:pPr algn="ctr" defTabSz="3654860"/>
            <a:r>
              <a:rPr lang="en-US" sz="1800">
                <a:solidFill>
                  <a:srgbClr val="F8F8F8"/>
                </a:solidFill>
                <a:latin typeface="Open Sans"/>
              </a:rPr>
              <a:t>(sub-6)</a:t>
            </a:r>
          </a:p>
          <a:p>
            <a:pPr algn="ctr" defTabSz="3654860"/>
            <a:endParaRPr lang="en-US" sz="1800">
              <a:solidFill>
                <a:schemeClr val="bg1"/>
              </a:solidFill>
              <a:latin typeface="Open Sans"/>
            </a:endParaRPr>
          </a:p>
        </p:txBody>
      </p:sp>
      <p:sp>
        <p:nvSpPr>
          <p:cNvPr id="61" name="Овал 42" descr="" title="">
            <a:extLst>
              <a:ext uri="{FF2B5EF4-FFF2-40B4-BE49-F238E27FC236}">
                <a16:creationId xmlns:a16="http://schemas.microsoft.com/office/drawing/2014/main" id="{E80E81A8-8BC3-43F9-B7B9-4F8051A0EDE8}"/>
              </a:ext>
            </a:extLst>
          </p:cNvPr>
          <p:cNvSpPr/>
          <p:nvPr/>
        </p:nvSpPr>
        <p:spPr>
          <a:xfrm>
            <a:off x="5600847" y="4356038"/>
            <a:ext cx="1807979" cy="1902218"/>
          </a:xfrm>
          <a:prstGeom prst="ellipse">
            <a:avLst/>
          </a:prstGeom>
          <a:solidFill>
            <a:srgbClr val="969696">
              <a:lumMod val="60000"/>
              <a:lumOff val="40000"/>
            </a:srgbClr>
          </a:solidFill>
          <a:ln w="28575" cap="flat" cmpd="sng" algn="ctr">
            <a:solidFill>
              <a:srgbClr val="3399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65577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196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62" name="Picture 61" descr="" title="">
            <a:extLst>
              <a:ext uri="{FF2B5EF4-FFF2-40B4-BE49-F238E27FC236}">
                <a16:creationId xmlns:a16="http://schemas.microsoft.com/office/drawing/2014/main" id="{2720304B-BC63-477C-B9F6-CAAC79723D6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3" r="5183"/>
          <a:stretch/>
        </p:blipFill>
        <p:spPr>
          <a:xfrm>
            <a:off x="5746220" y="4562980"/>
            <a:ext cx="1463375" cy="1582569"/>
          </a:xfrm>
          <a:prstGeom prst="rect">
            <a:avLst/>
          </a:prstGeom>
        </p:spPr>
      </p:pic>
      <p:grpSp>
        <p:nvGrpSpPr>
          <p:cNvPr id="63" name="Group 62" descr="" title="">
            <a:extLst>
              <a:ext uri="{FF2B5EF4-FFF2-40B4-BE49-F238E27FC236}">
                <a16:creationId xmlns:a16="http://schemas.microsoft.com/office/drawing/2014/main" id="{444FDEF6-E0FC-4A70-83D8-731F83FB1D2F}"/>
              </a:ext>
            </a:extLst>
          </p:cNvPr>
          <p:cNvGrpSpPr/>
          <p:nvPr/>
        </p:nvGrpSpPr>
        <p:grpSpPr>
          <a:xfrm>
            <a:off x="11027593" y="3735205"/>
            <a:ext cx="2634002" cy="3646812"/>
            <a:chOff x="11259732" y="4419600"/>
            <a:chExt cx="2634002" cy="3646812"/>
          </a:xfrm>
        </p:grpSpPr>
        <p:sp>
          <p:nvSpPr>
            <p:cNvPr id="64" name="Овал 42" descr="" title="">
              <a:extLst>
                <a:ext uri="{FF2B5EF4-FFF2-40B4-BE49-F238E27FC236}">
                  <a16:creationId xmlns:a16="http://schemas.microsoft.com/office/drawing/2014/main" id="{43F0DE53-BA0C-4DF9-BDE9-36DC24A8D975}"/>
                </a:ext>
              </a:extLst>
            </p:cNvPr>
            <p:cNvSpPr/>
            <p:nvPr/>
          </p:nvSpPr>
          <p:spPr>
            <a:xfrm>
              <a:off x="11632656" y="4909146"/>
              <a:ext cx="1807979" cy="1807979"/>
            </a:xfrm>
            <a:prstGeom prst="ellipse">
              <a:avLst/>
            </a:prstGeom>
            <a:solidFill>
              <a:srgbClr val="969696">
                <a:lumMod val="60000"/>
                <a:lumOff val="40000"/>
              </a:srgbClr>
            </a:solidFill>
            <a:ln w="28575" cap="flat" cmpd="sng" algn="ctr">
              <a:solidFill>
                <a:srgbClr val="3399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365577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7196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pic>
          <p:nvPicPr>
            <p:cNvPr id="65" name="Picture 64" descr="" title="">
              <a:extLst>
                <a:ext uri="{FF2B5EF4-FFF2-40B4-BE49-F238E27FC236}">
                  <a16:creationId xmlns:a16="http://schemas.microsoft.com/office/drawing/2014/main" id="{74EAAF2F-A09D-418C-B12C-E059E757CA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74" t="11228" r="39833"/>
            <a:stretch/>
          </p:blipFill>
          <p:spPr>
            <a:xfrm>
              <a:off x="11579225" y="4419600"/>
              <a:ext cx="507156" cy="1204792"/>
            </a:xfrm>
            <a:prstGeom prst="rect">
              <a:avLst/>
            </a:prstGeom>
          </p:spPr>
        </p:pic>
        <p:sp>
          <p:nvSpPr>
            <p:cNvPr id="66" name="Rectangle: Rounded Corners 65" descr="" title="">
              <a:extLst>
                <a:ext uri="{FF2B5EF4-FFF2-40B4-BE49-F238E27FC236}">
                  <a16:creationId xmlns:a16="http://schemas.microsoft.com/office/drawing/2014/main" id="{9C9AAA87-8FB0-42DB-A7FC-CA7F123CB99C}"/>
                </a:ext>
              </a:extLst>
            </p:cNvPr>
            <p:cNvSpPr/>
            <p:nvPr/>
          </p:nvSpPr>
          <p:spPr>
            <a:xfrm>
              <a:off x="11370719" y="6736948"/>
              <a:ext cx="2331851" cy="1329464"/>
            </a:xfrm>
            <a:prstGeom prst="roundRect">
              <a:avLst/>
            </a:prstGeom>
            <a:solidFill>
              <a:srgbClr val="3399FF"/>
            </a:solidFill>
            <a:ln w="12700" cap="flat" cmpd="sng" algn="ctr">
              <a:solidFill>
                <a:srgbClr val="3399FF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82781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67" name="Rectangle 66" descr="" title="">
              <a:extLst>
                <a:ext uri="{FF2B5EF4-FFF2-40B4-BE49-F238E27FC236}">
                  <a16:creationId xmlns:a16="http://schemas.microsoft.com/office/drawing/2014/main" id="{7CB79EDA-C120-429B-9868-11D020889521}"/>
                </a:ext>
              </a:extLst>
            </p:cNvPr>
            <p:cNvSpPr/>
            <p:nvPr/>
          </p:nvSpPr>
          <p:spPr>
            <a:xfrm>
              <a:off x="11259732" y="6774007"/>
              <a:ext cx="2634002" cy="12924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654860"/>
              <a:r>
                <a:rPr lang="en-US" sz="2099" b="1">
                  <a:solidFill>
                    <a:srgbClr val="F8F8F8"/>
                  </a:solidFill>
                  <a:latin typeface="Open Sans"/>
                </a:rPr>
                <a:t>FX2000 + Ext. </a:t>
              </a:r>
              <a:r>
                <a:rPr lang="en-US" sz="2099" b="1" u="sng">
                  <a:solidFill>
                    <a:srgbClr val="F8F8F8"/>
                  </a:solidFill>
                  <a:latin typeface="Open Sans"/>
                </a:rPr>
                <a:t>Antenna</a:t>
              </a:r>
              <a:endParaRPr lang="en-US" sz="2799" b="1" u="sng">
                <a:solidFill>
                  <a:srgbClr val="F8F8F8"/>
                </a:solidFill>
                <a:latin typeface="Open Sans"/>
              </a:endParaRPr>
            </a:p>
            <a:p>
              <a:pPr algn="ctr" defTabSz="3654860"/>
              <a:r>
                <a:rPr lang="en-US" sz="1800">
                  <a:solidFill>
                    <a:srgbClr val="F8F8F8"/>
                  </a:solidFill>
                  <a:latin typeface="Open Sans"/>
                </a:rPr>
                <a:t>Antenna Gain: 9dBi</a:t>
              </a:r>
            </a:p>
            <a:p>
              <a:pPr algn="ctr" defTabSz="3654860"/>
              <a:r>
                <a:rPr lang="en-US" sz="1800">
                  <a:solidFill>
                    <a:srgbClr val="F8F8F8"/>
                  </a:solidFill>
                  <a:latin typeface="Open Sans"/>
                </a:rPr>
                <a:t>(sub-6)</a:t>
              </a:r>
            </a:p>
          </p:txBody>
        </p:sp>
        <p:pic>
          <p:nvPicPr>
            <p:cNvPr id="68" name="Picture 67" descr="" title="">
              <a:extLst>
                <a:ext uri="{FF2B5EF4-FFF2-40B4-BE49-F238E27FC236}">
                  <a16:creationId xmlns:a16="http://schemas.microsoft.com/office/drawing/2014/main" id="{34CF78A2-5567-4EAD-A22E-4616A84C6E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63" r="5183"/>
            <a:stretch/>
          </p:blipFill>
          <p:spPr>
            <a:xfrm>
              <a:off x="11807825" y="4993207"/>
              <a:ext cx="1463375" cy="1582569"/>
            </a:xfrm>
            <a:prstGeom prst="rect">
              <a:avLst/>
            </a:prstGeom>
          </p:spPr>
        </p:pic>
      </p:grpSp>
      <p:grpSp>
        <p:nvGrpSpPr>
          <p:cNvPr id="69" name="Group 68" descr="" title="">
            <a:extLst>
              <a:ext uri="{FF2B5EF4-FFF2-40B4-BE49-F238E27FC236}">
                <a16:creationId xmlns:a16="http://schemas.microsoft.com/office/drawing/2014/main" id="{0E7794C8-4A6B-4145-956C-2209785DF891}"/>
              </a:ext>
            </a:extLst>
          </p:cNvPr>
          <p:cNvGrpSpPr/>
          <p:nvPr/>
        </p:nvGrpSpPr>
        <p:grpSpPr>
          <a:xfrm>
            <a:off x="10844771" y="7214810"/>
            <a:ext cx="2967359" cy="3880835"/>
            <a:chOff x="13263080" y="6857017"/>
            <a:chExt cx="2967359" cy="3880835"/>
          </a:xfrm>
        </p:grpSpPr>
        <p:sp>
          <p:nvSpPr>
            <p:cNvPr id="70" name="Rectangle: Rounded Corners 69" descr="" title="">
              <a:extLst>
                <a:ext uri="{FF2B5EF4-FFF2-40B4-BE49-F238E27FC236}">
                  <a16:creationId xmlns:a16="http://schemas.microsoft.com/office/drawing/2014/main" id="{7164D886-22A4-4330-922C-19EB32BD6EA1}"/>
                </a:ext>
              </a:extLst>
            </p:cNvPr>
            <p:cNvSpPr/>
            <p:nvPr/>
          </p:nvSpPr>
          <p:spPr>
            <a:xfrm>
              <a:off x="13347150" y="9127833"/>
              <a:ext cx="2634002" cy="1292405"/>
            </a:xfrm>
            <a:prstGeom prst="roundRect">
              <a:avLst/>
            </a:prstGeom>
            <a:solidFill>
              <a:srgbClr val="3399FF"/>
            </a:solidFill>
            <a:ln w="12700" cap="flat" cmpd="sng" algn="ctr">
              <a:solidFill>
                <a:srgbClr val="3399FF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82781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71" name="Rectangle 70" descr="" title="">
              <a:extLst>
                <a:ext uri="{FF2B5EF4-FFF2-40B4-BE49-F238E27FC236}">
                  <a16:creationId xmlns:a16="http://schemas.microsoft.com/office/drawing/2014/main" id="{A77FDF91-239D-419E-A712-8BE571B2DBD5}"/>
                </a:ext>
              </a:extLst>
            </p:cNvPr>
            <p:cNvSpPr/>
            <p:nvPr/>
          </p:nvSpPr>
          <p:spPr>
            <a:xfrm>
              <a:off x="13263080" y="9168448"/>
              <a:ext cx="2967359" cy="15694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654860"/>
              <a:r>
                <a:rPr lang="en-US" sz="2099" b="1">
                  <a:solidFill>
                    <a:srgbClr val="F8F8F8"/>
                  </a:solidFill>
                  <a:latin typeface="Open Sans"/>
                </a:rPr>
                <a:t>FG2000 w/External </a:t>
              </a:r>
              <a:r>
                <a:rPr lang="en-US" sz="2099" b="1" u="sng">
                  <a:solidFill>
                    <a:srgbClr val="F8F8F8"/>
                  </a:solidFill>
                  <a:latin typeface="Open Sans"/>
                </a:rPr>
                <a:t>Antenna</a:t>
              </a:r>
              <a:endParaRPr lang="en-US" sz="2799" b="1" u="sng">
                <a:solidFill>
                  <a:srgbClr val="F8F8F8"/>
                </a:solidFill>
                <a:latin typeface="Open Sans"/>
              </a:endParaRPr>
            </a:p>
            <a:p>
              <a:pPr algn="ctr" defTabSz="3654860"/>
              <a:r>
                <a:rPr lang="en-US" sz="1800">
                  <a:solidFill>
                    <a:srgbClr val="F8F8F8"/>
                  </a:solidFill>
                  <a:latin typeface="Open Sans"/>
                </a:rPr>
                <a:t>Antenna Gain: 9dBi</a:t>
              </a:r>
            </a:p>
            <a:p>
              <a:pPr algn="ctr" defTabSz="3654860"/>
              <a:r>
                <a:rPr lang="en-US" sz="1800">
                  <a:solidFill>
                    <a:srgbClr val="F8F8F8"/>
                  </a:solidFill>
                  <a:latin typeface="Open Sans"/>
                </a:rPr>
                <a:t>(sub-6)</a:t>
              </a:r>
            </a:p>
            <a:p>
              <a:pPr algn="ctr" defTabSz="3654860"/>
              <a:endParaRPr lang="en-US" sz="1800">
                <a:solidFill>
                  <a:srgbClr val="F8F8F8"/>
                </a:solidFill>
                <a:latin typeface="Open Sans"/>
              </a:endParaRPr>
            </a:p>
          </p:txBody>
        </p:sp>
        <p:sp>
          <p:nvSpPr>
            <p:cNvPr id="72" name="Овал 42" descr="" title="">
              <a:extLst>
                <a:ext uri="{FF2B5EF4-FFF2-40B4-BE49-F238E27FC236}">
                  <a16:creationId xmlns:a16="http://schemas.microsoft.com/office/drawing/2014/main" id="{74AD8C8B-4FF2-4DBE-BFA3-49EA11EB7794}"/>
                </a:ext>
              </a:extLst>
            </p:cNvPr>
            <p:cNvSpPr/>
            <p:nvPr/>
          </p:nvSpPr>
          <p:spPr>
            <a:xfrm>
              <a:off x="13790089" y="7293353"/>
              <a:ext cx="1807979" cy="1807979"/>
            </a:xfrm>
            <a:prstGeom prst="ellipse">
              <a:avLst/>
            </a:prstGeom>
            <a:solidFill>
              <a:srgbClr val="969696">
                <a:lumMod val="60000"/>
                <a:lumOff val="40000"/>
              </a:srgbClr>
            </a:solidFill>
            <a:ln w="28575" cap="flat" cmpd="sng" algn="ctr">
              <a:solidFill>
                <a:srgbClr val="3399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365577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7196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pic>
          <p:nvPicPr>
            <p:cNvPr id="73" name="Picture 72" descr="" title="">
              <a:extLst>
                <a:ext uri="{FF2B5EF4-FFF2-40B4-BE49-F238E27FC236}">
                  <a16:creationId xmlns:a16="http://schemas.microsoft.com/office/drawing/2014/main" id="{E2E68898-B1BD-4603-81CF-3B55B6B706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74" t="11228" r="39833"/>
            <a:stretch/>
          </p:blipFill>
          <p:spPr>
            <a:xfrm>
              <a:off x="13739069" y="6857017"/>
              <a:ext cx="507156" cy="1204792"/>
            </a:xfrm>
            <a:prstGeom prst="rect">
              <a:avLst/>
            </a:prstGeom>
          </p:spPr>
        </p:pic>
        <p:pic>
          <p:nvPicPr>
            <p:cNvPr id="74" name="Picture 73" descr="" title="">
              <a:extLst>
                <a:ext uri="{FF2B5EF4-FFF2-40B4-BE49-F238E27FC236}">
                  <a16:creationId xmlns:a16="http://schemas.microsoft.com/office/drawing/2014/main" id="{372F7F62-8507-461D-9148-02682B290C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07" r="10697"/>
            <a:stretch/>
          </p:blipFill>
          <p:spPr>
            <a:xfrm>
              <a:off x="13896443" y="7622679"/>
              <a:ext cx="1435704" cy="1302752"/>
            </a:xfrm>
            <a:prstGeom prst="rect">
              <a:avLst/>
            </a:prstGeom>
          </p:spPr>
        </p:pic>
      </p:grpSp>
      <p:pic>
        <p:nvPicPr>
          <p:cNvPr id="75" name="Picture 74" descr="" title="">
            <a:extLst>
              <a:ext uri="{FF2B5EF4-FFF2-40B4-BE49-F238E27FC236}">
                <a16:creationId xmlns:a16="http://schemas.microsoft.com/office/drawing/2014/main" id="{05F3DA22-D8A9-4C1C-A5FD-96A8C4F0CD8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4282" y="7644966"/>
            <a:ext cx="737359" cy="663621"/>
          </a:xfrm>
          <a:prstGeom prst="rect">
            <a:avLst/>
          </a:prstGeom>
        </p:spPr>
      </p:pic>
      <p:pic>
        <p:nvPicPr>
          <p:cNvPr id="76" name="Picture 75" descr="" title="">
            <a:extLst>
              <a:ext uri="{FF2B5EF4-FFF2-40B4-BE49-F238E27FC236}">
                <a16:creationId xmlns:a16="http://schemas.microsoft.com/office/drawing/2014/main" id="{47ABE4F1-7E21-43D9-96E5-F4903A5ACBC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1345" y="2964165"/>
            <a:ext cx="889606" cy="800643"/>
          </a:xfrm>
          <a:prstGeom prst="rect">
            <a:avLst/>
          </a:prstGeom>
        </p:spPr>
      </p:pic>
      <p:pic>
        <p:nvPicPr>
          <p:cNvPr id="77" name="Picture 76" descr="" title="">
            <a:extLst>
              <a:ext uri="{FF2B5EF4-FFF2-40B4-BE49-F238E27FC236}">
                <a16:creationId xmlns:a16="http://schemas.microsoft.com/office/drawing/2014/main" id="{B4B1B7D0-11A8-4921-A754-AFFEC8E7E8F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806" y="2510106"/>
            <a:ext cx="507156" cy="456439"/>
          </a:xfrm>
          <a:prstGeom prst="rect">
            <a:avLst/>
          </a:prstGeom>
        </p:spPr>
      </p:pic>
      <p:pic>
        <p:nvPicPr>
          <p:cNvPr id="78" name="Picture 77" descr="" title="">
            <a:extLst>
              <a:ext uri="{FF2B5EF4-FFF2-40B4-BE49-F238E27FC236}">
                <a16:creationId xmlns:a16="http://schemas.microsoft.com/office/drawing/2014/main" id="{1F5EF633-2CEC-43C7-8881-DE24F74AD59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0951" y="10030273"/>
            <a:ext cx="719623" cy="647659"/>
          </a:xfrm>
          <a:prstGeom prst="rect">
            <a:avLst/>
          </a:prstGeom>
        </p:spPr>
      </p:pic>
      <p:pic>
        <p:nvPicPr>
          <p:cNvPr id="79" name="Picture 78" descr="" title="">
            <a:extLst>
              <a:ext uri="{FF2B5EF4-FFF2-40B4-BE49-F238E27FC236}">
                <a16:creationId xmlns:a16="http://schemas.microsoft.com/office/drawing/2014/main" id="{98A4836B-F921-4C25-9ADB-26EA2178439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4083" y="3995430"/>
            <a:ext cx="507156" cy="456439"/>
          </a:xfrm>
          <a:prstGeom prst="rect">
            <a:avLst/>
          </a:prstGeom>
        </p:spPr>
      </p:pic>
      <p:grpSp>
        <p:nvGrpSpPr>
          <p:cNvPr id="5" name="Group 4" descr="" title="">
            <a:extLst>
              <a:ext uri="{FF2B5EF4-FFF2-40B4-BE49-F238E27FC236}">
                <a16:creationId xmlns:a16="http://schemas.microsoft.com/office/drawing/2014/main" id="{FC5B5F3C-8D8E-4273-B6BA-4E3ABCBDFBEC}"/>
              </a:ext>
            </a:extLst>
          </p:cNvPr>
          <p:cNvGrpSpPr/>
          <p:nvPr/>
        </p:nvGrpSpPr>
        <p:grpSpPr>
          <a:xfrm>
            <a:off x="13843162" y="6305392"/>
            <a:ext cx="2581107" cy="3024193"/>
            <a:chOff x="13681808" y="6362700"/>
            <a:chExt cx="2581107" cy="3024193"/>
          </a:xfrm>
        </p:grpSpPr>
        <p:grpSp>
          <p:nvGrpSpPr>
            <p:cNvPr id="80" name="Group 79" descr="" title="">
              <a:extLst>
                <a:ext uri="{FF2B5EF4-FFF2-40B4-BE49-F238E27FC236}">
                  <a16:creationId xmlns:a16="http://schemas.microsoft.com/office/drawing/2014/main" id="{FF9A9127-F53B-4FBE-8FD9-0FB557491336}"/>
                </a:ext>
              </a:extLst>
            </p:cNvPr>
            <p:cNvGrpSpPr/>
            <p:nvPr/>
          </p:nvGrpSpPr>
          <p:grpSpPr>
            <a:xfrm>
              <a:off x="13812130" y="6362700"/>
              <a:ext cx="2369896" cy="2925287"/>
              <a:chOff x="13812130" y="6362700"/>
              <a:chExt cx="2369896" cy="2925287"/>
            </a:xfrm>
          </p:grpSpPr>
          <p:sp>
            <p:nvSpPr>
              <p:cNvPr id="81" name="Oval 80" descr="" title="">
                <a:extLst>
                  <a:ext uri="{FF2B5EF4-FFF2-40B4-BE49-F238E27FC236}">
                    <a16:creationId xmlns:a16="http://schemas.microsoft.com/office/drawing/2014/main" id="{9299FE70-9219-4712-8FBB-C8AF9D18FA90}"/>
                  </a:ext>
                </a:extLst>
              </p:cNvPr>
              <p:cNvSpPr/>
              <p:nvPr/>
            </p:nvSpPr>
            <p:spPr>
              <a:xfrm>
                <a:off x="14067811" y="6362700"/>
                <a:ext cx="1828800" cy="17907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2" name="Picture 81" descr="" title="">
                <a:extLst>
                  <a:ext uri="{FF2B5EF4-FFF2-40B4-BE49-F238E27FC236}">
                    <a16:creationId xmlns:a16="http://schemas.microsoft.com/office/drawing/2014/main" id="{4FEA7962-0A71-42AC-8CB3-D8658413F7F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41" t="2544" r="35434"/>
              <a:stretch/>
            </p:blipFill>
            <p:spPr>
              <a:xfrm>
                <a:off x="14531544" y="6533833"/>
                <a:ext cx="901332" cy="1448435"/>
              </a:xfrm>
              <a:prstGeom prst="rect">
                <a:avLst/>
              </a:prstGeom>
            </p:spPr>
          </p:pic>
          <p:sp>
            <p:nvSpPr>
              <p:cNvPr id="83" name="Rectangle: Rounded Corners 82" descr="" title="">
                <a:extLst>
                  <a:ext uri="{FF2B5EF4-FFF2-40B4-BE49-F238E27FC236}">
                    <a16:creationId xmlns:a16="http://schemas.microsoft.com/office/drawing/2014/main" id="{B354698A-3569-4F6E-B542-89BB608607CF}"/>
                  </a:ext>
                </a:extLst>
              </p:cNvPr>
              <p:cNvSpPr/>
              <p:nvPr/>
            </p:nvSpPr>
            <p:spPr>
              <a:xfrm>
                <a:off x="13812130" y="8151972"/>
                <a:ext cx="2369896" cy="113601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4" name="TextBox 83" descr="" title="">
              <a:extLst>
                <a:ext uri="{FF2B5EF4-FFF2-40B4-BE49-F238E27FC236}">
                  <a16:creationId xmlns:a16="http://schemas.microsoft.com/office/drawing/2014/main" id="{DFFCEE38-61D8-4BF1-81AD-E68E0B7AD2D3}"/>
                </a:ext>
              </a:extLst>
            </p:cNvPr>
            <p:cNvSpPr txBox="1"/>
            <p:nvPr/>
          </p:nvSpPr>
          <p:spPr>
            <a:xfrm>
              <a:off x="13681808" y="8248120"/>
              <a:ext cx="258110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u="sng">
                  <a:solidFill>
                    <a:schemeClr val="bg1"/>
                  </a:solidFill>
                </a:rPr>
                <a:t>FW2010 ODU</a:t>
              </a:r>
            </a:p>
            <a:p>
              <a:pPr algn="ctr"/>
              <a:r>
                <a:rPr lang="en-US" sz="1600">
                  <a:solidFill>
                    <a:schemeClr val="bg1"/>
                  </a:solidFill>
                </a:rPr>
                <a:t>Antenna Gain: 20-22dBi</a:t>
              </a:r>
              <a:br>
                <a:rPr lang="en-US" sz="1600">
                  <a:solidFill>
                    <a:schemeClr val="bg1"/>
                  </a:solidFill>
                </a:rPr>
              </a:br>
              <a:r>
                <a:rPr lang="en-US" sz="1600">
                  <a:solidFill>
                    <a:schemeClr val="bg1"/>
                  </a:solidFill>
                </a:rPr>
                <a:t>(</a:t>
              </a:r>
              <a:r>
                <a:rPr lang="en-US" sz="1600" err="1">
                  <a:solidFill>
                    <a:schemeClr val="bg1"/>
                  </a:solidFill>
                </a:rPr>
                <a:t>mmw</a:t>
              </a:r>
              <a:r>
                <a:rPr lang="en-US" sz="1600">
                  <a:solidFill>
                    <a:schemeClr val="bg1"/>
                  </a:solidFill>
                </a:rPr>
                <a:t>)</a:t>
              </a:r>
            </a:p>
            <a:p>
              <a:pPr algn="ctr"/>
              <a:endParaRPr lang="en-US" sz="1800">
                <a:solidFill>
                  <a:schemeClr val="bg1"/>
                </a:solidFill>
              </a:endParaRPr>
            </a:p>
          </p:txBody>
        </p:sp>
      </p:grpSp>
      <p:grpSp>
        <p:nvGrpSpPr>
          <p:cNvPr id="85" name="Group 84" descr="" title="">
            <a:extLst>
              <a:ext uri="{FF2B5EF4-FFF2-40B4-BE49-F238E27FC236}">
                <a16:creationId xmlns:a16="http://schemas.microsoft.com/office/drawing/2014/main" id="{63E22E53-3D6D-4267-AA53-E4E3E4CAF28A}"/>
              </a:ext>
            </a:extLst>
          </p:cNvPr>
          <p:cNvGrpSpPr/>
          <p:nvPr/>
        </p:nvGrpSpPr>
        <p:grpSpPr>
          <a:xfrm>
            <a:off x="18776802" y="5727238"/>
            <a:ext cx="2360782" cy="2824755"/>
            <a:chOff x="18730997" y="6376675"/>
            <a:chExt cx="2360782" cy="2824755"/>
          </a:xfrm>
        </p:grpSpPr>
        <p:sp>
          <p:nvSpPr>
            <p:cNvPr id="86" name="Rectangle: Rounded Corners 85" descr="" title="">
              <a:extLst>
                <a:ext uri="{FF2B5EF4-FFF2-40B4-BE49-F238E27FC236}">
                  <a16:creationId xmlns:a16="http://schemas.microsoft.com/office/drawing/2014/main" id="{3F46FC0A-63F3-4A96-A618-E157215B8136}"/>
                </a:ext>
              </a:extLst>
            </p:cNvPr>
            <p:cNvSpPr/>
            <p:nvPr/>
          </p:nvSpPr>
          <p:spPr>
            <a:xfrm>
              <a:off x="18730998" y="8213435"/>
              <a:ext cx="2360781" cy="886526"/>
            </a:xfrm>
            <a:prstGeom prst="roundRect">
              <a:avLst/>
            </a:prstGeom>
            <a:solidFill>
              <a:srgbClr val="3399FF"/>
            </a:solidFill>
            <a:ln w="12700" cap="flat" cmpd="sng" algn="ctr">
              <a:solidFill>
                <a:srgbClr val="3399FF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82781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87" name="Rectangle 86" descr="" title="">
              <a:extLst>
                <a:ext uri="{FF2B5EF4-FFF2-40B4-BE49-F238E27FC236}">
                  <a16:creationId xmlns:a16="http://schemas.microsoft.com/office/drawing/2014/main" id="{BF91C6C0-465D-4C45-9C48-608D9115F24F}"/>
                </a:ext>
              </a:extLst>
            </p:cNvPr>
            <p:cNvSpPr/>
            <p:nvPr/>
          </p:nvSpPr>
          <p:spPr>
            <a:xfrm>
              <a:off x="18730997" y="8232062"/>
              <a:ext cx="2360781" cy="969368"/>
            </a:xfrm>
            <a:prstGeom prst="rect">
              <a:avLst/>
            </a:prstGeom>
          </p:spPr>
          <p:txBody>
            <a:bodyPr wrap="square" lIns="9144" rIns="9144">
              <a:spAutoFit/>
            </a:bodyPr>
            <a:lstStyle/>
            <a:p>
              <a:pPr algn="ctr" defTabSz="3654860"/>
              <a:r>
                <a:rPr lang="en-US" sz="2099" b="1" u="sng">
                  <a:solidFill>
                    <a:srgbClr val="F8F8F8"/>
                  </a:solidFill>
                  <a:latin typeface="Open Sans"/>
                </a:rPr>
                <a:t>FW2000 ODU</a:t>
              </a:r>
              <a:endParaRPr lang="en-US" sz="2799" b="1" u="sng">
                <a:solidFill>
                  <a:srgbClr val="F8F8F8"/>
                </a:solidFill>
                <a:latin typeface="Open Sans"/>
              </a:endParaRPr>
            </a:p>
            <a:p>
              <a:pPr algn="ctr" defTabSz="3654860"/>
              <a:r>
                <a:rPr lang="en-US" sz="1800">
                  <a:solidFill>
                    <a:srgbClr val="F8F8F8"/>
                  </a:solidFill>
                  <a:latin typeface="Open Sans"/>
                </a:rPr>
                <a:t>Antenna Gain: 14dBi (sub-6)</a:t>
              </a:r>
            </a:p>
          </p:txBody>
        </p:sp>
        <p:sp>
          <p:nvSpPr>
            <p:cNvPr id="88" name="Овал 42" descr="" title="">
              <a:extLst>
                <a:ext uri="{FF2B5EF4-FFF2-40B4-BE49-F238E27FC236}">
                  <a16:creationId xmlns:a16="http://schemas.microsoft.com/office/drawing/2014/main" id="{244D1BC6-B786-45FD-98E3-A46437813147}"/>
                </a:ext>
              </a:extLst>
            </p:cNvPr>
            <p:cNvSpPr/>
            <p:nvPr/>
          </p:nvSpPr>
          <p:spPr>
            <a:xfrm>
              <a:off x="19005008" y="6376675"/>
              <a:ext cx="1807979" cy="1807979"/>
            </a:xfrm>
            <a:prstGeom prst="ellipse">
              <a:avLst/>
            </a:prstGeom>
            <a:solidFill>
              <a:srgbClr val="969696">
                <a:lumMod val="60000"/>
                <a:lumOff val="40000"/>
              </a:srgbClr>
            </a:solidFill>
            <a:ln w="28575" cap="flat" cmpd="sng" algn="ctr">
              <a:solidFill>
                <a:srgbClr val="3399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365577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7196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pic>
          <p:nvPicPr>
            <p:cNvPr id="89" name="Picture 88" descr="" title="">
              <a:extLst>
                <a:ext uri="{FF2B5EF4-FFF2-40B4-BE49-F238E27FC236}">
                  <a16:creationId xmlns:a16="http://schemas.microsoft.com/office/drawing/2014/main" id="{0840330E-B594-4086-B51A-08B349070C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43" t="6927" r="24160" b="10390"/>
            <a:stretch/>
          </p:blipFill>
          <p:spPr>
            <a:xfrm>
              <a:off x="19417088" y="6668296"/>
              <a:ext cx="1027528" cy="1289404"/>
            </a:xfrm>
            <a:prstGeom prst="rect">
              <a:avLst/>
            </a:prstGeom>
          </p:spPr>
        </p:pic>
      </p:grpSp>
      <p:pic>
        <p:nvPicPr>
          <p:cNvPr id="90" name="Picture 89" descr="" title="">
            <a:extLst>
              <a:ext uri="{FF2B5EF4-FFF2-40B4-BE49-F238E27FC236}">
                <a16:creationId xmlns:a16="http://schemas.microsoft.com/office/drawing/2014/main" id="{3C66960D-EE37-4070-BC72-9CC21EE0AAC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8786" y="6846592"/>
            <a:ext cx="450863" cy="35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066431"/>
      </p:ext>
    </p:extLst>
  </p:cSld>
  <p:clrMapOvr>
    <a:masterClrMapping/>
  </p:clrMapOvr>
  <p:transition spd="slow" advClick="0" advTm="1000">
    <p:wipe/>
  </p:transition>
</p:sld>
</file>

<file path=ppt/slides/slide8.xml><?xml version="1.0" encoding="utf-8"?>
<p:sld xmlns:a16="http://schemas.microsoft.com/office/drawing/2014/main" xmlns:a14="http://schemas.microsoft.com/office/drawing/2010/main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 descr="" title="">
            <a:extLst>
              <a:ext uri="{FF2B5EF4-FFF2-40B4-BE49-F238E27FC236}">
                <a16:creationId xmlns:a16="http://schemas.microsoft.com/office/drawing/2014/main" id="{D867F16F-FFAE-4ACC-8CEC-E3201993C065}"/>
              </a:ext>
            </a:extLst>
          </p:cNvPr>
          <p:cNvGrpSpPr/>
          <p:nvPr/>
        </p:nvGrpSpPr>
        <p:grpSpPr>
          <a:xfrm>
            <a:off x="9734733" y="5495349"/>
            <a:ext cx="1932473" cy="1932469"/>
            <a:chOff x="2311827" y="6410367"/>
            <a:chExt cx="1932473" cy="1932469"/>
          </a:xfrm>
        </p:grpSpPr>
        <p:sp>
          <p:nvSpPr>
            <p:cNvPr id="48" name="Oval 47" descr="" title="">
              <a:extLst>
                <a:ext uri="{FF2B5EF4-FFF2-40B4-BE49-F238E27FC236}">
                  <a16:creationId xmlns:a16="http://schemas.microsoft.com/office/drawing/2014/main" id="{09EA13B6-5A9C-4E32-A44C-72BD541E8724}"/>
                </a:ext>
              </a:extLst>
            </p:cNvPr>
            <p:cNvSpPr/>
            <p:nvPr/>
          </p:nvSpPr>
          <p:spPr>
            <a:xfrm>
              <a:off x="2311827" y="6410367"/>
              <a:ext cx="1932473" cy="1932469"/>
            </a:xfrm>
            <a:prstGeom prst="ellipse">
              <a:avLst/>
            </a:prstGeom>
            <a:ln w="762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6973">
                <a:defRPr/>
              </a:pPr>
              <a:endParaRPr lang="en-US" sz="1586">
                <a:solidFill>
                  <a:prstClr val="white"/>
                </a:solidFill>
                <a:latin typeface="Open Sans"/>
                <a:sym typeface="Helvetica"/>
              </a:endParaRPr>
            </a:p>
          </p:txBody>
        </p:sp>
        <p:pic>
          <p:nvPicPr>
            <p:cNvPr id="49" name="Graphic 48" descr="" title="">
              <a:extLst>
                <a:ext uri="{FF2B5EF4-FFF2-40B4-BE49-F238E27FC236}">
                  <a16:creationId xmlns:a16="http://schemas.microsoft.com/office/drawing/2014/main" id="{95FD5DA2-4547-421A-921F-2A7B7658B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566353" y="6699735"/>
              <a:ext cx="1423420" cy="1423420"/>
            </a:xfrm>
            <a:prstGeom prst="rect">
              <a:avLst/>
            </a:prstGeom>
          </p:spPr>
        </p:pic>
      </p:grpSp>
      <p:sp>
        <p:nvSpPr>
          <p:cNvPr id="6" name="TextBox 5" descr="" title=""/>
          <p:cNvSpPr txBox="1"/>
          <p:nvPr/>
        </p:nvSpPr>
        <p:spPr>
          <a:xfrm>
            <a:off x="1625182" y="2656882"/>
            <a:ext cx="21272918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</a:rPr>
              <a:t>Inseego builds cellular products that extend infrastructure to more common technology interfaces such as Wi-Fi, Ethernet, and USB.</a:t>
            </a:r>
          </a:p>
        </p:txBody>
      </p:sp>
      <p:sp>
        <p:nvSpPr>
          <p:cNvPr id="7" name="TextBox 6" descr="" title=""/>
          <p:cNvSpPr txBox="1"/>
          <p:nvPr/>
        </p:nvSpPr>
        <p:spPr>
          <a:xfrm>
            <a:off x="1625182" y="4124809"/>
            <a:ext cx="21126871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dirty="0">
                <a:solidFill>
                  <a:schemeClr val="accent4"/>
                </a:solidFill>
                <a:latin typeface="Open Sans" panose="020B0606030504020204" pitchFamily="34" charset="0"/>
                <a:ea typeface="Lato" panose="020F0502020204030203" pitchFamily="34" charset="0"/>
                <a:cs typeface="Lato" panose="020F0502020204030203" pitchFamily="34" charset="0"/>
              </a:rPr>
              <a:t>Inseego’s breadth of portfolio allows us to support many operator and private network use cases.</a:t>
            </a:r>
          </a:p>
        </p:txBody>
      </p:sp>
      <p:sp>
        <p:nvSpPr>
          <p:cNvPr id="11" name="Title 1" descr="" title="">
            <a:extLst>
              <a:ext uri="{FF2B5EF4-FFF2-40B4-BE49-F238E27FC236}">
                <a16:creationId xmlns:a16="http://schemas.microsoft.com/office/drawing/2014/main" id="{95B45C82-92AC-4855-A678-945BB764E4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96969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Inseego is a critical</a:t>
            </a:r>
            <a:r>
              <a:rPr lang="en-US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player</a:t>
            </a:r>
            <a:endParaRPr lang="en-US" dirty="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15" name="Group 14" descr="" title="">
            <a:extLst>
              <a:ext uri="{FF2B5EF4-FFF2-40B4-BE49-F238E27FC236}">
                <a16:creationId xmlns:a16="http://schemas.microsoft.com/office/drawing/2014/main" id="{E37D5DA7-DEF5-4284-9BA3-893319E50309}"/>
              </a:ext>
            </a:extLst>
          </p:cNvPr>
          <p:cNvGrpSpPr/>
          <p:nvPr/>
        </p:nvGrpSpPr>
        <p:grpSpPr>
          <a:xfrm>
            <a:off x="16718262" y="5102459"/>
            <a:ext cx="2541493" cy="2039446"/>
            <a:chOff x="4070104" y="10671380"/>
            <a:chExt cx="623249" cy="615428"/>
          </a:xfrm>
        </p:grpSpPr>
        <p:pic>
          <p:nvPicPr>
            <p:cNvPr id="16" name="Picture 15" descr="" title="">
              <a:extLst>
                <a:ext uri="{FF2B5EF4-FFF2-40B4-BE49-F238E27FC236}">
                  <a16:creationId xmlns:a16="http://schemas.microsoft.com/office/drawing/2014/main" id="{8525A03F-8391-49C2-93DE-B131FEA03A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70104" y="10671380"/>
              <a:ext cx="623249" cy="615428"/>
            </a:xfrm>
            <a:prstGeom prst="rect">
              <a:avLst/>
            </a:prstGeom>
          </p:spPr>
        </p:pic>
        <p:pic>
          <p:nvPicPr>
            <p:cNvPr id="17" name="Picture 16" descr="" title="">
              <a:extLst>
                <a:ext uri="{FF2B5EF4-FFF2-40B4-BE49-F238E27FC236}">
                  <a16:creationId xmlns:a16="http://schemas.microsoft.com/office/drawing/2014/main" id="{1549D016-D642-4002-A820-8FDAA4EC6C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13929" y="10714643"/>
              <a:ext cx="532153" cy="354479"/>
            </a:xfrm>
            <a:prstGeom prst="rect">
              <a:avLst/>
            </a:prstGeom>
          </p:spPr>
        </p:pic>
      </p:grpSp>
      <p:grpSp>
        <p:nvGrpSpPr>
          <p:cNvPr id="19" name="Group 18" descr="" title="">
            <a:extLst>
              <a:ext uri="{FF2B5EF4-FFF2-40B4-BE49-F238E27FC236}">
                <a16:creationId xmlns:a16="http://schemas.microsoft.com/office/drawing/2014/main" id="{AB4F00F2-BD37-4C8A-9434-AE342199075D}"/>
              </a:ext>
            </a:extLst>
          </p:cNvPr>
          <p:cNvGrpSpPr/>
          <p:nvPr/>
        </p:nvGrpSpPr>
        <p:grpSpPr>
          <a:xfrm>
            <a:off x="19828999" y="5102459"/>
            <a:ext cx="2479541" cy="2039446"/>
            <a:chOff x="4076826" y="11440800"/>
            <a:chExt cx="599214" cy="549592"/>
          </a:xfrm>
        </p:grpSpPr>
        <p:pic>
          <p:nvPicPr>
            <p:cNvPr id="20" name="Google Shape;137;p4" descr="" title="">
              <a:extLst>
                <a:ext uri="{FF2B5EF4-FFF2-40B4-BE49-F238E27FC236}">
                  <a16:creationId xmlns:a16="http://schemas.microsoft.com/office/drawing/2014/main" id="{A7327E64-4488-48F3-A40C-1CC302F280E6}"/>
                </a:ext>
              </a:extLst>
            </p:cNvPr>
            <p:cNvPicPr preferRelativeResize="0"/>
            <p:nvPr/>
          </p:nvPicPr>
          <p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76826" y="11440800"/>
              <a:ext cx="599214" cy="5495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Picture 5" descr="" title="">
              <a:extLst>
                <a:ext uri="{FF2B5EF4-FFF2-40B4-BE49-F238E27FC236}">
                  <a16:creationId xmlns:a16="http://schemas.microsoft.com/office/drawing/2014/main" id="{2E2A33E8-8602-4345-B7C9-5276154045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4592" y="11497404"/>
              <a:ext cx="486542" cy="26028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7" descr="" title="">
            <a:extLst>
              <a:ext uri="{FF2B5EF4-FFF2-40B4-BE49-F238E27FC236}">
                <a16:creationId xmlns:a16="http://schemas.microsoft.com/office/drawing/2014/main" id="{D78E6747-F7BE-43C4-98BB-724A216CBC4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45674" y="8383466"/>
            <a:ext cx="1936250" cy="1046638"/>
          </a:xfrm>
          <a:prstGeom prst="rect">
            <a:avLst/>
          </a:prstGeom>
        </p:spPr>
      </p:pic>
      <p:pic>
        <p:nvPicPr>
          <p:cNvPr id="12" name="Picture 11" descr="" title="">
            <a:extLst>
              <a:ext uri="{FF2B5EF4-FFF2-40B4-BE49-F238E27FC236}">
                <a16:creationId xmlns:a16="http://schemas.microsoft.com/office/drawing/2014/main" id="{73539E1E-07C7-4D5C-94BF-12C3DAE8EFB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clrChange>
              <a:clrFrom>
                <a:srgbClr val="D9D9D9"/>
              </a:clrFrom>
              <a:clrTo>
                <a:srgbClr val="D9D9D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7063" y="9339386"/>
            <a:ext cx="2153471" cy="1266285"/>
          </a:xfrm>
          <a:prstGeom prst="rect">
            <a:avLst/>
          </a:prstGeom>
        </p:spPr>
      </p:pic>
      <p:pic>
        <p:nvPicPr>
          <p:cNvPr id="13" name="Picture 12" descr="" title="">
            <a:extLst>
              <a:ext uri="{FF2B5EF4-FFF2-40B4-BE49-F238E27FC236}">
                <a16:creationId xmlns:a16="http://schemas.microsoft.com/office/drawing/2014/main" id="{7DFD4F7B-157E-4DAF-882A-0BB0B92A30E2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clrChange>
              <a:clrFrom>
                <a:srgbClr val="E3E3E3"/>
              </a:clrFrom>
              <a:clrTo>
                <a:srgbClr val="E3E3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4190" y="7989003"/>
            <a:ext cx="2539732" cy="1493414"/>
          </a:xfrm>
          <a:prstGeom prst="rect">
            <a:avLst/>
          </a:prstGeom>
        </p:spPr>
      </p:pic>
      <p:pic>
        <p:nvPicPr>
          <p:cNvPr id="14" name="Picture 13" descr="" title="">
            <a:extLst>
              <a:ext uri="{FF2B5EF4-FFF2-40B4-BE49-F238E27FC236}">
                <a16:creationId xmlns:a16="http://schemas.microsoft.com/office/drawing/2014/main" id="{A60ACBBC-98C4-4E7A-AE92-EF3E2E9F9A2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7643" y="6188441"/>
            <a:ext cx="1144293" cy="1874020"/>
          </a:xfrm>
          <a:prstGeom prst="rect">
            <a:avLst/>
          </a:prstGeom>
        </p:spPr>
      </p:pic>
      <p:pic>
        <p:nvPicPr>
          <p:cNvPr id="18" name="Picture 17" descr="" title="">
            <a:extLst>
              <a:ext uri="{FF2B5EF4-FFF2-40B4-BE49-F238E27FC236}">
                <a16:creationId xmlns:a16="http://schemas.microsoft.com/office/drawing/2014/main" id="{19B8CBD3-DD48-4E72-8CEE-FD7BD08B7FE1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4469" y="6235127"/>
            <a:ext cx="2652910" cy="1912306"/>
          </a:xfrm>
          <a:prstGeom prst="rect">
            <a:avLst/>
          </a:prstGeom>
        </p:spPr>
      </p:pic>
      <p:pic>
        <p:nvPicPr>
          <p:cNvPr id="22" name="Picture 21" descr="" title="">
            <a:extLst>
              <a:ext uri="{FF2B5EF4-FFF2-40B4-BE49-F238E27FC236}">
                <a16:creationId xmlns:a16="http://schemas.microsoft.com/office/drawing/2014/main" id="{2DD7346C-52D0-42F9-90C9-288F805F82D8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4476" y="9509113"/>
            <a:ext cx="1570626" cy="926833"/>
          </a:xfrm>
          <a:prstGeom prst="rect">
            <a:avLst/>
          </a:prstGeom>
        </p:spPr>
      </p:pic>
      <p:grpSp>
        <p:nvGrpSpPr>
          <p:cNvPr id="23" name="Group 22" descr="" title="">
            <a:extLst>
              <a:ext uri="{FF2B5EF4-FFF2-40B4-BE49-F238E27FC236}">
                <a16:creationId xmlns:a16="http://schemas.microsoft.com/office/drawing/2014/main" id="{2376A441-38C5-4043-841A-C4DE61577E63}"/>
              </a:ext>
            </a:extLst>
          </p:cNvPr>
          <p:cNvGrpSpPr/>
          <p:nvPr/>
        </p:nvGrpSpPr>
        <p:grpSpPr>
          <a:xfrm>
            <a:off x="17319607" y="6366695"/>
            <a:ext cx="5308319" cy="5229787"/>
            <a:chOff x="8143442" y="2105909"/>
            <a:chExt cx="4059898" cy="4059899"/>
          </a:xfrm>
        </p:grpSpPr>
        <p:pic>
          <p:nvPicPr>
            <p:cNvPr id="24" name="Graphic 3" descr="" title="">
              <a:extLst>
                <a:ext uri="{FF2B5EF4-FFF2-40B4-BE49-F238E27FC236}">
                  <a16:creationId xmlns:a16="http://schemas.microsoft.com/office/drawing/2014/main" id="{41325A1A-92F6-4051-B8FC-C4FBED00B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8143442" y="2105909"/>
              <a:ext cx="4059898" cy="4059899"/>
            </a:xfrm>
            <a:prstGeom prst="rect">
              <a:avLst/>
            </a:prstGeom>
          </p:spPr>
        </p:pic>
        <p:sp>
          <p:nvSpPr>
            <p:cNvPr id="25" name="TextBox 24" descr="" title="">
              <a:extLst>
                <a:ext uri="{FF2B5EF4-FFF2-40B4-BE49-F238E27FC236}">
                  <a16:creationId xmlns:a16="http://schemas.microsoft.com/office/drawing/2014/main" id="{629B19F5-3756-42F0-9A97-3AD0F689E794}"/>
                </a:ext>
              </a:extLst>
            </p:cNvPr>
            <p:cNvSpPr txBox="1"/>
            <p:nvPr/>
          </p:nvSpPr>
          <p:spPr>
            <a:xfrm>
              <a:off x="8781453" y="5296532"/>
              <a:ext cx="2658878" cy="3816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5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Private Mobile Core</a:t>
              </a:r>
            </a:p>
          </p:txBody>
        </p:sp>
        <p:grpSp>
          <p:nvGrpSpPr>
            <p:cNvPr id="26" name="Group 25" descr="" title="">
              <a:extLst>
                <a:ext uri="{FF2B5EF4-FFF2-40B4-BE49-F238E27FC236}">
                  <a16:creationId xmlns:a16="http://schemas.microsoft.com/office/drawing/2014/main" id="{0B176642-54E1-48C0-901B-29D033FFD9D5}"/>
                </a:ext>
              </a:extLst>
            </p:cNvPr>
            <p:cNvGrpSpPr/>
            <p:nvPr/>
          </p:nvGrpSpPr>
          <p:grpSpPr>
            <a:xfrm>
              <a:off x="8351179" y="3647695"/>
              <a:ext cx="2166175" cy="1815953"/>
              <a:chOff x="8511975" y="5987431"/>
              <a:chExt cx="2166175" cy="1815953"/>
            </a:xfrm>
          </p:grpSpPr>
          <p:pic>
            <p:nvPicPr>
              <p:cNvPr id="30" name="Graphic 3" descr="" title="">
                <a:extLst>
                  <a:ext uri="{FF2B5EF4-FFF2-40B4-BE49-F238E27FC236}">
                    <a16:creationId xmlns:a16="http://schemas.microsoft.com/office/drawing/2014/main" id="{10B36232-4845-4E35-A3D1-0907A3054F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8717529" y="5987431"/>
                <a:ext cx="1815953" cy="1815953"/>
              </a:xfrm>
              <a:prstGeom prst="rect">
                <a:avLst/>
              </a:prstGeom>
            </p:spPr>
          </p:pic>
          <p:sp>
            <p:nvSpPr>
              <p:cNvPr id="31" name="TextBox 30" descr="" title="">
                <a:extLst>
                  <a:ext uri="{FF2B5EF4-FFF2-40B4-BE49-F238E27FC236}">
                    <a16:creationId xmlns:a16="http://schemas.microsoft.com/office/drawing/2014/main" id="{54EE433A-442C-44BF-80AA-3135A4555B7C}"/>
                  </a:ext>
                </a:extLst>
              </p:cNvPr>
              <p:cNvSpPr txBox="1"/>
              <p:nvPr/>
            </p:nvSpPr>
            <p:spPr>
              <a:xfrm>
                <a:off x="8511975" y="6766451"/>
                <a:ext cx="2166175" cy="9270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500" b="1">
                    <a:solidFill>
                      <a:srgbClr val="FFFFFF"/>
                    </a:solidFill>
                  </a:rPr>
                  <a:t>Application</a:t>
                </a:r>
              </a:p>
              <a:p>
                <a:pPr algn="ctr"/>
                <a:r>
                  <a:rPr lang="en-US" sz="2500" b="1">
                    <a:solidFill>
                      <a:srgbClr val="FFFFFF"/>
                    </a:solidFill>
                  </a:rPr>
                  <a:t>Services</a:t>
                </a:r>
              </a:p>
            </p:txBody>
          </p:sp>
        </p:grpSp>
        <p:grpSp>
          <p:nvGrpSpPr>
            <p:cNvPr id="27" name="Group 26" descr="" title="">
              <a:extLst>
                <a:ext uri="{FF2B5EF4-FFF2-40B4-BE49-F238E27FC236}">
                  <a16:creationId xmlns:a16="http://schemas.microsoft.com/office/drawing/2014/main" id="{F5C87A07-E348-4612-A5DD-3EF3FBD6140B}"/>
                </a:ext>
              </a:extLst>
            </p:cNvPr>
            <p:cNvGrpSpPr/>
            <p:nvPr/>
          </p:nvGrpSpPr>
          <p:grpSpPr>
            <a:xfrm>
              <a:off x="9721750" y="3032181"/>
              <a:ext cx="1815953" cy="1815953"/>
              <a:chOff x="10359880" y="5489329"/>
              <a:chExt cx="1815953" cy="1815953"/>
            </a:xfrm>
          </p:grpSpPr>
          <p:pic>
            <p:nvPicPr>
              <p:cNvPr id="28" name="Graphic 3" descr="" title="">
                <a:extLst>
                  <a:ext uri="{FF2B5EF4-FFF2-40B4-BE49-F238E27FC236}">
                    <a16:creationId xmlns:a16="http://schemas.microsoft.com/office/drawing/2014/main" id="{52076907-726E-4B4C-AAF5-0F884D86FD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10359880" y="5489329"/>
                <a:ext cx="1815953" cy="1815953"/>
              </a:xfrm>
              <a:prstGeom prst="rect">
                <a:avLst/>
              </a:prstGeom>
            </p:spPr>
          </p:pic>
          <p:sp>
            <p:nvSpPr>
              <p:cNvPr id="29" name="TextBox 28" descr="" title="">
                <a:extLst>
                  <a:ext uri="{FF2B5EF4-FFF2-40B4-BE49-F238E27FC236}">
                    <a16:creationId xmlns:a16="http://schemas.microsoft.com/office/drawing/2014/main" id="{A67ECCEC-15AE-4127-9AA7-EACD7306B6F5}"/>
                  </a:ext>
                </a:extLst>
              </p:cNvPr>
              <p:cNvSpPr txBox="1"/>
              <p:nvPr/>
            </p:nvSpPr>
            <p:spPr>
              <a:xfrm>
                <a:off x="10379694" y="6236573"/>
                <a:ext cx="1712662" cy="9270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500" b="1">
                    <a:solidFill>
                      <a:srgbClr val="FFFFFF"/>
                    </a:solidFill>
                  </a:rPr>
                  <a:t>EPC/5GC</a:t>
                </a:r>
              </a:p>
              <a:p>
                <a:pPr algn="ctr"/>
                <a:r>
                  <a:rPr lang="en-US" sz="2500" b="1">
                    <a:solidFill>
                      <a:srgbClr val="FFFFFF"/>
                    </a:solidFill>
                  </a:rPr>
                  <a:t>Network</a:t>
                </a:r>
              </a:p>
            </p:txBody>
          </p:sp>
        </p:grpSp>
      </p:grpSp>
      <p:grpSp>
        <p:nvGrpSpPr>
          <p:cNvPr id="32" name="Graphic 427" descr="" title="">
            <a:extLst>
              <a:ext uri="{FF2B5EF4-FFF2-40B4-BE49-F238E27FC236}">
                <a16:creationId xmlns:a16="http://schemas.microsoft.com/office/drawing/2014/main" id="{1567D61D-C71C-4751-9754-67DE9C8DBF93}"/>
              </a:ext>
            </a:extLst>
          </p:cNvPr>
          <p:cNvGrpSpPr/>
          <p:nvPr/>
        </p:nvGrpSpPr>
        <p:grpSpPr>
          <a:xfrm>
            <a:off x="14353748" y="7035419"/>
            <a:ext cx="1379343" cy="2218197"/>
            <a:chOff x="11343664" y="4313126"/>
            <a:chExt cx="3498539" cy="5904765"/>
          </a:xfrm>
          <a:solidFill>
            <a:srgbClr val="3399FF"/>
          </a:solidFill>
        </p:grpSpPr>
        <p:sp>
          <p:nvSpPr>
            <p:cNvPr id="33" name="Freeform: Shape 32" descr="" title="">
              <a:extLst>
                <a:ext uri="{FF2B5EF4-FFF2-40B4-BE49-F238E27FC236}">
                  <a16:creationId xmlns:a16="http://schemas.microsoft.com/office/drawing/2014/main" id="{63DA0474-2B2B-40AE-8265-E7A99705BD60}"/>
                </a:ext>
              </a:extLst>
            </p:cNvPr>
            <p:cNvSpPr/>
            <p:nvPr/>
          </p:nvSpPr>
          <p:spPr>
            <a:xfrm>
              <a:off x="12293492" y="6063523"/>
              <a:ext cx="1619231" cy="4154368"/>
            </a:xfrm>
            <a:custGeom>
              <a:avLst/>
              <a:gdLst>
                <a:gd name="connsiteX0" fmla="*/ 1506156 w 1619231"/>
                <a:gd name="connsiteY0" fmla="*/ 3767653 h 4154368"/>
                <a:gd name="connsiteX1" fmla="*/ 798308 w 1619231"/>
                <a:gd name="connsiteY1" fmla="*/ 0 h 4154368"/>
                <a:gd name="connsiteX2" fmla="*/ 113075 w 1619231"/>
                <a:gd name="connsiteY2" fmla="*/ 3767653 h 4154368"/>
                <a:gd name="connsiteX3" fmla="*/ 0 w 1619231"/>
                <a:gd name="connsiteY3" fmla="*/ 3767653 h 4154368"/>
                <a:gd name="connsiteX4" fmla="*/ 0 w 1619231"/>
                <a:gd name="connsiteY4" fmla="*/ 4154369 h 4154368"/>
                <a:gd name="connsiteX5" fmla="*/ 1619231 w 1619231"/>
                <a:gd name="connsiteY5" fmla="*/ 4154369 h 4154368"/>
                <a:gd name="connsiteX6" fmla="*/ 1619231 w 1619231"/>
                <a:gd name="connsiteY6" fmla="*/ 3767653 h 4154368"/>
                <a:gd name="connsiteX7" fmla="*/ 1506156 w 1619231"/>
                <a:gd name="connsiteY7" fmla="*/ 3767653 h 4154368"/>
                <a:gd name="connsiteX8" fmla="*/ 1221208 w 1619231"/>
                <a:gd name="connsiteY8" fmla="*/ 3478181 h 4154368"/>
                <a:gd name="connsiteX9" fmla="*/ 558590 w 1619231"/>
                <a:gd name="connsiteY9" fmla="*/ 2926376 h 4154368"/>
                <a:gd name="connsiteX10" fmla="*/ 1040288 w 1619231"/>
                <a:gd name="connsiteY10" fmla="*/ 2503476 h 4154368"/>
                <a:gd name="connsiteX11" fmla="*/ 1221208 w 1619231"/>
                <a:gd name="connsiteY11" fmla="*/ 3478181 h 4154368"/>
                <a:gd name="connsiteX12" fmla="*/ 854846 w 1619231"/>
                <a:gd name="connsiteY12" fmla="*/ 1535556 h 4154368"/>
                <a:gd name="connsiteX13" fmla="*/ 915906 w 1619231"/>
                <a:gd name="connsiteY13" fmla="*/ 1863473 h 4154368"/>
                <a:gd name="connsiteX14" fmla="*/ 757601 w 1619231"/>
                <a:gd name="connsiteY14" fmla="*/ 1664461 h 4154368"/>
                <a:gd name="connsiteX15" fmla="*/ 854846 w 1619231"/>
                <a:gd name="connsiteY15" fmla="*/ 1535556 h 4154368"/>
                <a:gd name="connsiteX16" fmla="*/ 678449 w 1619231"/>
                <a:gd name="connsiteY16" fmla="*/ 1931318 h 4154368"/>
                <a:gd name="connsiteX17" fmla="*/ 954351 w 1619231"/>
                <a:gd name="connsiteY17" fmla="*/ 2275065 h 4154368"/>
                <a:gd name="connsiteX18" fmla="*/ 551805 w 1619231"/>
                <a:gd name="connsiteY18" fmla="*/ 2630120 h 4154368"/>
                <a:gd name="connsiteX19" fmla="*/ 678449 w 1619231"/>
                <a:gd name="connsiteY19" fmla="*/ 1931318 h 4154368"/>
                <a:gd name="connsiteX20" fmla="*/ 459084 w 1619231"/>
                <a:gd name="connsiteY20" fmla="*/ 3143480 h 4154368"/>
                <a:gd name="connsiteX21" fmla="*/ 1212162 w 1619231"/>
                <a:gd name="connsiteY21" fmla="*/ 3769914 h 4154368"/>
                <a:gd name="connsiteX22" fmla="*/ 346009 w 1619231"/>
                <a:gd name="connsiteY22" fmla="*/ 3769914 h 4154368"/>
                <a:gd name="connsiteX23" fmla="*/ 459084 w 1619231"/>
                <a:gd name="connsiteY23" fmla="*/ 3143480 h 4154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619231" h="4154368">
                  <a:moveTo>
                    <a:pt x="1506156" y="3767653"/>
                  </a:moveTo>
                  <a:lnTo>
                    <a:pt x="798308" y="0"/>
                  </a:lnTo>
                  <a:lnTo>
                    <a:pt x="113075" y="3767653"/>
                  </a:lnTo>
                  <a:lnTo>
                    <a:pt x="0" y="3767653"/>
                  </a:lnTo>
                  <a:lnTo>
                    <a:pt x="0" y="4154369"/>
                  </a:lnTo>
                  <a:lnTo>
                    <a:pt x="1619231" y="4154369"/>
                  </a:lnTo>
                  <a:lnTo>
                    <a:pt x="1619231" y="3767653"/>
                  </a:lnTo>
                  <a:lnTo>
                    <a:pt x="1506156" y="3767653"/>
                  </a:lnTo>
                  <a:close/>
                  <a:moveTo>
                    <a:pt x="1221208" y="3478181"/>
                  </a:moveTo>
                  <a:lnTo>
                    <a:pt x="558590" y="2926376"/>
                  </a:lnTo>
                  <a:lnTo>
                    <a:pt x="1040288" y="2503476"/>
                  </a:lnTo>
                  <a:lnTo>
                    <a:pt x="1221208" y="3478181"/>
                  </a:lnTo>
                  <a:close/>
                  <a:moveTo>
                    <a:pt x="854846" y="1535556"/>
                  </a:moveTo>
                  <a:lnTo>
                    <a:pt x="915906" y="1863473"/>
                  </a:lnTo>
                  <a:lnTo>
                    <a:pt x="757601" y="1664461"/>
                  </a:lnTo>
                  <a:lnTo>
                    <a:pt x="854846" y="1535556"/>
                  </a:lnTo>
                  <a:close/>
                  <a:moveTo>
                    <a:pt x="678449" y="1931318"/>
                  </a:moveTo>
                  <a:lnTo>
                    <a:pt x="954351" y="2275065"/>
                  </a:lnTo>
                  <a:lnTo>
                    <a:pt x="551805" y="2630120"/>
                  </a:lnTo>
                  <a:lnTo>
                    <a:pt x="678449" y="1931318"/>
                  </a:lnTo>
                  <a:close/>
                  <a:moveTo>
                    <a:pt x="459084" y="3143480"/>
                  </a:moveTo>
                  <a:lnTo>
                    <a:pt x="1212162" y="3769914"/>
                  </a:lnTo>
                  <a:lnTo>
                    <a:pt x="346009" y="3769914"/>
                  </a:lnTo>
                  <a:lnTo>
                    <a:pt x="459084" y="3143480"/>
                  </a:lnTo>
                  <a:close/>
                </a:path>
              </a:pathLst>
            </a:custGeom>
            <a:grpFill/>
            <a:ln w="22606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1827815" rtl="0" eaLnBrk="1" latinLnBrk="0" hangingPunct="1"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3908" algn="l" defTabSz="1827815" rtl="0" eaLnBrk="1" latinLnBrk="0" hangingPunct="1"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7815" algn="l" defTabSz="1827815" rtl="0" eaLnBrk="1" latinLnBrk="0" hangingPunct="1"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1725" algn="l" defTabSz="1827815" rtl="0" eaLnBrk="1" latinLnBrk="0" hangingPunct="1"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5633" algn="l" defTabSz="1827815" rtl="0" eaLnBrk="1" latinLnBrk="0" hangingPunct="1"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69541" algn="l" defTabSz="1827815" rtl="0" eaLnBrk="1" latinLnBrk="0" hangingPunct="1"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3448" algn="l" defTabSz="1827815" rtl="0" eaLnBrk="1" latinLnBrk="0" hangingPunct="1"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7356" algn="l" defTabSz="1827815" rtl="0" eaLnBrk="1" latinLnBrk="0" hangingPunct="1"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1266" algn="l" defTabSz="1827815" rtl="0" eaLnBrk="1" latinLnBrk="0" hangingPunct="1"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500"/>
            </a:p>
          </p:txBody>
        </p:sp>
        <p:sp>
          <p:nvSpPr>
            <p:cNvPr id="34" name="Freeform: Shape 33" descr="" title="">
              <a:extLst>
                <a:ext uri="{FF2B5EF4-FFF2-40B4-BE49-F238E27FC236}">
                  <a16:creationId xmlns:a16="http://schemas.microsoft.com/office/drawing/2014/main" id="{25FC0B98-C5AB-47FD-8744-D81C968E02D1}"/>
                </a:ext>
              </a:extLst>
            </p:cNvPr>
            <p:cNvSpPr/>
            <p:nvPr/>
          </p:nvSpPr>
          <p:spPr>
            <a:xfrm>
              <a:off x="12854343" y="5823805"/>
              <a:ext cx="479437" cy="479437"/>
            </a:xfrm>
            <a:custGeom>
              <a:avLst/>
              <a:gdLst>
                <a:gd name="connsiteX0" fmla="*/ 479437 w 479437"/>
                <a:gd name="connsiteY0" fmla="*/ 239719 h 479437"/>
                <a:gd name="connsiteX1" fmla="*/ 239719 w 479437"/>
                <a:gd name="connsiteY1" fmla="*/ 479437 h 479437"/>
                <a:gd name="connsiteX2" fmla="*/ 0 w 479437"/>
                <a:gd name="connsiteY2" fmla="*/ 239719 h 479437"/>
                <a:gd name="connsiteX3" fmla="*/ 239719 w 479437"/>
                <a:gd name="connsiteY3" fmla="*/ 0 h 479437"/>
                <a:gd name="connsiteX4" fmla="*/ 479437 w 479437"/>
                <a:gd name="connsiteY4" fmla="*/ 239719 h 479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9437" h="479437">
                  <a:moveTo>
                    <a:pt x="479437" y="239719"/>
                  </a:moveTo>
                  <a:cubicBezTo>
                    <a:pt x="479437" y="372111"/>
                    <a:pt x="372112" y="479437"/>
                    <a:pt x="239719" y="479437"/>
                  </a:cubicBezTo>
                  <a:cubicBezTo>
                    <a:pt x="107326" y="479437"/>
                    <a:pt x="0" y="372112"/>
                    <a:pt x="0" y="239719"/>
                  </a:cubicBezTo>
                  <a:cubicBezTo>
                    <a:pt x="0" y="107326"/>
                    <a:pt x="107326" y="0"/>
                    <a:pt x="239719" y="0"/>
                  </a:cubicBezTo>
                  <a:cubicBezTo>
                    <a:pt x="372112" y="0"/>
                    <a:pt x="479437" y="107326"/>
                    <a:pt x="479437" y="239719"/>
                  </a:cubicBezTo>
                  <a:close/>
                </a:path>
              </a:pathLst>
            </a:custGeom>
            <a:grpFill/>
            <a:ln w="22606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1827815" rtl="0" eaLnBrk="1" latinLnBrk="0" hangingPunct="1"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3908" algn="l" defTabSz="1827815" rtl="0" eaLnBrk="1" latinLnBrk="0" hangingPunct="1"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7815" algn="l" defTabSz="1827815" rtl="0" eaLnBrk="1" latinLnBrk="0" hangingPunct="1"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1725" algn="l" defTabSz="1827815" rtl="0" eaLnBrk="1" latinLnBrk="0" hangingPunct="1"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5633" algn="l" defTabSz="1827815" rtl="0" eaLnBrk="1" latinLnBrk="0" hangingPunct="1"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69541" algn="l" defTabSz="1827815" rtl="0" eaLnBrk="1" latinLnBrk="0" hangingPunct="1"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3448" algn="l" defTabSz="1827815" rtl="0" eaLnBrk="1" latinLnBrk="0" hangingPunct="1"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7356" algn="l" defTabSz="1827815" rtl="0" eaLnBrk="1" latinLnBrk="0" hangingPunct="1"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1266" algn="l" defTabSz="1827815" rtl="0" eaLnBrk="1" latinLnBrk="0" hangingPunct="1"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500"/>
            </a:p>
          </p:txBody>
        </p:sp>
        <p:sp>
          <p:nvSpPr>
            <p:cNvPr id="35" name="Freeform: Shape 34" descr="" title="">
              <a:extLst>
                <a:ext uri="{FF2B5EF4-FFF2-40B4-BE49-F238E27FC236}">
                  <a16:creationId xmlns:a16="http://schemas.microsoft.com/office/drawing/2014/main" id="{D167BDAC-935B-4547-AF36-9C24CFA0A96B}"/>
                </a:ext>
              </a:extLst>
            </p:cNvPr>
            <p:cNvSpPr/>
            <p:nvPr/>
          </p:nvSpPr>
          <p:spPr>
            <a:xfrm>
              <a:off x="12395259" y="5360198"/>
              <a:ext cx="1406650" cy="1363682"/>
            </a:xfrm>
            <a:custGeom>
              <a:avLst/>
              <a:gdLst>
                <a:gd name="connsiteX0" fmla="*/ 511098 w 1406650"/>
                <a:gd name="connsiteY0" fmla="*/ 1101349 h 1363682"/>
                <a:gd name="connsiteX1" fmla="*/ 255549 w 1406650"/>
                <a:gd name="connsiteY1" fmla="*/ 703325 h 1363682"/>
                <a:gd name="connsiteX2" fmla="*/ 698802 w 1406650"/>
                <a:gd name="connsiteY2" fmla="*/ 260072 h 1363682"/>
                <a:gd name="connsiteX3" fmla="*/ 1142055 w 1406650"/>
                <a:gd name="connsiteY3" fmla="*/ 703325 h 1363682"/>
                <a:gd name="connsiteX4" fmla="*/ 886506 w 1406650"/>
                <a:gd name="connsiteY4" fmla="*/ 1103610 h 1363682"/>
                <a:gd name="connsiteX5" fmla="*/ 940782 w 1406650"/>
                <a:gd name="connsiteY5" fmla="*/ 1363682 h 1363682"/>
                <a:gd name="connsiteX6" fmla="*/ 1406651 w 1406650"/>
                <a:gd name="connsiteY6" fmla="*/ 703325 h 1363682"/>
                <a:gd name="connsiteX7" fmla="*/ 703325 w 1406650"/>
                <a:gd name="connsiteY7" fmla="*/ 0 h 1363682"/>
                <a:gd name="connsiteX8" fmla="*/ 0 w 1406650"/>
                <a:gd name="connsiteY8" fmla="*/ 703325 h 1363682"/>
                <a:gd name="connsiteX9" fmla="*/ 461345 w 1406650"/>
                <a:gd name="connsiteY9" fmla="*/ 1363682 h 1363682"/>
                <a:gd name="connsiteX10" fmla="*/ 511098 w 1406650"/>
                <a:gd name="connsiteY10" fmla="*/ 1101349 h 1363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6650" h="1363682">
                  <a:moveTo>
                    <a:pt x="511098" y="1101349"/>
                  </a:moveTo>
                  <a:cubicBezTo>
                    <a:pt x="359578" y="1031242"/>
                    <a:pt x="255549" y="879722"/>
                    <a:pt x="255549" y="703325"/>
                  </a:cubicBezTo>
                  <a:cubicBezTo>
                    <a:pt x="255549" y="459084"/>
                    <a:pt x="454561" y="260072"/>
                    <a:pt x="698802" y="260072"/>
                  </a:cubicBezTo>
                  <a:cubicBezTo>
                    <a:pt x="943044" y="260072"/>
                    <a:pt x="1142055" y="459084"/>
                    <a:pt x="1142055" y="703325"/>
                  </a:cubicBezTo>
                  <a:cubicBezTo>
                    <a:pt x="1142055" y="879722"/>
                    <a:pt x="1035765" y="1033504"/>
                    <a:pt x="886506" y="1103610"/>
                  </a:cubicBezTo>
                  <a:lnTo>
                    <a:pt x="940782" y="1363682"/>
                  </a:lnTo>
                  <a:cubicBezTo>
                    <a:pt x="1212162" y="1266438"/>
                    <a:pt x="1406651" y="1006366"/>
                    <a:pt x="1406651" y="703325"/>
                  </a:cubicBezTo>
                  <a:cubicBezTo>
                    <a:pt x="1406651" y="314348"/>
                    <a:pt x="1090041" y="0"/>
                    <a:pt x="703325" y="0"/>
                  </a:cubicBezTo>
                  <a:cubicBezTo>
                    <a:pt x="316609" y="0"/>
                    <a:pt x="0" y="316609"/>
                    <a:pt x="0" y="703325"/>
                  </a:cubicBezTo>
                  <a:cubicBezTo>
                    <a:pt x="0" y="1006366"/>
                    <a:pt x="192227" y="1264176"/>
                    <a:pt x="461345" y="1363682"/>
                  </a:cubicBezTo>
                  <a:lnTo>
                    <a:pt x="511098" y="1101349"/>
                  </a:lnTo>
                  <a:close/>
                </a:path>
              </a:pathLst>
            </a:custGeom>
            <a:grpFill/>
            <a:ln w="22606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1827815" rtl="0" eaLnBrk="1" latinLnBrk="0" hangingPunct="1"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3908" algn="l" defTabSz="1827815" rtl="0" eaLnBrk="1" latinLnBrk="0" hangingPunct="1"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7815" algn="l" defTabSz="1827815" rtl="0" eaLnBrk="1" latinLnBrk="0" hangingPunct="1"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1725" algn="l" defTabSz="1827815" rtl="0" eaLnBrk="1" latinLnBrk="0" hangingPunct="1"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5633" algn="l" defTabSz="1827815" rtl="0" eaLnBrk="1" latinLnBrk="0" hangingPunct="1"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69541" algn="l" defTabSz="1827815" rtl="0" eaLnBrk="1" latinLnBrk="0" hangingPunct="1"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3448" algn="l" defTabSz="1827815" rtl="0" eaLnBrk="1" latinLnBrk="0" hangingPunct="1"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7356" algn="l" defTabSz="1827815" rtl="0" eaLnBrk="1" latinLnBrk="0" hangingPunct="1"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1266" algn="l" defTabSz="1827815" rtl="0" eaLnBrk="1" latinLnBrk="0" hangingPunct="1"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500"/>
            </a:p>
          </p:txBody>
        </p:sp>
        <p:sp>
          <p:nvSpPr>
            <p:cNvPr id="36" name="Freeform: Shape 35" descr="" title="">
              <a:extLst>
                <a:ext uri="{FF2B5EF4-FFF2-40B4-BE49-F238E27FC236}">
                  <a16:creationId xmlns:a16="http://schemas.microsoft.com/office/drawing/2014/main" id="{67C2F789-E780-40B3-957D-697B34B95601}"/>
                </a:ext>
              </a:extLst>
            </p:cNvPr>
            <p:cNvSpPr/>
            <p:nvPr/>
          </p:nvSpPr>
          <p:spPr>
            <a:xfrm>
              <a:off x="11866069" y="4835531"/>
              <a:ext cx="2453730" cy="2406231"/>
            </a:xfrm>
            <a:custGeom>
              <a:avLst/>
              <a:gdLst>
                <a:gd name="connsiteX0" fmla="*/ 1227992 w 2453730"/>
                <a:gd name="connsiteY0" fmla="*/ 0 h 2406231"/>
                <a:gd name="connsiteX1" fmla="*/ 0 w 2453730"/>
                <a:gd name="connsiteY1" fmla="*/ 1227992 h 2406231"/>
                <a:gd name="connsiteX2" fmla="*/ 875199 w 2453730"/>
                <a:gd name="connsiteY2" fmla="*/ 2403970 h 2406231"/>
                <a:gd name="connsiteX3" fmla="*/ 929475 w 2453730"/>
                <a:gd name="connsiteY3" fmla="*/ 2146160 h 2406231"/>
                <a:gd name="connsiteX4" fmla="*/ 262334 w 2453730"/>
                <a:gd name="connsiteY4" fmla="*/ 1227992 h 2406231"/>
                <a:gd name="connsiteX5" fmla="*/ 1227992 w 2453730"/>
                <a:gd name="connsiteY5" fmla="*/ 262334 h 2406231"/>
                <a:gd name="connsiteX6" fmla="*/ 2193651 w 2453730"/>
                <a:gd name="connsiteY6" fmla="*/ 1227992 h 2406231"/>
                <a:gd name="connsiteX7" fmla="*/ 1519725 w 2453730"/>
                <a:gd name="connsiteY7" fmla="*/ 2148422 h 2406231"/>
                <a:gd name="connsiteX8" fmla="*/ 1571740 w 2453730"/>
                <a:gd name="connsiteY8" fmla="*/ 2406232 h 2406231"/>
                <a:gd name="connsiteX9" fmla="*/ 2453723 w 2453730"/>
                <a:gd name="connsiteY9" fmla="*/ 1230254 h 2406231"/>
                <a:gd name="connsiteX10" fmla="*/ 1227992 w 2453730"/>
                <a:gd name="connsiteY10" fmla="*/ 0 h 2406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3730" h="2406231">
                  <a:moveTo>
                    <a:pt x="1227992" y="0"/>
                  </a:moveTo>
                  <a:cubicBezTo>
                    <a:pt x="551805" y="0"/>
                    <a:pt x="0" y="549544"/>
                    <a:pt x="0" y="1227992"/>
                  </a:cubicBezTo>
                  <a:cubicBezTo>
                    <a:pt x="0" y="1782059"/>
                    <a:pt x="370885" y="2252450"/>
                    <a:pt x="875199" y="2403970"/>
                  </a:cubicBezTo>
                  <a:lnTo>
                    <a:pt x="929475" y="2146160"/>
                  </a:lnTo>
                  <a:cubicBezTo>
                    <a:pt x="542759" y="2019516"/>
                    <a:pt x="262334" y="1657677"/>
                    <a:pt x="262334" y="1227992"/>
                  </a:cubicBezTo>
                  <a:cubicBezTo>
                    <a:pt x="262334" y="696541"/>
                    <a:pt x="696541" y="262334"/>
                    <a:pt x="1227992" y="262334"/>
                  </a:cubicBezTo>
                  <a:cubicBezTo>
                    <a:pt x="1759444" y="262334"/>
                    <a:pt x="2193651" y="696541"/>
                    <a:pt x="2193651" y="1227992"/>
                  </a:cubicBezTo>
                  <a:cubicBezTo>
                    <a:pt x="2193651" y="1657677"/>
                    <a:pt x="1910964" y="2024039"/>
                    <a:pt x="1519725" y="2148422"/>
                  </a:cubicBezTo>
                  <a:lnTo>
                    <a:pt x="1571740" y="2406232"/>
                  </a:lnTo>
                  <a:cubicBezTo>
                    <a:pt x="2080576" y="2256973"/>
                    <a:pt x="2453723" y="1786582"/>
                    <a:pt x="2453723" y="1230254"/>
                  </a:cubicBezTo>
                  <a:cubicBezTo>
                    <a:pt x="2455985" y="551805"/>
                    <a:pt x="1904180" y="0"/>
                    <a:pt x="1227992" y="0"/>
                  </a:cubicBezTo>
                  <a:close/>
                </a:path>
              </a:pathLst>
            </a:custGeom>
            <a:grpFill/>
            <a:ln w="22606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1827815" rtl="0" eaLnBrk="1" latinLnBrk="0" hangingPunct="1"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3908" algn="l" defTabSz="1827815" rtl="0" eaLnBrk="1" latinLnBrk="0" hangingPunct="1"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7815" algn="l" defTabSz="1827815" rtl="0" eaLnBrk="1" latinLnBrk="0" hangingPunct="1"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1725" algn="l" defTabSz="1827815" rtl="0" eaLnBrk="1" latinLnBrk="0" hangingPunct="1"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5633" algn="l" defTabSz="1827815" rtl="0" eaLnBrk="1" latinLnBrk="0" hangingPunct="1"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69541" algn="l" defTabSz="1827815" rtl="0" eaLnBrk="1" latinLnBrk="0" hangingPunct="1"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3448" algn="l" defTabSz="1827815" rtl="0" eaLnBrk="1" latinLnBrk="0" hangingPunct="1"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7356" algn="l" defTabSz="1827815" rtl="0" eaLnBrk="1" latinLnBrk="0" hangingPunct="1"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1266" algn="l" defTabSz="1827815" rtl="0" eaLnBrk="1" latinLnBrk="0" hangingPunct="1"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500"/>
            </a:p>
          </p:txBody>
        </p:sp>
        <p:sp>
          <p:nvSpPr>
            <p:cNvPr id="37" name="Freeform: Shape 36" descr="" title="">
              <a:extLst>
                <a:ext uri="{FF2B5EF4-FFF2-40B4-BE49-F238E27FC236}">
                  <a16:creationId xmlns:a16="http://schemas.microsoft.com/office/drawing/2014/main" id="{8D373F7A-6E44-4A8C-B544-455079A129CF}"/>
                </a:ext>
              </a:extLst>
            </p:cNvPr>
            <p:cNvSpPr/>
            <p:nvPr/>
          </p:nvSpPr>
          <p:spPr>
            <a:xfrm>
              <a:off x="11343664" y="4313126"/>
              <a:ext cx="3498539" cy="3439735"/>
            </a:xfrm>
            <a:custGeom>
              <a:avLst/>
              <a:gdLst>
                <a:gd name="connsiteX0" fmla="*/ 1750398 w 3498539"/>
                <a:gd name="connsiteY0" fmla="*/ 0 h 3439735"/>
                <a:gd name="connsiteX1" fmla="*/ 0 w 3498539"/>
                <a:gd name="connsiteY1" fmla="*/ 1750398 h 3439735"/>
                <a:gd name="connsiteX2" fmla="*/ 1291314 w 3498539"/>
                <a:gd name="connsiteY2" fmla="*/ 3437474 h 3439735"/>
                <a:gd name="connsiteX3" fmla="*/ 1345590 w 3498539"/>
                <a:gd name="connsiteY3" fmla="*/ 3181925 h 3439735"/>
                <a:gd name="connsiteX4" fmla="*/ 262334 w 3498539"/>
                <a:gd name="connsiteY4" fmla="*/ 1750398 h 3439735"/>
                <a:gd name="connsiteX5" fmla="*/ 1750398 w 3498539"/>
                <a:gd name="connsiteY5" fmla="*/ 262334 h 3439735"/>
                <a:gd name="connsiteX6" fmla="*/ 3238462 w 3498539"/>
                <a:gd name="connsiteY6" fmla="*/ 1750398 h 3439735"/>
                <a:gd name="connsiteX7" fmla="*/ 2146160 w 3498539"/>
                <a:gd name="connsiteY7" fmla="*/ 3184187 h 3439735"/>
                <a:gd name="connsiteX8" fmla="*/ 2198174 w 3498539"/>
                <a:gd name="connsiteY8" fmla="*/ 3439736 h 3439735"/>
                <a:gd name="connsiteX9" fmla="*/ 3498534 w 3498539"/>
                <a:gd name="connsiteY9" fmla="*/ 1750398 h 3439735"/>
                <a:gd name="connsiteX10" fmla="*/ 1750398 w 3498539"/>
                <a:gd name="connsiteY10" fmla="*/ 0 h 3439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98539" h="3439735">
                  <a:moveTo>
                    <a:pt x="1750398" y="0"/>
                  </a:moveTo>
                  <a:cubicBezTo>
                    <a:pt x="784739" y="0"/>
                    <a:pt x="0" y="784739"/>
                    <a:pt x="0" y="1750398"/>
                  </a:cubicBezTo>
                  <a:cubicBezTo>
                    <a:pt x="0" y="2555491"/>
                    <a:pt x="549544" y="3236201"/>
                    <a:pt x="1291314" y="3437474"/>
                  </a:cubicBezTo>
                  <a:lnTo>
                    <a:pt x="1345590" y="3181925"/>
                  </a:lnTo>
                  <a:cubicBezTo>
                    <a:pt x="721417" y="3005529"/>
                    <a:pt x="262334" y="2431108"/>
                    <a:pt x="262334" y="1750398"/>
                  </a:cubicBezTo>
                  <a:cubicBezTo>
                    <a:pt x="262334" y="929475"/>
                    <a:pt x="929475" y="262334"/>
                    <a:pt x="1750398" y="262334"/>
                  </a:cubicBezTo>
                  <a:cubicBezTo>
                    <a:pt x="2571321" y="262334"/>
                    <a:pt x="3238462" y="929475"/>
                    <a:pt x="3238462" y="1750398"/>
                  </a:cubicBezTo>
                  <a:cubicBezTo>
                    <a:pt x="3238462" y="2433370"/>
                    <a:pt x="2774856" y="3010052"/>
                    <a:pt x="2146160" y="3184187"/>
                  </a:cubicBezTo>
                  <a:lnTo>
                    <a:pt x="2198174" y="3439736"/>
                  </a:lnTo>
                  <a:cubicBezTo>
                    <a:pt x="2946729" y="3240724"/>
                    <a:pt x="3498534" y="2560014"/>
                    <a:pt x="3498534" y="1750398"/>
                  </a:cubicBezTo>
                  <a:cubicBezTo>
                    <a:pt x="3500796" y="784739"/>
                    <a:pt x="2716057" y="0"/>
                    <a:pt x="1750398" y="0"/>
                  </a:cubicBezTo>
                  <a:close/>
                </a:path>
              </a:pathLst>
            </a:custGeom>
            <a:grpFill/>
            <a:ln w="22606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1827815" rtl="0" eaLnBrk="1" latinLnBrk="0" hangingPunct="1"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3908" algn="l" defTabSz="1827815" rtl="0" eaLnBrk="1" latinLnBrk="0" hangingPunct="1"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7815" algn="l" defTabSz="1827815" rtl="0" eaLnBrk="1" latinLnBrk="0" hangingPunct="1"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1725" algn="l" defTabSz="1827815" rtl="0" eaLnBrk="1" latinLnBrk="0" hangingPunct="1"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5633" algn="l" defTabSz="1827815" rtl="0" eaLnBrk="1" latinLnBrk="0" hangingPunct="1"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69541" algn="l" defTabSz="1827815" rtl="0" eaLnBrk="1" latinLnBrk="0" hangingPunct="1"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3448" algn="l" defTabSz="1827815" rtl="0" eaLnBrk="1" latinLnBrk="0" hangingPunct="1"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7356" algn="l" defTabSz="1827815" rtl="0" eaLnBrk="1" latinLnBrk="0" hangingPunct="1"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1266" algn="l" defTabSz="1827815" rtl="0" eaLnBrk="1" latinLnBrk="0" hangingPunct="1"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500"/>
            </a:p>
          </p:txBody>
        </p:sp>
      </p:grpSp>
      <p:grpSp>
        <p:nvGrpSpPr>
          <p:cNvPr id="38" name="Group 37" descr="" title="">
            <a:extLst>
              <a:ext uri="{FF2B5EF4-FFF2-40B4-BE49-F238E27FC236}">
                <a16:creationId xmlns:a16="http://schemas.microsoft.com/office/drawing/2014/main" id="{D7BE3CE0-ED37-41CA-B1AF-017B3EFE0A36}"/>
              </a:ext>
            </a:extLst>
          </p:cNvPr>
          <p:cNvGrpSpPr/>
          <p:nvPr/>
        </p:nvGrpSpPr>
        <p:grpSpPr>
          <a:xfrm>
            <a:off x="3020698" y="7198061"/>
            <a:ext cx="1673777" cy="1545920"/>
            <a:chOff x="19883266" y="3928550"/>
            <a:chExt cx="1932473" cy="1932469"/>
          </a:xfrm>
        </p:grpSpPr>
        <p:sp>
          <p:nvSpPr>
            <p:cNvPr id="39" name="Oval 38" descr="" title="">
              <a:extLst>
                <a:ext uri="{FF2B5EF4-FFF2-40B4-BE49-F238E27FC236}">
                  <a16:creationId xmlns:a16="http://schemas.microsoft.com/office/drawing/2014/main" id="{3D5E05D9-7F71-4B0C-B932-D505854AF51B}"/>
                </a:ext>
              </a:extLst>
            </p:cNvPr>
            <p:cNvSpPr/>
            <p:nvPr/>
          </p:nvSpPr>
          <p:spPr>
            <a:xfrm>
              <a:off x="19883266" y="3928550"/>
              <a:ext cx="1932473" cy="1932469"/>
            </a:xfrm>
            <a:prstGeom prst="ellipse">
              <a:avLst/>
            </a:prstGeom>
            <a:ln w="762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6973">
                <a:defRPr/>
              </a:pPr>
              <a:endParaRPr lang="en-US" sz="1586">
                <a:solidFill>
                  <a:prstClr val="white"/>
                </a:solidFill>
                <a:latin typeface="Open Sans"/>
                <a:sym typeface="Helvetica"/>
              </a:endParaRPr>
            </a:p>
          </p:txBody>
        </p:sp>
        <p:grpSp>
          <p:nvGrpSpPr>
            <p:cNvPr id="40" name="Graphic 23" descr="" title="">
              <a:extLst>
                <a:ext uri="{FF2B5EF4-FFF2-40B4-BE49-F238E27FC236}">
                  <a16:creationId xmlns:a16="http://schemas.microsoft.com/office/drawing/2014/main" id="{01F3FB5D-0DC6-4B37-8F16-0CE10B4E12D0}"/>
                </a:ext>
              </a:extLst>
            </p:cNvPr>
            <p:cNvGrpSpPr/>
            <p:nvPr/>
          </p:nvGrpSpPr>
          <p:grpSpPr>
            <a:xfrm>
              <a:off x="20151966" y="4347347"/>
              <a:ext cx="1435176" cy="1200329"/>
              <a:chOff x="11926887" y="5144606"/>
              <a:chExt cx="2310561" cy="1932469"/>
            </a:xfrm>
          </p:grpSpPr>
          <p:sp>
            <p:nvSpPr>
              <p:cNvPr id="41" name="Freeform: Shape 40" descr="" title="">
                <a:extLst>
                  <a:ext uri="{FF2B5EF4-FFF2-40B4-BE49-F238E27FC236}">
                    <a16:creationId xmlns:a16="http://schemas.microsoft.com/office/drawing/2014/main" id="{ACBAABEA-F096-470D-B5FA-33750697AEB2}"/>
                  </a:ext>
                </a:extLst>
              </p:cNvPr>
              <p:cNvSpPr/>
              <p:nvPr/>
            </p:nvSpPr>
            <p:spPr>
              <a:xfrm>
                <a:off x="12155002" y="5144606"/>
                <a:ext cx="614189" cy="619230"/>
              </a:xfrm>
              <a:custGeom>
                <a:avLst/>
                <a:gdLst>
                  <a:gd name="connsiteX0" fmla="*/ 614189 w 614189"/>
                  <a:gd name="connsiteY0" fmla="*/ 309615 h 619230"/>
                  <a:gd name="connsiteX1" fmla="*/ 307095 w 614189"/>
                  <a:gd name="connsiteY1" fmla="*/ 619230 h 619230"/>
                  <a:gd name="connsiteX2" fmla="*/ 0 w 614189"/>
                  <a:gd name="connsiteY2" fmla="*/ 309615 h 619230"/>
                  <a:gd name="connsiteX3" fmla="*/ 307095 w 614189"/>
                  <a:gd name="connsiteY3" fmla="*/ 0 h 619230"/>
                  <a:gd name="connsiteX4" fmla="*/ 614189 w 614189"/>
                  <a:gd name="connsiteY4" fmla="*/ 309615 h 619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4189" h="619230">
                    <a:moveTo>
                      <a:pt x="614189" y="309615"/>
                    </a:moveTo>
                    <a:cubicBezTo>
                      <a:pt x="614189" y="480611"/>
                      <a:pt x="476698" y="619230"/>
                      <a:pt x="307095" y="619230"/>
                    </a:cubicBezTo>
                    <a:cubicBezTo>
                      <a:pt x="137491" y="619230"/>
                      <a:pt x="0" y="480611"/>
                      <a:pt x="0" y="309615"/>
                    </a:cubicBezTo>
                    <a:cubicBezTo>
                      <a:pt x="0" y="138619"/>
                      <a:pt x="137491" y="0"/>
                      <a:pt x="307095" y="0"/>
                    </a:cubicBezTo>
                    <a:cubicBezTo>
                      <a:pt x="476698" y="0"/>
                      <a:pt x="614189" y="138619"/>
                      <a:pt x="614189" y="3096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41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 descr="" title="">
                <a:extLst>
                  <a:ext uri="{FF2B5EF4-FFF2-40B4-BE49-F238E27FC236}">
                    <a16:creationId xmlns:a16="http://schemas.microsoft.com/office/drawing/2014/main" id="{1EA0679F-C7AB-4D05-8DA5-3EF56EC0500B}"/>
                  </a:ext>
                </a:extLst>
              </p:cNvPr>
              <p:cNvSpPr/>
              <p:nvPr/>
            </p:nvSpPr>
            <p:spPr>
              <a:xfrm>
                <a:off x="13369097" y="5144606"/>
                <a:ext cx="614189" cy="619230"/>
              </a:xfrm>
              <a:custGeom>
                <a:avLst/>
                <a:gdLst>
                  <a:gd name="connsiteX0" fmla="*/ 614189 w 614189"/>
                  <a:gd name="connsiteY0" fmla="*/ 309615 h 619230"/>
                  <a:gd name="connsiteX1" fmla="*/ 307095 w 614189"/>
                  <a:gd name="connsiteY1" fmla="*/ 619230 h 619230"/>
                  <a:gd name="connsiteX2" fmla="*/ 0 w 614189"/>
                  <a:gd name="connsiteY2" fmla="*/ 309615 h 619230"/>
                  <a:gd name="connsiteX3" fmla="*/ 307095 w 614189"/>
                  <a:gd name="connsiteY3" fmla="*/ 0 h 619230"/>
                  <a:gd name="connsiteX4" fmla="*/ 614189 w 614189"/>
                  <a:gd name="connsiteY4" fmla="*/ 309615 h 619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4189" h="619230">
                    <a:moveTo>
                      <a:pt x="614189" y="309615"/>
                    </a:moveTo>
                    <a:cubicBezTo>
                      <a:pt x="614189" y="480611"/>
                      <a:pt x="476698" y="619230"/>
                      <a:pt x="307095" y="619230"/>
                    </a:cubicBezTo>
                    <a:cubicBezTo>
                      <a:pt x="137491" y="619230"/>
                      <a:pt x="0" y="480611"/>
                      <a:pt x="0" y="309615"/>
                    </a:cubicBezTo>
                    <a:cubicBezTo>
                      <a:pt x="0" y="138619"/>
                      <a:pt x="137491" y="0"/>
                      <a:pt x="307095" y="0"/>
                    </a:cubicBezTo>
                    <a:cubicBezTo>
                      <a:pt x="476698" y="0"/>
                      <a:pt x="614189" y="138619"/>
                      <a:pt x="614189" y="3096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41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 descr="" title="">
                <a:extLst>
                  <a:ext uri="{FF2B5EF4-FFF2-40B4-BE49-F238E27FC236}">
                    <a16:creationId xmlns:a16="http://schemas.microsoft.com/office/drawing/2014/main" id="{6EF22EA1-54F6-4A13-9365-4992A460B034}"/>
                  </a:ext>
                </a:extLst>
              </p:cNvPr>
              <p:cNvSpPr/>
              <p:nvPr/>
            </p:nvSpPr>
            <p:spPr>
              <a:xfrm>
                <a:off x="13305661" y="5835673"/>
                <a:ext cx="915822" cy="827600"/>
              </a:xfrm>
              <a:custGeom>
                <a:avLst/>
                <a:gdLst>
                  <a:gd name="connsiteX0" fmla="*/ 519246 w 915822"/>
                  <a:gd name="connsiteY0" fmla="*/ 0 h 827600"/>
                  <a:gd name="connsiteX1" fmla="*/ 231896 w 915822"/>
                  <a:gd name="connsiteY1" fmla="*/ 0 h 827600"/>
                  <a:gd name="connsiteX2" fmla="*/ 145775 w 915822"/>
                  <a:gd name="connsiteY2" fmla="*/ 9662 h 827600"/>
                  <a:gd name="connsiteX3" fmla="*/ 146616 w 915822"/>
                  <a:gd name="connsiteY3" fmla="*/ 26466 h 827600"/>
                  <a:gd name="connsiteX4" fmla="*/ 0 w 915822"/>
                  <a:gd name="connsiteY4" fmla="*/ 329780 h 827600"/>
                  <a:gd name="connsiteX5" fmla="*/ 414221 w 915822"/>
                  <a:gd name="connsiteY5" fmla="*/ 811637 h 827600"/>
                  <a:gd name="connsiteX6" fmla="*/ 414221 w 915822"/>
                  <a:gd name="connsiteY6" fmla="*/ 827601 h 827600"/>
                  <a:gd name="connsiteX7" fmla="*/ 915822 w 915822"/>
                  <a:gd name="connsiteY7" fmla="*/ 738539 h 827600"/>
                  <a:gd name="connsiteX8" fmla="*/ 915822 w 915822"/>
                  <a:gd name="connsiteY8" fmla="*/ 399097 h 827600"/>
                  <a:gd name="connsiteX9" fmla="*/ 519246 w 915822"/>
                  <a:gd name="connsiteY9" fmla="*/ 0 h 827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15822" h="827600">
                    <a:moveTo>
                      <a:pt x="519246" y="0"/>
                    </a:moveTo>
                    <a:lnTo>
                      <a:pt x="231896" y="0"/>
                    </a:lnTo>
                    <a:cubicBezTo>
                      <a:pt x="202489" y="0"/>
                      <a:pt x="173502" y="3361"/>
                      <a:pt x="145775" y="9662"/>
                    </a:cubicBezTo>
                    <a:cubicBezTo>
                      <a:pt x="146195" y="15124"/>
                      <a:pt x="146616" y="21005"/>
                      <a:pt x="146616" y="26466"/>
                    </a:cubicBezTo>
                    <a:cubicBezTo>
                      <a:pt x="146616" y="149556"/>
                      <a:pt x="89062" y="259203"/>
                      <a:pt x="0" y="329780"/>
                    </a:cubicBezTo>
                    <a:cubicBezTo>
                      <a:pt x="233997" y="364228"/>
                      <a:pt x="414221" y="566718"/>
                      <a:pt x="414221" y="811637"/>
                    </a:cubicBezTo>
                    <a:lnTo>
                      <a:pt x="414221" y="827601"/>
                    </a:lnTo>
                    <a:cubicBezTo>
                      <a:pt x="670903" y="822560"/>
                      <a:pt x="915822" y="790632"/>
                      <a:pt x="915822" y="738539"/>
                    </a:cubicBezTo>
                    <a:cubicBezTo>
                      <a:pt x="915822" y="628893"/>
                      <a:pt x="915822" y="399097"/>
                      <a:pt x="915822" y="399097"/>
                    </a:cubicBezTo>
                    <a:cubicBezTo>
                      <a:pt x="915402" y="178963"/>
                      <a:pt x="738119" y="0"/>
                      <a:pt x="5192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41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 descr="" title="">
                <a:extLst>
                  <a:ext uri="{FF2B5EF4-FFF2-40B4-BE49-F238E27FC236}">
                    <a16:creationId xmlns:a16="http://schemas.microsoft.com/office/drawing/2014/main" id="{7C5993DD-2B9C-4298-99CD-1EDEF7E8295E}"/>
                  </a:ext>
                </a:extLst>
              </p:cNvPr>
              <p:cNvSpPr/>
              <p:nvPr/>
            </p:nvSpPr>
            <p:spPr>
              <a:xfrm>
                <a:off x="11926887" y="5835673"/>
                <a:ext cx="898598" cy="828861"/>
              </a:xfrm>
              <a:custGeom>
                <a:avLst/>
                <a:gdLst>
                  <a:gd name="connsiteX0" fmla="*/ 494040 w 898598"/>
                  <a:gd name="connsiteY0" fmla="*/ 811637 h 828861"/>
                  <a:gd name="connsiteX1" fmla="*/ 898598 w 898598"/>
                  <a:gd name="connsiteY1" fmla="*/ 327680 h 828861"/>
                  <a:gd name="connsiteX2" fmla="*/ 749882 w 898598"/>
                  <a:gd name="connsiteY2" fmla="*/ 22685 h 828861"/>
                  <a:gd name="connsiteX3" fmla="*/ 750722 w 898598"/>
                  <a:gd name="connsiteY3" fmla="*/ 6302 h 828861"/>
                  <a:gd name="connsiteX4" fmla="*/ 683506 w 898598"/>
                  <a:gd name="connsiteY4" fmla="*/ 0 h 828861"/>
                  <a:gd name="connsiteX5" fmla="*/ 396576 w 898598"/>
                  <a:gd name="connsiteY5" fmla="*/ 0 h 828861"/>
                  <a:gd name="connsiteX6" fmla="*/ 0 w 898598"/>
                  <a:gd name="connsiteY6" fmla="*/ 399517 h 828861"/>
                  <a:gd name="connsiteX7" fmla="*/ 0 w 898598"/>
                  <a:gd name="connsiteY7" fmla="*/ 738959 h 828861"/>
                  <a:gd name="connsiteX8" fmla="*/ 495300 w 898598"/>
                  <a:gd name="connsiteY8" fmla="*/ 828861 h 828861"/>
                  <a:gd name="connsiteX9" fmla="*/ 494040 w 898598"/>
                  <a:gd name="connsiteY9" fmla="*/ 811637 h 828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98598" h="828861">
                    <a:moveTo>
                      <a:pt x="494040" y="811637"/>
                    </a:moveTo>
                    <a:cubicBezTo>
                      <a:pt x="494040" y="566718"/>
                      <a:pt x="669643" y="365909"/>
                      <a:pt x="898598" y="327680"/>
                    </a:cubicBezTo>
                    <a:cubicBezTo>
                      <a:pt x="808276" y="256682"/>
                      <a:pt x="749882" y="146616"/>
                      <a:pt x="749882" y="22685"/>
                    </a:cubicBezTo>
                    <a:cubicBezTo>
                      <a:pt x="749882" y="17224"/>
                      <a:pt x="750302" y="11763"/>
                      <a:pt x="750722" y="6302"/>
                    </a:cubicBezTo>
                    <a:cubicBezTo>
                      <a:pt x="728877" y="2521"/>
                      <a:pt x="706612" y="0"/>
                      <a:pt x="683506" y="0"/>
                    </a:cubicBezTo>
                    <a:lnTo>
                      <a:pt x="396576" y="0"/>
                    </a:lnTo>
                    <a:cubicBezTo>
                      <a:pt x="177703" y="0"/>
                      <a:pt x="0" y="178963"/>
                      <a:pt x="0" y="399517"/>
                    </a:cubicBezTo>
                    <a:cubicBezTo>
                      <a:pt x="10082" y="509164"/>
                      <a:pt x="0" y="609148"/>
                      <a:pt x="0" y="738959"/>
                    </a:cubicBezTo>
                    <a:cubicBezTo>
                      <a:pt x="0" y="800294"/>
                      <a:pt x="240718" y="828021"/>
                      <a:pt x="495300" y="828861"/>
                    </a:cubicBezTo>
                    <a:cubicBezTo>
                      <a:pt x="494880" y="822980"/>
                      <a:pt x="494460" y="817518"/>
                      <a:pt x="494040" y="8116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41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 descr="" title="">
                <a:extLst>
                  <a:ext uri="{FF2B5EF4-FFF2-40B4-BE49-F238E27FC236}">
                    <a16:creationId xmlns:a16="http://schemas.microsoft.com/office/drawing/2014/main" id="{40D42523-6B8C-4CB0-B8B3-5B34583817C2}"/>
                  </a:ext>
                </a:extLst>
              </p:cNvPr>
              <p:cNvSpPr/>
              <p:nvPr/>
            </p:nvSpPr>
            <p:spPr>
              <a:xfrm>
                <a:off x="12532253" y="6241492"/>
                <a:ext cx="1083022" cy="830909"/>
              </a:xfrm>
              <a:custGeom>
                <a:avLst/>
                <a:gdLst>
                  <a:gd name="connsiteX0" fmla="*/ 1083023 w 1083022"/>
                  <a:gd name="connsiteY0" fmla="*/ 400357 h 830909"/>
                  <a:gd name="connsiteX1" fmla="*/ 685606 w 1083022"/>
                  <a:gd name="connsiteY1" fmla="*/ 0 h 830909"/>
                  <a:gd name="connsiteX2" fmla="*/ 397417 w 1083022"/>
                  <a:gd name="connsiteY2" fmla="*/ 0 h 830909"/>
                  <a:gd name="connsiteX3" fmla="*/ 0 w 1083022"/>
                  <a:gd name="connsiteY3" fmla="*/ 400357 h 830909"/>
                  <a:gd name="connsiteX4" fmla="*/ 0 w 1083022"/>
                  <a:gd name="connsiteY4" fmla="*/ 740640 h 830909"/>
                  <a:gd name="connsiteX5" fmla="*/ 1082603 w 1083022"/>
                  <a:gd name="connsiteY5" fmla="*/ 740640 h 830909"/>
                  <a:gd name="connsiteX6" fmla="*/ 1083023 w 1083022"/>
                  <a:gd name="connsiteY6" fmla="*/ 400357 h 830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3022" h="830909">
                    <a:moveTo>
                      <a:pt x="1083023" y="400357"/>
                    </a:moveTo>
                    <a:cubicBezTo>
                      <a:pt x="1083023" y="179383"/>
                      <a:pt x="905320" y="0"/>
                      <a:pt x="685606" y="0"/>
                    </a:cubicBezTo>
                    <a:lnTo>
                      <a:pt x="397417" y="0"/>
                    </a:lnTo>
                    <a:cubicBezTo>
                      <a:pt x="178123" y="0"/>
                      <a:pt x="0" y="178963"/>
                      <a:pt x="0" y="400357"/>
                    </a:cubicBezTo>
                    <a:cubicBezTo>
                      <a:pt x="10082" y="510424"/>
                      <a:pt x="0" y="610408"/>
                      <a:pt x="0" y="740640"/>
                    </a:cubicBezTo>
                    <a:cubicBezTo>
                      <a:pt x="0" y="870871"/>
                      <a:pt x="1082603" y="850706"/>
                      <a:pt x="1082603" y="740640"/>
                    </a:cubicBezTo>
                    <a:cubicBezTo>
                      <a:pt x="1083023" y="630153"/>
                      <a:pt x="1083023" y="400357"/>
                      <a:pt x="1083023" y="4003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41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 descr="" title="">
                <a:extLst>
                  <a:ext uri="{FF2B5EF4-FFF2-40B4-BE49-F238E27FC236}">
                    <a16:creationId xmlns:a16="http://schemas.microsoft.com/office/drawing/2014/main" id="{9D2D88CE-3094-47A3-B54D-E78851624FA6}"/>
                  </a:ext>
                </a:extLst>
              </p:cNvPr>
              <p:cNvSpPr/>
              <p:nvPr/>
            </p:nvSpPr>
            <p:spPr>
              <a:xfrm>
                <a:off x="12761209" y="5541182"/>
                <a:ext cx="615869" cy="620070"/>
              </a:xfrm>
              <a:custGeom>
                <a:avLst/>
                <a:gdLst>
                  <a:gd name="connsiteX0" fmla="*/ 615870 w 615869"/>
                  <a:gd name="connsiteY0" fmla="*/ 310035 h 620070"/>
                  <a:gd name="connsiteX1" fmla="*/ 307935 w 615869"/>
                  <a:gd name="connsiteY1" fmla="*/ 620070 h 620070"/>
                  <a:gd name="connsiteX2" fmla="*/ 0 w 615869"/>
                  <a:gd name="connsiteY2" fmla="*/ 310035 h 620070"/>
                  <a:gd name="connsiteX3" fmla="*/ 307935 w 615869"/>
                  <a:gd name="connsiteY3" fmla="*/ 0 h 620070"/>
                  <a:gd name="connsiteX4" fmla="*/ 615870 w 615869"/>
                  <a:gd name="connsiteY4" fmla="*/ 310035 h 620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5869" h="620070">
                    <a:moveTo>
                      <a:pt x="615870" y="310035"/>
                    </a:moveTo>
                    <a:cubicBezTo>
                      <a:pt x="615870" y="481263"/>
                      <a:pt x="478002" y="620070"/>
                      <a:pt x="307935" y="620070"/>
                    </a:cubicBezTo>
                    <a:cubicBezTo>
                      <a:pt x="137867" y="620070"/>
                      <a:pt x="0" y="481263"/>
                      <a:pt x="0" y="310035"/>
                    </a:cubicBezTo>
                    <a:cubicBezTo>
                      <a:pt x="0" y="138808"/>
                      <a:pt x="137867" y="0"/>
                      <a:pt x="307935" y="0"/>
                    </a:cubicBezTo>
                    <a:cubicBezTo>
                      <a:pt x="478002" y="0"/>
                      <a:pt x="615870" y="138807"/>
                      <a:pt x="615870" y="3100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41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05" name="Group 104" descr="" title="">
            <a:extLst>
              <a:ext uri="{FF2B5EF4-FFF2-40B4-BE49-F238E27FC236}">
                <a16:creationId xmlns:a16="http://schemas.microsoft.com/office/drawing/2014/main" id="{F441D005-66A1-4AD8-A18C-CDFD7B306262}"/>
              </a:ext>
            </a:extLst>
          </p:cNvPr>
          <p:cNvGrpSpPr/>
          <p:nvPr/>
        </p:nvGrpSpPr>
        <p:grpSpPr>
          <a:xfrm>
            <a:off x="1558295" y="6732790"/>
            <a:ext cx="1292435" cy="1727929"/>
            <a:chOff x="4327898" y="4224105"/>
            <a:chExt cx="1826848" cy="2442415"/>
          </a:xfrm>
        </p:grpSpPr>
        <p:sp>
          <p:nvSpPr>
            <p:cNvPr id="106" name="Graphic 1042" descr="" title="">
              <a:extLst>
                <a:ext uri="{FF2B5EF4-FFF2-40B4-BE49-F238E27FC236}">
                  <a16:creationId xmlns:a16="http://schemas.microsoft.com/office/drawing/2014/main" id="{A8588FD8-9B86-4ECD-975D-0854E0EA1386}"/>
                </a:ext>
              </a:extLst>
            </p:cNvPr>
            <p:cNvSpPr/>
            <p:nvPr/>
          </p:nvSpPr>
          <p:spPr>
            <a:xfrm>
              <a:off x="4626103" y="5718154"/>
              <a:ext cx="1172733" cy="948366"/>
            </a:xfrm>
            <a:custGeom>
              <a:avLst/>
              <a:gdLst>
                <a:gd name="connsiteX0" fmla="*/ 1831010 w 1984489"/>
                <a:gd name="connsiteY0" fmla="*/ 0 h 1604817"/>
                <a:gd name="connsiteX1" fmla="*/ 153479 w 1984489"/>
                <a:gd name="connsiteY1" fmla="*/ 0 h 1604817"/>
                <a:gd name="connsiteX2" fmla="*/ 0 w 1984489"/>
                <a:gd name="connsiteY2" fmla="*/ 153479 h 1604817"/>
                <a:gd name="connsiteX3" fmla="*/ 0 w 1984489"/>
                <a:gd name="connsiteY3" fmla="*/ 1271264 h 1604817"/>
                <a:gd name="connsiteX4" fmla="*/ 153479 w 1984489"/>
                <a:gd name="connsiteY4" fmla="*/ 1424743 h 1604817"/>
                <a:gd name="connsiteX5" fmla="*/ 834008 w 1984489"/>
                <a:gd name="connsiteY5" fmla="*/ 1424743 h 1604817"/>
                <a:gd name="connsiteX6" fmla="*/ 834008 w 1984489"/>
                <a:gd name="connsiteY6" fmla="*/ 1493552 h 1604817"/>
                <a:gd name="connsiteX7" fmla="*/ 547302 w 1984489"/>
                <a:gd name="connsiteY7" fmla="*/ 1493552 h 1604817"/>
                <a:gd name="connsiteX8" fmla="*/ 512166 w 1984489"/>
                <a:gd name="connsiteY8" fmla="*/ 1528689 h 1604817"/>
                <a:gd name="connsiteX9" fmla="*/ 512166 w 1984489"/>
                <a:gd name="connsiteY9" fmla="*/ 1569681 h 1604817"/>
                <a:gd name="connsiteX10" fmla="*/ 547302 w 1984489"/>
                <a:gd name="connsiteY10" fmla="*/ 1604818 h 1604817"/>
                <a:gd name="connsiteX11" fmla="*/ 1436943 w 1984489"/>
                <a:gd name="connsiteY11" fmla="*/ 1604818 h 1604817"/>
                <a:gd name="connsiteX12" fmla="*/ 1472080 w 1984489"/>
                <a:gd name="connsiteY12" fmla="*/ 1569681 h 1604817"/>
                <a:gd name="connsiteX13" fmla="*/ 1472080 w 1984489"/>
                <a:gd name="connsiteY13" fmla="*/ 1528689 h 1604817"/>
                <a:gd name="connsiteX14" fmla="*/ 1436943 w 1984489"/>
                <a:gd name="connsiteY14" fmla="*/ 1493552 h 1604817"/>
                <a:gd name="connsiteX15" fmla="*/ 1150482 w 1984489"/>
                <a:gd name="connsiteY15" fmla="*/ 1493552 h 1604817"/>
                <a:gd name="connsiteX16" fmla="*/ 1150482 w 1984489"/>
                <a:gd name="connsiteY16" fmla="*/ 1424743 h 1604817"/>
                <a:gd name="connsiteX17" fmla="*/ 1831010 w 1984489"/>
                <a:gd name="connsiteY17" fmla="*/ 1424743 h 1604817"/>
                <a:gd name="connsiteX18" fmla="*/ 1984489 w 1984489"/>
                <a:gd name="connsiteY18" fmla="*/ 1271264 h 1604817"/>
                <a:gd name="connsiteX19" fmla="*/ 1984489 w 1984489"/>
                <a:gd name="connsiteY19" fmla="*/ 153479 h 1604817"/>
                <a:gd name="connsiteX20" fmla="*/ 1831010 w 1984489"/>
                <a:gd name="connsiteY20" fmla="*/ 0 h 1604817"/>
                <a:gd name="connsiteX21" fmla="*/ 1814418 w 1984489"/>
                <a:gd name="connsiteY21" fmla="*/ 1166830 h 1604817"/>
                <a:gd name="connsiteX22" fmla="*/ 1790018 w 1984489"/>
                <a:gd name="connsiteY22" fmla="*/ 1191230 h 1604817"/>
                <a:gd name="connsiteX23" fmla="*/ 194472 w 1984489"/>
                <a:gd name="connsiteY23" fmla="*/ 1191230 h 1604817"/>
                <a:gd name="connsiteX24" fmla="*/ 170071 w 1984489"/>
                <a:gd name="connsiteY24" fmla="*/ 1166830 h 1604817"/>
                <a:gd name="connsiteX25" fmla="*/ 170071 w 1984489"/>
                <a:gd name="connsiteY25" fmla="*/ 147379 h 1604817"/>
                <a:gd name="connsiteX26" fmla="*/ 194472 w 1984489"/>
                <a:gd name="connsiteY26" fmla="*/ 122978 h 1604817"/>
                <a:gd name="connsiteX27" fmla="*/ 1790018 w 1984489"/>
                <a:gd name="connsiteY27" fmla="*/ 122978 h 1604817"/>
                <a:gd name="connsiteX28" fmla="*/ 1814418 w 1984489"/>
                <a:gd name="connsiteY28" fmla="*/ 147379 h 1604817"/>
                <a:gd name="connsiteX29" fmla="*/ 1814418 w 1984489"/>
                <a:gd name="connsiteY29" fmla="*/ 1166830 h 1604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984489" h="1604817">
                  <a:moveTo>
                    <a:pt x="1831010" y="0"/>
                  </a:moveTo>
                  <a:lnTo>
                    <a:pt x="153479" y="0"/>
                  </a:lnTo>
                  <a:cubicBezTo>
                    <a:pt x="69053" y="0"/>
                    <a:pt x="0" y="69053"/>
                    <a:pt x="0" y="153479"/>
                  </a:cubicBezTo>
                  <a:lnTo>
                    <a:pt x="0" y="1271264"/>
                  </a:lnTo>
                  <a:cubicBezTo>
                    <a:pt x="0" y="1355689"/>
                    <a:pt x="69053" y="1424743"/>
                    <a:pt x="153479" y="1424743"/>
                  </a:cubicBezTo>
                  <a:lnTo>
                    <a:pt x="834008" y="1424743"/>
                  </a:lnTo>
                  <a:lnTo>
                    <a:pt x="834008" y="1493552"/>
                  </a:lnTo>
                  <a:lnTo>
                    <a:pt x="547302" y="1493552"/>
                  </a:lnTo>
                  <a:cubicBezTo>
                    <a:pt x="528026" y="1493552"/>
                    <a:pt x="512166" y="1509412"/>
                    <a:pt x="512166" y="1528689"/>
                  </a:cubicBezTo>
                  <a:lnTo>
                    <a:pt x="512166" y="1569681"/>
                  </a:lnTo>
                  <a:cubicBezTo>
                    <a:pt x="512166" y="1588958"/>
                    <a:pt x="528026" y="1604818"/>
                    <a:pt x="547302" y="1604818"/>
                  </a:cubicBezTo>
                  <a:lnTo>
                    <a:pt x="1436943" y="1604818"/>
                  </a:lnTo>
                  <a:cubicBezTo>
                    <a:pt x="1456219" y="1604818"/>
                    <a:pt x="1472080" y="1588958"/>
                    <a:pt x="1472080" y="1569681"/>
                  </a:cubicBezTo>
                  <a:lnTo>
                    <a:pt x="1472080" y="1528689"/>
                  </a:lnTo>
                  <a:cubicBezTo>
                    <a:pt x="1472080" y="1509412"/>
                    <a:pt x="1456219" y="1493552"/>
                    <a:pt x="1436943" y="1493552"/>
                  </a:cubicBezTo>
                  <a:lnTo>
                    <a:pt x="1150482" y="1493552"/>
                  </a:lnTo>
                  <a:lnTo>
                    <a:pt x="1150482" y="1424743"/>
                  </a:lnTo>
                  <a:lnTo>
                    <a:pt x="1831010" y="1424743"/>
                  </a:lnTo>
                  <a:cubicBezTo>
                    <a:pt x="1915436" y="1424743"/>
                    <a:pt x="1984489" y="1355689"/>
                    <a:pt x="1984489" y="1271264"/>
                  </a:cubicBezTo>
                  <a:lnTo>
                    <a:pt x="1984489" y="153479"/>
                  </a:lnTo>
                  <a:cubicBezTo>
                    <a:pt x="1984489" y="69053"/>
                    <a:pt x="1915436" y="0"/>
                    <a:pt x="1831010" y="0"/>
                  </a:cubicBezTo>
                  <a:close/>
                  <a:moveTo>
                    <a:pt x="1814418" y="1166830"/>
                  </a:moveTo>
                  <a:cubicBezTo>
                    <a:pt x="1814418" y="1180250"/>
                    <a:pt x="1803438" y="1191230"/>
                    <a:pt x="1790018" y="1191230"/>
                  </a:cubicBezTo>
                  <a:lnTo>
                    <a:pt x="194472" y="1191230"/>
                  </a:lnTo>
                  <a:cubicBezTo>
                    <a:pt x="181051" y="1191230"/>
                    <a:pt x="170071" y="1180250"/>
                    <a:pt x="170071" y="1166830"/>
                  </a:cubicBezTo>
                  <a:lnTo>
                    <a:pt x="170071" y="147379"/>
                  </a:lnTo>
                  <a:cubicBezTo>
                    <a:pt x="170071" y="133958"/>
                    <a:pt x="181051" y="122978"/>
                    <a:pt x="194472" y="122978"/>
                  </a:cubicBezTo>
                  <a:lnTo>
                    <a:pt x="1790018" y="122978"/>
                  </a:lnTo>
                  <a:cubicBezTo>
                    <a:pt x="1803438" y="122978"/>
                    <a:pt x="1814418" y="133958"/>
                    <a:pt x="1814418" y="147379"/>
                  </a:cubicBezTo>
                  <a:lnTo>
                    <a:pt x="1814418" y="1166830"/>
                  </a:lnTo>
                  <a:close/>
                </a:path>
              </a:pathLst>
            </a:custGeom>
            <a:solidFill>
              <a:srgbClr val="3399FF"/>
            </a:solidFill>
            <a:ln w="243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107" name="Graphic 106" descr="" title="">
              <a:extLst>
                <a:ext uri="{FF2B5EF4-FFF2-40B4-BE49-F238E27FC236}">
                  <a16:creationId xmlns:a16="http://schemas.microsoft.com/office/drawing/2014/main" id="{AC0443AB-27A1-4946-BD9F-32F2A96656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4327898" y="4224105"/>
              <a:ext cx="1826848" cy="1826846"/>
            </a:xfrm>
            <a:prstGeom prst="rect">
              <a:avLst/>
            </a:prstGeom>
          </p:spPr>
        </p:pic>
      </p:grpSp>
      <p:cxnSp>
        <p:nvCxnSpPr>
          <p:cNvPr id="109" name="Straight Arrow Connector 108" descr="" title="">
            <a:extLst>
              <a:ext uri="{FF2B5EF4-FFF2-40B4-BE49-F238E27FC236}">
                <a16:creationId xmlns:a16="http://schemas.microsoft.com/office/drawing/2014/main" id="{0E3E7588-5775-4729-81A9-1D1146CBE065}"/>
              </a:ext>
            </a:extLst>
          </p:cNvPr>
          <p:cNvCxnSpPr>
            <a:cxnSpLocks/>
          </p:cNvCxnSpPr>
          <p:nvPr/>
        </p:nvCxnSpPr>
        <p:spPr>
          <a:xfrm>
            <a:off x="6869274" y="8246925"/>
            <a:ext cx="1631147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 descr="" title="">
            <a:extLst>
              <a:ext uri="{FF2B5EF4-FFF2-40B4-BE49-F238E27FC236}">
                <a16:creationId xmlns:a16="http://schemas.microsoft.com/office/drawing/2014/main" id="{FA6D7BF5-2A5F-4AD7-9297-0FE6AD509ED4}"/>
              </a:ext>
            </a:extLst>
          </p:cNvPr>
          <p:cNvCxnSpPr>
            <a:cxnSpLocks/>
          </p:cNvCxnSpPr>
          <p:nvPr/>
        </p:nvCxnSpPr>
        <p:spPr>
          <a:xfrm>
            <a:off x="15733091" y="8246925"/>
            <a:ext cx="1631147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 descr="" title="">
            <a:extLst>
              <a:ext uri="{FF2B5EF4-FFF2-40B4-BE49-F238E27FC236}">
                <a16:creationId xmlns:a16="http://schemas.microsoft.com/office/drawing/2014/main" id="{F43BFAB4-6207-4E3E-9DF5-E543BC0C6A9B}"/>
              </a:ext>
            </a:extLst>
          </p:cNvPr>
          <p:cNvCxnSpPr>
            <a:cxnSpLocks/>
          </p:cNvCxnSpPr>
          <p:nvPr/>
        </p:nvCxnSpPr>
        <p:spPr>
          <a:xfrm>
            <a:off x="18693835" y="7061022"/>
            <a:ext cx="810542" cy="1026456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 descr="" title="">
            <a:extLst>
              <a:ext uri="{FF2B5EF4-FFF2-40B4-BE49-F238E27FC236}">
                <a16:creationId xmlns:a16="http://schemas.microsoft.com/office/drawing/2014/main" id="{817EEB60-AA94-49CF-864B-A60B6CC01752}"/>
              </a:ext>
            </a:extLst>
          </p:cNvPr>
          <p:cNvCxnSpPr>
            <a:cxnSpLocks/>
          </p:cNvCxnSpPr>
          <p:nvPr/>
        </p:nvCxnSpPr>
        <p:spPr>
          <a:xfrm flipH="1">
            <a:off x="20169631" y="7063207"/>
            <a:ext cx="821240" cy="999254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 descr="" title="">
            <a:extLst>
              <a:ext uri="{FF2B5EF4-FFF2-40B4-BE49-F238E27FC236}">
                <a16:creationId xmlns:a16="http://schemas.microsoft.com/office/drawing/2014/main" id="{4BB6DCBB-ED68-4D8B-9978-400B00FD8F65}"/>
              </a:ext>
            </a:extLst>
          </p:cNvPr>
          <p:cNvCxnSpPr>
            <a:cxnSpLocks/>
          </p:cNvCxnSpPr>
          <p:nvPr/>
        </p:nvCxnSpPr>
        <p:spPr>
          <a:xfrm>
            <a:off x="12505465" y="8246925"/>
            <a:ext cx="1631147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7" name="Group 116" descr="" title="">
            <a:extLst>
              <a:ext uri="{FF2B5EF4-FFF2-40B4-BE49-F238E27FC236}">
                <a16:creationId xmlns:a16="http://schemas.microsoft.com/office/drawing/2014/main" id="{EB9F682E-BA8F-4129-AAE3-90453345DC5E}"/>
              </a:ext>
            </a:extLst>
          </p:cNvPr>
          <p:cNvGrpSpPr/>
          <p:nvPr/>
        </p:nvGrpSpPr>
        <p:grpSpPr>
          <a:xfrm flipH="1">
            <a:off x="4957631" y="8038251"/>
            <a:ext cx="1577315" cy="1164044"/>
            <a:chOff x="3870264" y="4685188"/>
            <a:chExt cx="1534355" cy="1085823"/>
          </a:xfrm>
        </p:grpSpPr>
        <p:sp>
          <p:nvSpPr>
            <p:cNvPr id="118" name="Freeform: Shape 117" descr="" title="">
              <a:extLst>
                <a:ext uri="{FF2B5EF4-FFF2-40B4-BE49-F238E27FC236}">
                  <a16:creationId xmlns:a16="http://schemas.microsoft.com/office/drawing/2014/main" id="{0884CAC7-B059-4CE8-98A7-F7744C05BB47}"/>
                </a:ext>
              </a:extLst>
            </p:cNvPr>
            <p:cNvSpPr/>
            <p:nvPr/>
          </p:nvSpPr>
          <p:spPr>
            <a:xfrm>
              <a:off x="4160804" y="5296802"/>
              <a:ext cx="521861" cy="186445"/>
            </a:xfrm>
            <a:custGeom>
              <a:avLst/>
              <a:gdLst>
                <a:gd name="connsiteX0" fmla="*/ 427945 w 521861"/>
                <a:gd name="connsiteY0" fmla="*/ 0 h 186445"/>
                <a:gd name="connsiteX1" fmla="*/ 5089 w 521861"/>
                <a:gd name="connsiteY1" fmla="*/ 0 h 186445"/>
                <a:gd name="connsiteX2" fmla="*/ 0 w 521861"/>
                <a:gd name="connsiteY2" fmla="*/ 5089 h 186445"/>
                <a:gd name="connsiteX3" fmla="*/ 0 w 521861"/>
                <a:gd name="connsiteY3" fmla="*/ 181356 h 186445"/>
                <a:gd name="connsiteX4" fmla="*/ 5089 w 521861"/>
                <a:gd name="connsiteY4" fmla="*/ 186445 h 186445"/>
                <a:gd name="connsiteX5" fmla="*/ 427713 w 521861"/>
                <a:gd name="connsiteY5" fmla="*/ 186445 h 186445"/>
                <a:gd name="connsiteX6" fmla="*/ 521861 w 521861"/>
                <a:gd name="connsiteY6" fmla="*/ 93222 h 186445"/>
                <a:gd name="connsiteX7" fmla="*/ 427945 w 521861"/>
                <a:gd name="connsiteY7" fmla="*/ 0 h 186445"/>
                <a:gd name="connsiteX8" fmla="*/ 427945 w 521861"/>
                <a:gd name="connsiteY8" fmla="*/ 0 h 186445"/>
                <a:gd name="connsiteX9" fmla="*/ 427945 w 521861"/>
                <a:gd name="connsiteY9" fmla="*/ 151284 h 186445"/>
                <a:gd name="connsiteX10" fmla="*/ 368958 w 521861"/>
                <a:gd name="connsiteY10" fmla="*/ 92991 h 186445"/>
                <a:gd name="connsiteX11" fmla="*/ 427945 w 521861"/>
                <a:gd name="connsiteY11" fmla="*/ 34698 h 186445"/>
                <a:gd name="connsiteX12" fmla="*/ 486932 w 521861"/>
                <a:gd name="connsiteY12" fmla="*/ 92991 h 186445"/>
                <a:gd name="connsiteX13" fmla="*/ 427945 w 521861"/>
                <a:gd name="connsiteY13" fmla="*/ 151284 h 186445"/>
                <a:gd name="connsiteX14" fmla="*/ 427945 w 521861"/>
                <a:gd name="connsiteY14" fmla="*/ 151284 h 186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1861" h="186445">
                  <a:moveTo>
                    <a:pt x="427945" y="0"/>
                  </a:moveTo>
                  <a:lnTo>
                    <a:pt x="5089" y="0"/>
                  </a:lnTo>
                  <a:cubicBezTo>
                    <a:pt x="2313" y="0"/>
                    <a:pt x="0" y="2313"/>
                    <a:pt x="0" y="5089"/>
                  </a:cubicBezTo>
                  <a:lnTo>
                    <a:pt x="0" y="181356"/>
                  </a:lnTo>
                  <a:cubicBezTo>
                    <a:pt x="0" y="184132"/>
                    <a:pt x="2313" y="186445"/>
                    <a:pt x="5089" y="186445"/>
                  </a:cubicBezTo>
                  <a:lnTo>
                    <a:pt x="427713" y="186445"/>
                  </a:lnTo>
                  <a:cubicBezTo>
                    <a:pt x="479529" y="186445"/>
                    <a:pt x="521861" y="144576"/>
                    <a:pt x="521861" y="93222"/>
                  </a:cubicBezTo>
                  <a:cubicBezTo>
                    <a:pt x="521861" y="41869"/>
                    <a:pt x="479761" y="0"/>
                    <a:pt x="427945" y="0"/>
                  </a:cubicBezTo>
                  <a:lnTo>
                    <a:pt x="427945" y="0"/>
                  </a:lnTo>
                  <a:close/>
                  <a:moveTo>
                    <a:pt x="427945" y="151284"/>
                  </a:moveTo>
                  <a:cubicBezTo>
                    <a:pt x="395328" y="151284"/>
                    <a:pt x="368958" y="125145"/>
                    <a:pt x="368958" y="92991"/>
                  </a:cubicBezTo>
                  <a:cubicBezTo>
                    <a:pt x="368958" y="60838"/>
                    <a:pt x="395328" y="34698"/>
                    <a:pt x="427945" y="34698"/>
                  </a:cubicBezTo>
                  <a:cubicBezTo>
                    <a:pt x="460561" y="34698"/>
                    <a:pt x="486932" y="60838"/>
                    <a:pt x="486932" y="92991"/>
                  </a:cubicBezTo>
                  <a:cubicBezTo>
                    <a:pt x="486700" y="125376"/>
                    <a:pt x="460330" y="151284"/>
                    <a:pt x="427945" y="151284"/>
                  </a:cubicBezTo>
                  <a:lnTo>
                    <a:pt x="427945" y="151284"/>
                  </a:lnTo>
                  <a:close/>
                </a:path>
              </a:pathLst>
            </a:custGeom>
            <a:solidFill>
              <a:srgbClr val="3399FF"/>
            </a:solidFill>
            <a:ln w="23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3399FF"/>
                </a:solidFill>
              </a:endParaRPr>
            </a:p>
          </p:txBody>
        </p:sp>
        <p:sp>
          <p:nvSpPr>
            <p:cNvPr id="119" name="Freeform: Shape 118" descr="" title="">
              <a:extLst>
                <a:ext uri="{FF2B5EF4-FFF2-40B4-BE49-F238E27FC236}">
                  <a16:creationId xmlns:a16="http://schemas.microsoft.com/office/drawing/2014/main" id="{3CFE913C-A19B-4E21-AB9E-14CEB50FC530}"/>
                </a:ext>
              </a:extLst>
            </p:cNvPr>
            <p:cNvSpPr/>
            <p:nvPr/>
          </p:nvSpPr>
          <p:spPr>
            <a:xfrm>
              <a:off x="4170982" y="4685188"/>
              <a:ext cx="1233637" cy="414065"/>
            </a:xfrm>
            <a:custGeom>
              <a:avLst/>
              <a:gdLst>
                <a:gd name="connsiteX0" fmla="*/ 1208192 w 1233637"/>
                <a:gd name="connsiteY0" fmla="*/ 352071 h 414065"/>
                <a:gd name="connsiteX1" fmla="*/ 1233637 w 1233637"/>
                <a:gd name="connsiteY1" fmla="*/ 157530 h 414065"/>
                <a:gd name="connsiteX2" fmla="*/ 40944 w 1233637"/>
                <a:gd name="connsiteY2" fmla="*/ 0 h 414065"/>
                <a:gd name="connsiteX3" fmla="*/ 0 w 1233637"/>
                <a:gd name="connsiteY3" fmla="*/ 311590 h 414065"/>
                <a:gd name="connsiteX4" fmla="*/ 775158 w 1233637"/>
                <a:gd name="connsiteY4" fmla="*/ 414065 h 414065"/>
                <a:gd name="connsiteX5" fmla="*/ 1208192 w 1233637"/>
                <a:gd name="connsiteY5" fmla="*/ 352071 h 414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3637" h="414065">
                  <a:moveTo>
                    <a:pt x="1208192" y="352071"/>
                  </a:moveTo>
                  <a:lnTo>
                    <a:pt x="1233637" y="157530"/>
                  </a:lnTo>
                  <a:lnTo>
                    <a:pt x="40944" y="0"/>
                  </a:lnTo>
                  <a:lnTo>
                    <a:pt x="0" y="311590"/>
                  </a:lnTo>
                  <a:lnTo>
                    <a:pt x="775158" y="414065"/>
                  </a:lnTo>
                  <a:lnTo>
                    <a:pt x="1208192" y="352071"/>
                  </a:lnTo>
                  <a:close/>
                </a:path>
              </a:pathLst>
            </a:custGeom>
            <a:solidFill>
              <a:srgbClr val="3399FF"/>
            </a:solidFill>
            <a:ln w="23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3399FF"/>
                </a:solidFill>
              </a:endParaRPr>
            </a:p>
          </p:txBody>
        </p:sp>
        <p:sp>
          <p:nvSpPr>
            <p:cNvPr id="120" name="Freeform: Shape 119" descr="" title="">
              <a:extLst>
                <a:ext uri="{FF2B5EF4-FFF2-40B4-BE49-F238E27FC236}">
                  <a16:creationId xmlns:a16="http://schemas.microsoft.com/office/drawing/2014/main" id="{82F5E358-C112-4855-9415-F1026E084175}"/>
                </a:ext>
              </a:extLst>
            </p:cNvPr>
            <p:cNvSpPr/>
            <p:nvPr/>
          </p:nvSpPr>
          <p:spPr>
            <a:xfrm>
              <a:off x="4155946" y="5031014"/>
              <a:ext cx="976639" cy="198936"/>
            </a:xfrm>
            <a:custGeom>
              <a:avLst/>
              <a:gdLst>
                <a:gd name="connsiteX0" fmla="*/ 976639 w 976639"/>
                <a:gd name="connsiteY0" fmla="*/ 77493 h 198936"/>
                <a:gd name="connsiteX1" fmla="*/ 797365 w 976639"/>
                <a:gd name="connsiteY1" fmla="*/ 102707 h 198936"/>
                <a:gd name="connsiteX2" fmla="*/ 9716 w 976639"/>
                <a:gd name="connsiteY2" fmla="*/ 0 h 198936"/>
                <a:gd name="connsiteX3" fmla="*/ 0 w 976639"/>
                <a:gd name="connsiteY3" fmla="*/ 73791 h 198936"/>
                <a:gd name="connsiteX4" fmla="*/ 960215 w 976639"/>
                <a:gd name="connsiteY4" fmla="*/ 198936 h 198936"/>
                <a:gd name="connsiteX5" fmla="*/ 976639 w 976639"/>
                <a:gd name="connsiteY5" fmla="*/ 77493 h 198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6639" h="198936">
                  <a:moveTo>
                    <a:pt x="976639" y="77493"/>
                  </a:moveTo>
                  <a:lnTo>
                    <a:pt x="797365" y="102707"/>
                  </a:lnTo>
                  <a:lnTo>
                    <a:pt x="9716" y="0"/>
                  </a:lnTo>
                  <a:lnTo>
                    <a:pt x="0" y="73791"/>
                  </a:lnTo>
                  <a:lnTo>
                    <a:pt x="960215" y="198936"/>
                  </a:lnTo>
                  <a:lnTo>
                    <a:pt x="976639" y="77493"/>
                  </a:lnTo>
                  <a:close/>
                </a:path>
              </a:pathLst>
            </a:custGeom>
            <a:solidFill>
              <a:srgbClr val="3399FF"/>
            </a:solidFill>
            <a:ln w="23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3399FF"/>
                </a:solidFill>
              </a:endParaRPr>
            </a:p>
          </p:txBody>
        </p:sp>
        <p:sp>
          <p:nvSpPr>
            <p:cNvPr id="121" name="Freeform: Shape 120" descr="" title="">
              <a:extLst>
                <a:ext uri="{FF2B5EF4-FFF2-40B4-BE49-F238E27FC236}">
                  <a16:creationId xmlns:a16="http://schemas.microsoft.com/office/drawing/2014/main" id="{F1285621-E653-4E5D-8A47-986B00DA380B}"/>
                </a:ext>
              </a:extLst>
            </p:cNvPr>
            <p:cNvSpPr/>
            <p:nvPr/>
          </p:nvSpPr>
          <p:spPr>
            <a:xfrm>
              <a:off x="5155023" y="5086531"/>
              <a:ext cx="105251" cy="121212"/>
            </a:xfrm>
            <a:custGeom>
              <a:avLst/>
              <a:gdLst>
                <a:gd name="connsiteX0" fmla="*/ 12029 w 105251"/>
                <a:gd name="connsiteY0" fmla="*/ 13648 h 121212"/>
                <a:gd name="connsiteX1" fmla="*/ 0 w 105251"/>
                <a:gd name="connsiteY1" fmla="*/ 108952 h 121212"/>
                <a:gd name="connsiteX2" fmla="*/ 89753 w 105251"/>
                <a:gd name="connsiteY2" fmla="*/ 121212 h 121212"/>
                <a:gd name="connsiteX3" fmla="*/ 105251 w 105251"/>
                <a:gd name="connsiteY3" fmla="*/ 0 h 121212"/>
                <a:gd name="connsiteX4" fmla="*/ 12029 w 105251"/>
                <a:gd name="connsiteY4" fmla="*/ 13648 h 121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251" h="121212">
                  <a:moveTo>
                    <a:pt x="12029" y="13648"/>
                  </a:moveTo>
                  <a:lnTo>
                    <a:pt x="0" y="108952"/>
                  </a:lnTo>
                  <a:lnTo>
                    <a:pt x="89753" y="121212"/>
                  </a:lnTo>
                  <a:lnTo>
                    <a:pt x="105251" y="0"/>
                  </a:lnTo>
                  <a:lnTo>
                    <a:pt x="12029" y="13648"/>
                  </a:lnTo>
                  <a:close/>
                </a:path>
              </a:pathLst>
            </a:custGeom>
            <a:solidFill>
              <a:srgbClr val="3399FF"/>
            </a:solidFill>
            <a:ln w="23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3399FF"/>
                </a:solidFill>
              </a:endParaRPr>
            </a:p>
          </p:txBody>
        </p:sp>
        <p:sp>
          <p:nvSpPr>
            <p:cNvPr id="122" name="Freeform: Shape 121" descr="" title="">
              <a:extLst>
                <a:ext uri="{FF2B5EF4-FFF2-40B4-BE49-F238E27FC236}">
                  <a16:creationId xmlns:a16="http://schemas.microsoft.com/office/drawing/2014/main" id="{BC62C5A1-C9C5-4FF6-A846-1AF353C7F5D8}"/>
                </a:ext>
              </a:extLst>
            </p:cNvPr>
            <p:cNvSpPr/>
            <p:nvPr/>
          </p:nvSpPr>
          <p:spPr>
            <a:xfrm>
              <a:off x="4076371" y="4771240"/>
              <a:ext cx="82119" cy="227620"/>
            </a:xfrm>
            <a:custGeom>
              <a:avLst/>
              <a:gdLst>
                <a:gd name="connsiteX0" fmla="*/ 29147 w 82119"/>
                <a:gd name="connsiteY0" fmla="*/ 0 h 227620"/>
                <a:gd name="connsiteX1" fmla="*/ 82119 w 82119"/>
                <a:gd name="connsiteY1" fmla="*/ 6940 h 227620"/>
                <a:gd name="connsiteX2" fmla="*/ 52973 w 82119"/>
                <a:gd name="connsiteY2" fmla="*/ 227620 h 227620"/>
                <a:gd name="connsiteX3" fmla="*/ 0 w 82119"/>
                <a:gd name="connsiteY3" fmla="*/ 220681 h 227620"/>
                <a:gd name="connsiteX4" fmla="*/ 29147 w 82119"/>
                <a:gd name="connsiteY4" fmla="*/ 0 h 22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19" h="227620">
                  <a:moveTo>
                    <a:pt x="29147" y="0"/>
                  </a:moveTo>
                  <a:lnTo>
                    <a:pt x="82119" y="6940"/>
                  </a:lnTo>
                  <a:lnTo>
                    <a:pt x="52973" y="227620"/>
                  </a:lnTo>
                  <a:lnTo>
                    <a:pt x="0" y="220681"/>
                  </a:lnTo>
                  <a:lnTo>
                    <a:pt x="29147" y="0"/>
                  </a:lnTo>
                  <a:close/>
                </a:path>
              </a:pathLst>
            </a:custGeom>
            <a:solidFill>
              <a:srgbClr val="3399FF"/>
            </a:solidFill>
            <a:ln w="23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3399FF"/>
                </a:solidFill>
              </a:endParaRPr>
            </a:p>
          </p:txBody>
        </p:sp>
        <p:sp>
          <p:nvSpPr>
            <p:cNvPr id="123" name="Freeform: Shape 122" descr="" title="">
              <a:extLst>
                <a:ext uri="{FF2B5EF4-FFF2-40B4-BE49-F238E27FC236}">
                  <a16:creationId xmlns:a16="http://schemas.microsoft.com/office/drawing/2014/main" id="{6332BF0D-040F-4319-812A-12C1585435EF}"/>
                </a:ext>
              </a:extLst>
            </p:cNvPr>
            <p:cNvSpPr/>
            <p:nvPr/>
          </p:nvSpPr>
          <p:spPr>
            <a:xfrm>
              <a:off x="3965161" y="4865245"/>
              <a:ext cx="107278" cy="255290"/>
            </a:xfrm>
            <a:custGeom>
              <a:avLst/>
              <a:gdLst>
                <a:gd name="connsiteX0" fmla="*/ 55462 w 107278"/>
                <a:gd name="connsiteY0" fmla="*/ 255291 h 255290"/>
                <a:gd name="connsiteX1" fmla="*/ 9198 w 107278"/>
                <a:gd name="connsiteY1" fmla="*/ 104238 h 255290"/>
                <a:gd name="connsiteX2" fmla="*/ 9892 w 107278"/>
                <a:gd name="connsiteY2" fmla="*/ 25820 h 255290"/>
                <a:gd name="connsiteX3" fmla="*/ 95481 w 107278"/>
                <a:gd name="connsiteY3" fmla="*/ 375 h 255290"/>
                <a:gd name="connsiteX4" fmla="*/ 106122 w 107278"/>
                <a:gd name="connsiteY4" fmla="*/ 606 h 255290"/>
                <a:gd name="connsiteX5" fmla="*/ 107278 w 107278"/>
                <a:gd name="connsiteY5" fmla="*/ 30678 h 255290"/>
                <a:gd name="connsiteX6" fmla="*/ 94324 w 107278"/>
                <a:gd name="connsiteY6" fmla="*/ 30446 h 255290"/>
                <a:gd name="connsiteX7" fmla="*/ 34181 w 107278"/>
                <a:gd name="connsiteY7" fmla="*/ 43400 h 255290"/>
                <a:gd name="connsiteX8" fmla="*/ 37188 w 107278"/>
                <a:gd name="connsiteY8" fmla="*/ 93597 h 255290"/>
                <a:gd name="connsiteX9" fmla="*/ 85303 w 107278"/>
                <a:gd name="connsiteY9" fmla="*/ 252746 h 255290"/>
                <a:gd name="connsiteX10" fmla="*/ 55462 w 107278"/>
                <a:gd name="connsiteY10" fmla="*/ 255291 h 255290"/>
                <a:gd name="connsiteX11" fmla="*/ 55462 w 107278"/>
                <a:gd name="connsiteY11" fmla="*/ 255291 h 255290"/>
                <a:gd name="connsiteX12" fmla="*/ 55462 w 107278"/>
                <a:gd name="connsiteY12" fmla="*/ 255291 h 255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278" h="255290">
                  <a:moveTo>
                    <a:pt x="55462" y="255291"/>
                  </a:moveTo>
                  <a:cubicBezTo>
                    <a:pt x="54306" y="242105"/>
                    <a:pt x="40889" y="189595"/>
                    <a:pt x="9198" y="104238"/>
                  </a:cubicBezTo>
                  <a:cubicBezTo>
                    <a:pt x="-3293" y="70465"/>
                    <a:pt x="-3062" y="44094"/>
                    <a:pt x="9892" y="25820"/>
                  </a:cubicBezTo>
                  <a:cubicBezTo>
                    <a:pt x="29786" y="-1939"/>
                    <a:pt x="70961" y="-551"/>
                    <a:pt x="95481" y="375"/>
                  </a:cubicBezTo>
                  <a:cubicBezTo>
                    <a:pt x="99876" y="606"/>
                    <a:pt x="103346" y="606"/>
                    <a:pt x="106122" y="606"/>
                  </a:cubicBezTo>
                  <a:lnTo>
                    <a:pt x="107278" y="30678"/>
                  </a:lnTo>
                  <a:cubicBezTo>
                    <a:pt x="104040" y="30678"/>
                    <a:pt x="99645" y="30678"/>
                    <a:pt x="94324" y="30446"/>
                  </a:cubicBezTo>
                  <a:cubicBezTo>
                    <a:pt x="76975" y="29752"/>
                    <a:pt x="44822" y="28827"/>
                    <a:pt x="34181" y="43400"/>
                  </a:cubicBezTo>
                  <a:cubicBezTo>
                    <a:pt x="25622" y="55198"/>
                    <a:pt x="31174" y="77405"/>
                    <a:pt x="37188" y="93597"/>
                  </a:cubicBezTo>
                  <a:cubicBezTo>
                    <a:pt x="72812" y="189133"/>
                    <a:pt x="84146" y="238636"/>
                    <a:pt x="85303" y="252746"/>
                  </a:cubicBezTo>
                  <a:lnTo>
                    <a:pt x="55462" y="255291"/>
                  </a:lnTo>
                  <a:lnTo>
                    <a:pt x="55462" y="255291"/>
                  </a:lnTo>
                  <a:lnTo>
                    <a:pt x="55462" y="255291"/>
                  </a:lnTo>
                  <a:close/>
                </a:path>
              </a:pathLst>
            </a:custGeom>
            <a:solidFill>
              <a:srgbClr val="3399FF"/>
            </a:solidFill>
            <a:ln w="23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3399FF"/>
                </a:solidFill>
              </a:endParaRPr>
            </a:p>
          </p:txBody>
        </p:sp>
        <p:sp>
          <p:nvSpPr>
            <p:cNvPr id="124" name="Freeform: Shape 123" descr="" title="">
              <a:extLst>
                <a:ext uri="{FF2B5EF4-FFF2-40B4-BE49-F238E27FC236}">
                  <a16:creationId xmlns:a16="http://schemas.microsoft.com/office/drawing/2014/main" id="{03BA6562-08AD-4BF7-ADA5-07F86C21F672}"/>
                </a:ext>
              </a:extLst>
            </p:cNvPr>
            <p:cNvSpPr/>
            <p:nvPr/>
          </p:nvSpPr>
          <p:spPr>
            <a:xfrm>
              <a:off x="3870264" y="5036103"/>
              <a:ext cx="66403" cy="734908"/>
            </a:xfrm>
            <a:custGeom>
              <a:avLst/>
              <a:gdLst>
                <a:gd name="connsiteX0" fmla="*/ 61069 w 66403"/>
                <a:gd name="connsiteY0" fmla="*/ 734908 h 734908"/>
                <a:gd name="connsiteX1" fmla="*/ 5320 w 66403"/>
                <a:gd name="connsiteY1" fmla="*/ 734908 h 734908"/>
                <a:gd name="connsiteX2" fmla="*/ 0 w 66403"/>
                <a:gd name="connsiteY2" fmla="*/ 729819 h 734908"/>
                <a:gd name="connsiteX3" fmla="*/ 0 w 66403"/>
                <a:gd name="connsiteY3" fmla="*/ 5089 h 734908"/>
                <a:gd name="connsiteX4" fmla="*/ 5320 w 66403"/>
                <a:gd name="connsiteY4" fmla="*/ 0 h 734908"/>
                <a:gd name="connsiteX5" fmla="*/ 61069 w 66403"/>
                <a:gd name="connsiteY5" fmla="*/ 0 h 734908"/>
                <a:gd name="connsiteX6" fmla="*/ 66389 w 66403"/>
                <a:gd name="connsiteY6" fmla="*/ 5089 h 734908"/>
                <a:gd name="connsiteX7" fmla="*/ 66389 w 66403"/>
                <a:gd name="connsiteY7" fmla="*/ 729819 h 734908"/>
                <a:gd name="connsiteX8" fmla="*/ 61069 w 66403"/>
                <a:gd name="connsiteY8" fmla="*/ 734908 h 734908"/>
                <a:gd name="connsiteX9" fmla="*/ 61069 w 66403"/>
                <a:gd name="connsiteY9" fmla="*/ 734908 h 734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403" h="734908">
                  <a:moveTo>
                    <a:pt x="61069" y="734908"/>
                  </a:moveTo>
                  <a:lnTo>
                    <a:pt x="5320" y="734908"/>
                  </a:lnTo>
                  <a:cubicBezTo>
                    <a:pt x="2313" y="734908"/>
                    <a:pt x="0" y="732595"/>
                    <a:pt x="0" y="729819"/>
                  </a:cubicBezTo>
                  <a:lnTo>
                    <a:pt x="0" y="5089"/>
                  </a:lnTo>
                  <a:cubicBezTo>
                    <a:pt x="0" y="2313"/>
                    <a:pt x="2545" y="0"/>
                    <a:pt x="5320" y="0"/>
                  </a:cubicBezTo>
                  <a:lnTo>
                    <a:pt x="61069" y="0"/>
                  </a:lnTo>
                  <a:cubicBezTo>
                    <a:pt x="64076" y="0"/>
                    <a:pt x="66389" y="2313"/>
                    <a:pt x="66389" y="5089"/>
                  </a:cubicBezTo>
                  <a:lnTo>
                    <a:pt x="66389" y="729819"/>
                  </a:lnTo>
                  <a:cubicBezTo>
                    <a:pt x="66621" y="732595"/>
                    <a:pt x="64076" y="734908"/>
                    <a:pt x="61069" y="734908"/>
                  </a:cubicBezTo>
                  <a:lnTo>
                    <a:pt x="61069" y="734908"/>
                  </a:lnTo>
                  <a:close/>
                </a:path>
              </a:pathLst>
            </a:custGeom>
            <a:solidFill>
              <a:srgbClr val="3399FF"/>
            </a:solidFill>
            <a:ln w="23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3399FF"/>
                </a:solidFill>
              </a:endParaRPr>
            </a:p>
          </p:txBody>
        </p:sp>
        <p:sp>
          <p:nvSpPr>
            <p:cNvPr id="125" name="Freeform: Shape 124" descr="" title="">
              <a:extLst>
                <a:ext uri="{FF2B5EF4-FFF2-40B4-BE49-F238E27FC236}">
                  <a16:creationId xmlns:a16="http://schemas.microsoft.com/office/drawing/2014/main" id="{130DAE34-6C94-4D90-B805-F98935B83E6E}"/>
                </a:ext>
              </a:extLst>
            </p:cNvPr>
            <p:cNvSpPr/>
            <p:nvPr/>
          </p:nvSpPr>
          <p:spPr>
            <a:xfrm>
              <a:off x="3960017" y="5131407"/>
              <a:ext cx="175804" cy="547537"/>
            </a:xfrm>
            <a:custGeom>
              <a:avLst/>
              <a:gdLst>
                <a:gd name="connsiteX0" fmla="*/ 125839 w 175804"/>
                <a:gd name="connsiteY0" fmla="*/ 547538 h 547537"/>
                <a:gd name="connsiteX1" fmla="*/ 5089 w 175804"/>
                <a:gd name="connsiteY1" fmla="*/ 547538 h 547537"/>
                <a:gd name="connsiteX2" fmla="*/ 0 w 175804"/>
                <a:gd name="connsiteY2" fmla="*/ 542449 h 547537"/>
                <a:gd name="connsiteX3" fmla="*/ 0 w 175804"/>
                <a:gd name="connsiteY3" fmla="*/ 5089 h 547537"/>
                <a:gd name="connsiteX4" fmla="*/ 5089 w 175804"/>
                <a:gd name="connsiteY4" fmla="*/ 0 h 547537"/>
                <a:gd name="connsiteX5" fmla="*/ 125839 w 175804"/>
                <a:gd name="connsiteY5" fmla="*/ 0 h 547537"/>
                <a:gd name="connsiteX6" fmla="*/ 175804 w 175804"/>
                <a:gd name="connsiteY6" fmla="*/ 50428 h 547537"/>
                <a:gd name="connsiteX7" fmla="*/ 175804 w 175804"/>
                <a:gd name="connsiteY7" fmla="*/ 497110 h 547537"/>
                <a:gd name="connsiteX8" fmla="*/ 125839 w 175804"/>
                <a:gd name="connsiteY8" fmla="*/ 547538 h 547537"/>
                <a:gd name="connsiteX9" fmla="*/ 125839 w 175804"/>
                <a:gd name="connsiteY9" fmla="*/ 547538 h 5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5804" h="547537">
                  <a:moveTo>
                    <a:pt x="125839" y="547538"/>
                  </a:moveTo>
                  <a:lnTo>
                    <a:pt x="5089" y="547538"/>
                  </a:lnTo>
                  <a:cubicBezTo>
                    <a:pt x="2313" y="547538"/>
                    <a:pt x="0" y="545224"/>
                    <a:pt x="0" y="542449"/>
                  </a:cubicBezTo>
                  <a:lnTo>
                    <a:pt x="0" y="5089"/>
                  </a:lnTo>
                  <a:cubicBezTo>
                    <a:pt x="0" y="2313"/>
                    <a:pt x="2313" y="0"/>
                    <a:pt x="5089" y="0"/>
                  </a:cubicBezTo>
                  <a:lnTo>
                    <a:pt x="125839" y="0"/>
                  </a:lnTo>
                  <a:cubicBezTo>
                    <a:pt x="153366" y="0"/>
                    <a:pt x="175804" y="22669"/>
                    <a:pt x="175804" y="50428"/>
                  </a:cubicBezTo>
                  <a:lnTo>
                    <a:pt x="175804" y="497110"/>
                  </a:lnTo>
                  <a:cubicBezTo>
                    <a:pt x="175804" y="524868"/>
                    <a:pt x="153366" y="547538"/>
                    <a:pt x="125839" y="547538"/>
                  </a:cubicBezTo>
                  <a:lnTo>
                    <a:pt x="125839" y="547538"/>
                  </a:lnTo>
                  <a:close/>
                </a:path>
              </a:pathLst>
            </a:custGeom>
            <a:solidFill>
              <a:srgbClr val="3399FF"/>
            </a:solidFill>
            <a:ln w="23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3399FF"/>
                </a:solidFill>
              </a:endParaRPr>
            </a:p>
          </p:txBody>
        </p:sp>
        <p:sp>
          <p:nvSpPr>
            <p:cNvPr id="126" name="Freeform: Shape 125" descr="" title="">
              <a:extLst>
                <a:ext uri="{FF2B5EF4-FFF2-40B4-BE49-F238E27FC236}">
                  <a16:creationId xmlns:a16="http://schemas.microsoft.com/office/drawing/2014/main" id="{FBE28164-D380-4F41-A68E-B5D319206BCB}"/>
                </a:ext>
              </a:extLst>
            </p:cNvPr>
            <p:cNvSpPr/>
            <p:nvPr/>
          </p:nvSpPr>
          <p:spPr>
            <a:xfrm>
              <a:off x="4552662" y="5352088"/>
              <a:ext cx="76336" cy="76336"/>
            </a:xfrm>
            <a:custGeom>
              <a:avLst/>
              <a:gdLst>
                <a:gd name="connsiteX0" fmla="*/ 76336 w 76336"/>
                <a:gd name="connsiteY0" fmla="*/ 38168 h 76336"/>
                <a:gd name="connsiteX1" fmla="*/ 38168 w 76336"/>
                <a:gd name="connsiteY1" fmla="*/ 0 h 76336"/>
                <a:gd name="connsiteX2" fmla="*/ 0 w 76336"/>
                <a:gd name="connsiteY2" fmla="*/ 38168 h 76336"/>
                <a:gd name="connsiteX3" fmla="*/ 38168 w 76336"/>
                <a:gd name="connsiteY3" fmla="*/ 76336 h 76336"/>
                <a:gd name="connsiteX4" fmla="*/ 76336 w 76336"/>
                <a:gd name="connsiteY4" fmla="*/ 38168 h 76336"/>
                <a:gd name="connsiteX5" fmla="*/ 76336 w 76336"/>
                <a:gd name="connsiteY5" fmla="*/ 38168 h 76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336" h="76336">
                  <a:moveTo>
                    <a:pt x="76336" y="38168"/>
                  </a:moveTo>
                  <a:cubicBezTo>
                    <a:pt x="76336" y="17118"/>
                    <a:pt x="59218" y="0"/>
                    <a:pt x="38168" y="0"/>
                  </a:cubicBezTo>
                  <a:cubicBezTo>
                    <a:pt x="17118" y="0"/>
                    <a:pt x="0" y="17118"/>
                    <a:pt x="0" y="38168"/>
                  </a:cubicBezTo>
                  <a:cubicBezTo>
                    <a:pt x="0" y="59218"/>
                    <a:pt x="17118" y="76336"/>
                    <a:pt x="38168" y="76336"/>
                  </a:cubicBezTo>
                  <a:cubicBezTo>
                    <a:pt x="59218" y="76336"/>
                    <a:pt x="76336" y="58987"/>
                    <a:pt x="76336" y="38168"/>
                  </a:cubicBezTo>
                  <a:lnTo>
                    <a:pt x="76336" y="38168"/>
                  </a:lnTo>
                  <a:close/>
                </a:path>
              </a:pathLst>
            </a:custGeom>
            <a:solidFill>
              <a:srgbClr val="3399FF"/>
            </a:solidFill>
            <a:ln w="23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3399FF"/>
                </a:solidFill>
              </a:endParaRPr>
            </a:p>
          </p:txBody>
        </p:sp>
        <p:sp>
          <p:nvSpPr>
            <p:cNvPr id="127" name="Freeform: Shape 126" descr="" title="">
              <a:extLst>
                <a:ext uri="{FF2B5EF4-FFF2-40B4-BE49-F238E27FC236}">
                  <a16:creationId xmlns:a16="http://schemas.microsoft.com/office/drawing/2014/main" id="{6562B660-1227-4250-AC95-5C5AD5543F58}"/>
                </a:ext>
              </a:extLst>
            </p:cNvPr>
            <p:cNvSpPr/>
            <p:nvPr/>
          </p:nvSpPr>
          <p:spPr>
            <a:xfrm>
              <a:off x="4467073" y="5176682"/>
              <a:ext cx="286164" cy="351977"/>
            </a:xfrm>
            <a:custGeom>
              <a:avLst/>
              <a:gdLst>
                <a:gd name="connsiteX0" fmla="*/ 281750 w 286164"/>
                <a:gd name="connsiteY0" fmla="*/ 35225 h 351977"/>
                <a:gd name="connsiteX1" fmla="*/ 18043 w 286164"/>
                <a:gd name="connsiteY1" fmla="*/ 65 h 351977"/>
                <a:gd name="connsiteX2" fmla="*/ 12491 w 286164"/>
                <a:gd name="connsiteY2" fmla="*/ 4460 h 351977"/>
                <a:gd name="connsiteX3" fmla="*/ 0 w 286164"/>
                <a:gd name="connsiteY3" fmla="*/ 98376 h 351977"/>
                <a:gd name="connsiteX4" fmla="*/ 122138 w 286164"/>
                <a:gd name="connsiteY4" fmla="*/ 98376 h 351977"/>
                <a:gd name="connsiteX5" fmla="*/ 235485 w 286164"/>
                <a:gd name="connsiteY5" fmla="*/ 213112 h 351977"/>
                <a:gd name="connsiteX6" fmla="*/ 122138 w 286164"/>
                <a:gd name="connsiteY6" fmla="*/ 327847 h 351977"/>
                <a:gd name="connsiteX7" fmla="*/ 47190 w 286164"/>
                <a:gd name="connsiteY7" fmla="*/ 327847 h 351977"/>
                <a:gd name="connsiteX8" fmla="*/ 106177 w 286164"/>
                <a:gd name="connsiteY8" fmla="*/ 350748 h 351977"/>
                <a:gd name="connsiteX9" fmla="*/ 260931 w 286164"/>
                <a:gd name="connsiteY9" fmla="*/ 230461 h 351977"/>
                <a:gd name="connsiteX10" fmla="*/ 286145 w 286164"/>
                <a:gd name="connsiteY10" fmla="*/ 41008 h 351977"/>
                <a:gd name="connsiteX11" fmla="*/ 281750 w 286164"/>
                <a:gd name="connsiteY11" fmla="*/ 35225 h 351977"/>
                <a:gd name="connsiteX12" fmla="*/ 281750 w 286164"/>
                <a:gd name="connsiteY12" fmla="*/ 35225 h 351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6164" h="351977">
                  <a:moveTo>
                    <a:pt x="281750" y="35225"/>
                  </a:moveTo>
                  <a:lnTo>
                    <a:pt x="18043" y="65"/>
                  </a:lnTo>
                  <a:cubicBezTo>
                    <a:pt x="15267" y="-398"/>
                    <a:pt x="12723" y="1684"/>
                    <a:pt x="12491" y="4460"/>
                  </a:cubicBezTo>
                  <a:lnTo>
                    <a:pt x="0" y="98376"/>
                  </a:lnTo>
                  <a:lnTo>
                    <a:pt x="122138" y="98376"/>
                  </a:lnTo>
                  <a:cubicBezTo>
                    <a:pt x="184595" y="98376"/>
                    <a:pt x="235485" y="149729"/>
                    <a:pt x="235485" y="213112"/>
                  </a:cubicBezTo>
                  <a:cubicBezTo>
                    <a:pt x="235485" y="276494"/>
                    <a:pt x="184595" y="327847"/>
                    <a:pt x="122138" y="327847"/>
                  </a:cubicBezTo>
                  <a:lnTo>
                    <a:pt x="47190" y="327847"/>
                  </a:lnTo>
                  <a:cubicBezTo>
                    <a:pt x="64307" y="339644"/>
                    <a:pt x="84201" y="347741"/>
                    <a:pt x="106177" y="350748"/>
                  </a:cubicBezTo>
                  <a:cubicBezTo>
                    <a:pt x="181356" y="360926"/>
                    <a:pt x="250984" y="306797"/>
                    <a:pt x="260931" y="230461"/>
                  </a:cubicBezTo>
                  <a:lnTo>
                    <a:pt x="286145" y="41008"/>
                  </a:lnTo>
                  <a:cubicBezTo>
                    <a:pt x="286376" y="38001"/>
                    <a:pt x="284525" y="35457"/>
                    <a:pt x="281750" y="35225"/>
                  </a:cubicBezTo>
                  <a:lnTo>
                    <a:pt x="281750" y="35225"/>
                  </a:lnTo>
                  <a:close/>
                </a:path>
              </a:pathLst>
            </a:custGeom>
            <a:solidFill>
              <a:srgbClr val="3399FF"/>
            </a:solidFill>
            <a:ln w="23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3399FF"/>
                </a:solidFill>
              </a:endParaRPr>
            </a:p>
          </p:txBody>
        </p:sp>
        <p:sp>
          <p:nvSpPr>
            <p:cNvPr id="128" name="Freeform: Shape 127" descr="" title="">
              <a:extLst>
                <a:ext uri="{FF2B5EF4-FFF2-40B4-BE49-F238E27FC236}">
                  <a16:creationId xmlns:a16="http://schemas.microsoft.com/office/drawing/2014/main" id="{123E84BC-3469-4FDD-BB46-C66D6E384A03}"/>
                </a:ext>
              </a:extLst>
            </p:cNvPr>
            <p:cNvSpPr/>
            <p:nvPr/>
          </p:nvSpPr>
          <p:spPr>
            <a:xfrm>
              <a:off x="5270453" y="4870477"/>
              <a:ext cx="44876" cy="44876"/>
            </a:xfrm>
            <a:custGeom>
              <a:avLst/>
              <a:gdLst>
                <a:gd name="connsiteX0" fmla="*/ 44876 w 44876"/>
                <a:gd name="connsiteY0" fmla="*/ 22438 h 44876"/>
                <a:gd name="connsiteX1" fmla="*/ 22438 w 44876"/>
                <a:gd name="connsiteY1" fmla="*/ 44876 h 44876"/>
                <a:gd name="connsiteX2" fmla="*/ 0 w 44876"/>
                <a:gd name="connsiteY2" fmla="*/ 22438 h 44876"/>
                <a:gd name="connsiteX3" fmla="*/ 22438 w 44876"/>
                <a:gd name="connsiteY3" fmla="*/ 0 h 44876"/>
                <a:gd name="connsiteX4" fmla="*/ 44876 w 44876"/>
                <a:gd name="connsiteY4" fmla="*/ 22438 h 44876"/>
                <a:gd name="connsiteX5" fmla="*/ 44876 w 44876"/>
                <a:gd name="connsiteY5" fmla="*/ 22438 h 4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876" h="44876">
                  <a:moveTo>
                    <a:pt x="44876" y="22438"/>
                  </a:moveTo>
                  <a:cubicBezTo>
                    <a:pt x="44876" y="34698"/>
                    <a:pt x="34929" y="44876"/>
                    <a:pt x="22438" y="44876"/>
                  </a:cubicBezTo>
                  <a:cubicBezTo>
                    <a:pt x="10178" y="44876"/>
                    <a:pt x="0" y="34930"/>
                    <a:pt x="0" y="22438"/>
                  </a:cubicBezTo>
                  <a:cubicBezTo>
                    <a:pt x="0" y="10178"/>
                    <a:pt x="9947" y="0"/>
                    <a:pt x="22438" y="0"/>
                  </a:cubicBezTo>
                  <a:cubicBezTo>
                    <a:pt x="34698" y="0"/>
                    <a:pt x="44876" y="10178"/>
                    <a:pt x="44876" y="22438"/>
                  </a:cubicBezTo>
                  <a:lnTo>
                    <a:pt x="44876" y="22438"/>
                  </a:lnTo>
                  <a:close/>
                </a:path>
              </a:pathLst>
            </a:custGeom>
            <a:solidFill>
              <a:srgbClr val="023B6C"/>
            </a:solidFill>
            <a:ln w="23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3399FF"/>
                </a:solidFill>
              </a:endParaRPr>
            </a:p>
          </p:txBody>
        </p:sp>
      </p:grpSp>
      <p:grpSp>
        <p:nvGrpSpPr>
          <p:cNvPr id="129" name="Group 128" descr="" title="">
            <a:extLst>
              <a:ext uri="{FF2B5EF4-FFF2-40B4-BE49-F238E27FC236}">
                <a16:creationId xmlns:a16="http://schemas.microsoft.com/office/drawing/2014/main" id="{E97C7A1F-6B08-4540-BD09-5ACE792AC76A}"/>
              </a:ext>
            </a:extLst>
          </p:cNvPr>
          <p:cNvGrpSpPr/>
          <p:nvPr/>
        </p:nvGrpSpPr>
        <p:grpSpPr>
          <a:xfrm>
            <a:off x="3232112" y="5221941"/>
            <a:ext cx="1338984" cy="2115625"/>
            <a:chOff x="977384" y="5876875"/>
            <a:chExt cx="1338984" cy="2115625"/>
          </a:xfrm>
        </p:grpSpPr>
        <p:pic>
          <p:nvPicPr>
            <p:cNvPr id="130" name="Graphic 129" descr="" title="">
              <a:extLst>
                <a:ext uri="{FF2B5EF4-FFF2-40B4-BE49-F238E27FC236}">
                  <a16:creationId xmlns:a16="http://schemas.microsoft.com/office/drawing/2014/main" id="{1DB2B51D-2FC9-4CA2-A818-F241BC4F1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977384" y="6700065"/>
              <a:ext cx="1292435" cy="1292435"/>
            </a:xfrm>
            <a:prstGeom prst="rect">
              <a:avLst/>
            </a:prstGeom>
          </p:spPr>
        </p:pic>
        <p:pic>
          <p:nvPicPr>
            <p:cNvPr id="131" name="Graphic 130" descr="" title="">
              <a:extLst>
                <a:ext uri="{FF2B5EF4-FFF2-40B4-BE49-F238E27FC236}">
                  <a16:creationId xmlns:a16="http://schemas.microsoft.com/office/drawing/2014/main" id="{4B292EF5-060C-42FE-8080-AEA21F1DE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023933" y="5876875"/>
              <a:ext cx="1292435" cy="1292434"/>
            </a:xfrm>
            <a:prstGeom prst="rect">
              <a:avLst/>
            </a:prstGeom>
          </p:spPr>
        </p:pic>
      </p:grpSp>
      <p:grpSp>
        <p:nvGrpSpPr>
          <p:cNvPr id="132" name="Group 131" descr="" title="">
            <a:extLst>
              <a:ext uri="{FF2B5EF4-FFF2-40B4-BE49-F238E27FC236}">
                <a16:creationId xmlns:a16="http://schemas.microsoft.com/office/drawing/2014/main" id="{0875CD81-3681-4CA9-90C2-9A3DA19EB206}"/>
              </a:ext>
            </a:extLst>
          </p:cNvPr>
          <p:cNvGrpSpPr/>
          <p:nvPr/>
        </p:nvGrpSpPr>
        <p:grpSpPr>
          <a:xfrm>
            <a:off x="4228383" y="8654802"/>
            <a:ext cx="1404720" cy="1847691"/>
            <a:chOff x="833881" y="5910157"/>
            <a:chExt cx="1946275" cy="2560023"/>
          </a:xfrm>
        </p:grpSpPr>
        <p:grpSp>
          <p:nvGrpSpPr>
            <p:cNvPr id="133" name="Group 132" descr="" title="">
              <a:extLst>
                <a:ext uri="{FF2B5EF4-FFF2-40B4-BE49-F238E27FC236}">
                  <a16:creationId xmlns:a16="http://schemas.microsoft.com/office/drawing/2014/main" id="{18348F68-7D15-4710-8765-D6DF0E5E3BA9}"/>
                </a:ext>
              </a:extLst>
            </p:cNvPr>
            <p:cNvGrpSpPr/>
            <p:nvPr/>
          </p:nvGrpSpPr>
          <p:grpSpPr>
            <a:xfrm>
              <a:off x="1254820" y="7259426"/>
              <a:ext cx="1166437" cy="1210754"/>
              <a:chOff x="4011027" y="6695238"/>
              <a:chExt cx="845440" cy="851286"/>
            </a:xfrm>
          </p:grpSpPr>
          <p:sp>
            <p:nvSpPr>
              <p:cNvPr id="135" name="Freeform: Shape 134" descr="" title="">
                <a:extLst>
                  <a:ext uri="{FF2B5EF4-FFF2-40B4-BE49-F238E27FC236}">
                    <a16:creationId xmlns:a16="http://schemas.microsoft.com/office/drawing/2014/main" id="{3F2ECC38-2BFF-4A17-8343-6A7B651F201E}"/>
                  </a:ext>
                </a:extLst>
              </p:cNvPr>
              <p:cNvSpPr/>
              <p:nvPr/>
            </p:nvSpPr>
            <p:spPr>
              <a:xfrm>
                <a:off x="4049855" y="7045522"/>
                <a:ext cx="668002" cy="501002"/>
              </a:xfrm>
              <a:custGeom>
                <a:avLst/>
                <a:gdLst>
                  <a:gd name="connsiteX0" fmla="*/ 33818 w 668002"/>
                  <a:gd name="connsiteY0" fmla="*/ 514779 h 501001"/>
                  <a:gd name="connsiteX1" fmla="*/ 33818 w 668002"/>
                  <a:gd name="connsiteY1" fmla="*/ 408316 h 501001"/>
                  <a:gd name="connsiteX2" fmla="*/ 228791 w 668002"/>
                  <a:gd name="connsiteY2" fmla="*/ 408316 h 501001"/>
                  <a:gd name="connsiteX3" fmla="*/ 0 w 668002"/>
                  <a:gd name="connsiteY3" fmla="*/ 18787 h 501001"/>
                  <a:gd name="connsiteX4" fmla="*/ 126085 w 668002"/>
                  <a:gd name="connsiteY4" fmla="*/ 60120 h 501001"/>
                  <a:gd name="connsiteX5" fmla="*/ 243403 w 668002"/>
                  <a:gd name="connsiteY5" fmla="*/ 0 h 501001"/>
                  <a:gd name="connsiteX6" fmla="*/ 260521 w 668002"/>
                  <a:gd name="connsiteY6" fmla="*/ 29225 h 501001"/>
                  <a:gd name="connsiteX7" fmla="*/ 475534 w 668002"/>
                  <a:gd name="connsiteY7" fmla="*/ 398714 h 501001"/>
                  <a:gd name="connsiteX8" fmla="*/ 492234 w 668002"/>
                  <a:gd name="connsiteY8" fmla="*/ 408734 h 501001"/>
                  <a:gd name="connsiteX9" fmla="*/ 671760 w 668002"/>
                  <a:gd name="connsiteY9" fmla="*/ 408316 h 501001"/>
                  <a:gd name="connsiteX10" fmla="*/ 683867 w 668002"/>
                  <a:gd name="connsiteY10" fmla="*/ 408316 h 501001"/>
                  <a:gd name="connsiteX11" fmla="*/ 683867 w 668002"/>
                  <a:gd name="connsiteY11" fmla="*/ 514779 h 501001"/>
                  <a:gd name="connsiteX12" fmla="*/ 33818 w 668002"/>
                  <a:gd name="connsiteY12" fmla="*/ 514779 h 501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68002" h="501001">
                    <a:moveTo>
                      <a:pt x="33818" y="514779"/>
                    </a:moveTo>
                    <a:cubicBezTo>
                      <a:pt x="33818" y="479709"/>
                      <a:pt x="33818" y="444639"/>
                      <a:pt x="33818" y="408316"/>
                    </a:cubicBezTo>
                    <a:cubicBezTo>
                      <a:pt x="98530" y="408316"/>
                      <a:pt x="162408" y="408316"/>
                      <a:pt x="228791" y="408316"/>
                    </a:cubicBezTo>
                    <a:cubicBezTo>
                      <a:pt x="151970" y="277638"/>
                      <a:pt x="75985" y="148213"/>
                      <a:pt x="0" y="18787"/>
                    </a:cubicBezTo>
                    <a:cubicBezTo>
                      <a:pt x="37158" y="48013"/>
                      <a:pt x="78908" y="63460"/>
                      <a:pt x="126085" y="60120"/>
                    </a:cubicBezTo>
                    <a:cubicBezTo>
                      <a:pt x="173263" y="56780"/>
                      <a:pt x="212926" y="37993"/>
                      <a:pt x="243403" y="0"/>
                    </a:cubicBezTo>
                    <a:cubicBezTo>
                      <a:pt x="249248" y="10020"/>
                      <a:pt x="255093" y="19622"/>
                      <a:pt x="260521" y="29225"/>
                    </a:cubicBezTo>
                    <a:cubicBezTo>
                      <a:pt x="332331" y="152388"/>
                      <a:pt x="404141" y="275551"/>
                      <a:pt x="475534" y="398714"/>
                    </a:cubicBezTo>
                    <a:cubicBezTo>
                      <a:pt x="479709" y="405811"/>
                      <a:pt x="483884" y="408734"/>
                      <a:pt x="492234" y="408734"/>
                    </a:cubicBezTo>
                    <a:cubicBezTo>
                      <a:pt x="551937" y="408316"/>
                      <a:pt x="611639" y="408316"/>
                      <a:pt x="671760" y="408316"/>
                    </a:cubicBezTo>
                    <a:cubicBezTo>
                      <a:pt x="675517" y="408316"/>
                      <a:pt x="679275" y="408316"/>
                      <a:pt x="683867" y="408316"/>
                    </a:cubicBezTo>
                    <a:cubicBezTo>
                      <a:pt x="683867" y="444639"/>
                      <a:pt x="683867" y="479709"/>
                      <a:pt x="683867" y="514779"/>
                    </a:cubicBezTo>
                    <a:cubicBezTo>
                      <a:pt x="467184" y="514779"/>
                      <a:pt x="250501" y="514779"/>
                      <a:pt x="33818" y="514779"/>
                    </a:cubicBezTo>
                    <a:close/>
                  </a:path>
                </a:pathLst>
              </a:custGeom>
              <a:solidFill>
                <a:srgbClr val="3399FF"/>
              </a:solidFill>
              <a:ln w="41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Open Sans" panose="020B0606030504020204" charset="0"/>
                  <a:ea typeface="Open Sans" panose="020B0606030504020204" charset="0"/>
                  <a:cs typeface="Open Sans" panose="020B0606030504020204" charset="0"/>
                </a:endParaRPr>
              </a:p>
            </p:txBody>
          </p:sp>
          <p:sp>
            <p:nvSpPr>
              <p:cNvPr id="136" name="Freeform: Shape 135" descr="" title="">
                <a:extLst>
                  <a:ext uri="{FF2B5EF4-FFF2-40B4-BE49-F238E27FC236}">
                    <a16:creationId xmlns:a16="http://schemas.microsoft.com/office/drawing/2014/main" id="{71ED648F-E6EC-4A32-9ACE-70892A3F736B}"/>
                  </a:ext>
                </a:extLst>
              </p:cNvPr>
              <p:cNvSpPr/>
              <p:nvPr/>
            </p:nvSpPr>
            <p:spPr>
              <a:xfrm>
                <a:off x="4480716" y="6695238"/>
                <a:ext cx="375751" cy="417501"/>
              </a:xfrm>
              <a:custGeom>
                <a:avLst/>
                <a:gdLst>
                  <a:gd name="connsiteX0" fmla="*/ 0 w 375751"/>
                  <a:gd name="connsiteY0" fmla="*/ 108550 h 417501"/>
                  <a:gd name="connsiteX1" fmla="*/ 10438 w 375751"/>
                  <a:gd name="connsiteY1" fmla="*/ 108550 h 417501"/>
                  <a:gd name="connsiteX2" fmla="*/ 103123 w 375751"/>
                  <a:gd name="connsiteY2" fmla="*/ 108550 h 417501"/>
                  <a:gd name="connsiteX3" fmla="*/ 117735 w 375751"/>
                  <a:gd name="connsiteY3" fmla="*/ 101870 h 417501"/>
                  <a:gd name="connsiteX4" fmla="*/ 200401 w 375751"/>
                  <a:gd name="connsiteY4" fmla="*/ 0 h 417501"/>
                  <a:gd name="connsiteX5" fmla="*/ 392869 w 375751"/>
                  <a:gd name="connsiteY5" fmla="*/ 117735 h 417501"/>
                  <a:gd name="connsiteX6" fmla="*/ 355711 w 375751"/>
                  <a:gd name="connsiteY6" fmla="*/ 179943 h 417501"/>
                  <a:gd name="connsiteX7" fmla="*/ 217101 w 375751"/>
                  <a:gd name="connsiteY7" fmla="*/ 94355 h 417501"/>
                  <a:gd name="connsiteX8" fmla="*/ 179943 w 375751"/>
                  <a:gd name="connsiteY8" fmla="*/ 140698 h 417501"/>
                  <a:gd name="connsiteX9" fmla="*/ 148213 w 375751"/>
                  <a:gd name="connsiteY9" fmla="*/ 180778 h 417501"/>
                  <a:gd name="connsiteX10" fmla="*/ 144038 w 375751"/>
                  <a:gd name="connsiteY10" fmla="*/ 192468 h 417501"/>
                  <a:gd name="connsiteX11" fmla="*/ 144038 w 375751"/>
                  <a:gd name="connsiteY11" fmla="*/ 242568 h 417501"/>
                  <a:gd name="connsiteX12" fmla="*/ 146960 w 375751"/>
                  <a:gd name="connsiteY12" fmla="*/ 253006 h 417501"/>
                  <a:gd name="connsiteX13" fmla="*/ 214178 w 375751"/>
                  <a:gd name="connsiteY13" fmla="*/ 336923 h 417501"/>
                  <a:gd name="connsiteX14" fmla="*/ 217936 w 375751"/>
                  <a:gd name="connsiteY14" fmla="*/ 340264 h 417501"/>
                  <a:gd name="connsiteX15" fmla="*/ 356129 w 375751"/>
                  <a:gd name="connsiteY15" fmla="*/ 255093 h 417501"/>
                  <a:gd name="connsiteX16" fmla="*/ 393704 w 375751"/>
                  <a:gd name="connsiteY16" fmla="*/ 316883 h 417501"/>
                  <a:gd name="connsiteX17" fmla="*/ 201236 w 375751"/>
                  <a:gd name="connsiteY17" fmla="*/ 434619 h 417501"/>
                  <a:gd name="connsiteX18" fmla="*/ 151135 w 375751"/>
                  <a:gd name="connsiteY18" fmla="*/ 372829 h 417501"/>
                  <a:gd name="connsiteX19" fmla="*/ 116900 w 375751"/>
                  <a:gd name="connsiteY19" fmla="*/ 331496 h 417501"/>
                  <a:gd name="connsiteX20" fmla="*/ 105210 w 375751"/>
                  <a:gd name="connsiteY20" fmla="*/ 326069 h 417501"/>
                  <a:gd name="connsiteX21" fmla="*/ 10855 w 375751"/>
                  <a:gd name="connsiteY21" fmla="*/ 325651 h 417501"/>
                  <a:gd name="connsiteX22" fmla="*/ 418 w 375751"/>
                  <a:gd name="connsiteY22" fmla="*/ 325651 h 417501"/>
                  <a:gd name="connsiteX23" fmla="*/ 0 w 375751"/>
                  <a:gd name="connsiteY23" fmla="*/ 108550 h 417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75751" h="417501">
                    <a:moveTo>
                      <a:pt x="0" y="108550"/>
                    </a:moveTo>
                    <a:cubicBezTo>
                      <a:pt x="3758" y="108550"/>
                      <a:pt x="7098" y="108550"/>
                      <a:pt x="10438" y="108550"/>
                    </a:cubicBezTo>
                    <a:cubicBezTo>
                      <a:pt x="41333" y="108550"/>
                      <a:pt x="72228" y="108550"/>
                      <a:pt x="103123" y="108550"/>
                    </a:cubicBezTo>
                    <a:cubicBezTo>
                      <a:pt x="109385" y="108550"/>
                      <a:pt x="113560" y="106880"/>
                      <a:pt x="117735" y="101870"/>
                    </a:cubicBezTo>
                    <a:cubicBezTo>
                      <a:pt x="144873" y="68053"/>
                      <a:pt x="172428" y="34653"/>
                      <a:pt x="200401" y="0"/>
                    </a:cubicBezTo>
                    <a:cubicBezTo>
                      <a:pt x="264278" y="39245"/>
                      <a:pt x="328156" y="78073"/>
                      <a:pt x="392869" y="117735"/>
                    </a:cubicBezTo>
                    <a:cubicBezTo>
                      <a:pt x="380344" y="138610"/>
                      <a:pt x="368236" y="158651"/>
                      <a:pt x="355711" y="179943"/>
                    </a:cubicBezTo>
                    <a:cubicBezTo>
                      <a:pt x="309368" y="151136"/>
                      <a:pt x="263443" y="122745"/>
                      <a:pt x="217101" y="94355"/>
                    </a:cubicBezTo>
                    <a:cubicBezTo>
                      <a:pt x="204576" y="110220"/>
                      <a:pt x="192051" y="125250"/>
                      <a:pt x="179943" y="140698"/>
                    </a:cubicBezTo>
                    <a:cubicBezTo>
                      <a:pt x="169088" y="154058"/>
                      <a:pt x="158650" y="167000"/>
                      <a:pt x="148213" y="180778"/>
                    </a:cubicBezTo>
                    <a:cubicBezTo>
                      <a:pt x="145708" y="184118"/>
                      <a:pt x="144038" y="188293"/>
                      <a:pt x="144038" y="192468"/>
                    </a:cubicBezTo>
                    <a:cubicBezTo>
                      <a:pt x="143620" y="209168"/>
                      <a:pt x="143620" y="225868"/>
                      <a:pt x="144038" y="242568"/>
                    </a:cubicBezTo>
                    <a:cubicBezTo>
                      <a:pt x="144038" y="245908"/>
                      <a:pt x="144873" y="250083"/>
                      <a:pt x="146960" y="253006"/>
                    </a:cubicBezTo>
                    <a:cubicBezTo>
                      <a:pt x="169088" y="280978"/>
                      <a:pt x="191633" y="308951"/>
                      <a:pt x="214178" y="336923"/>
                    </a:cubicBezTo>
                    <a:cubicBezTo>
                      <a:pt x="215013" y="338176"/>
                      <a:pt x="216266" y="339011"/>
                      <a:pt x="217936" y="340264"/>
                    </a:cubicBezTo>
                    <a:cubicBezTo>
                      <a:pt x="263861" y="311873"/>
                      <a:pt x="309786" y="283483"/>
                      <a:pt x="356129" y="255093"/>
                    </a:cubicBezTo>
                    <a:cubicBezTo>
                      <a:pt x="368654" y="275968"/>
                      <a:pt x="380761" y="296008"/>
                      <a:pt x="393704" y="316883"/>
                    </a:cubicBezTo>
                    <a:cubicBezTo>
                      <a:pt x="329408" y="356129"/>
                      <a:pt x="265531" y="394956"/>
                      <a:pt x="201236" y="434619"/>
                    </a:cubicBezTo>
                    <a:cubicBezTo>
                      <a:pt x="184118" y="413744"/>
                      <a:pt x="167418" y="393286"/>
                      <a:pt x="151135" y="372829"/>
                    </a:cubicBezTo>
                    <a:cubicBezTo>
                      <a:pt x="139863" y="359051"/>
                      <a:pt x="128590" y="344856"/>
                      <a:pt x="116900" y="331496"/>
                    </a:cubicBezTo>
                    <a:cubicBezTo>
                      <a:pt x="114395" y="328574"/>
                      <a:pt x="109385" y="326069"/>
                      <a:pt x="105210" y="326069"/>
                    </a:cubicBezTo>
                    <a:cubicBezTo>
                      <a:pt x="73898" y="325651"/>
                      <a:pt x="42168" y="325651"/>
                      <a:pt x="10855" y="325651"/>
                    </a:cubicBezTo>
                    <a:cubicBezTo>
                      <a:pt x="7515" y="325651"/>
                      <a:pt x="4175" y="325651"/>
                      <a:pt x="418" y="325651"/>
                    </a:cubicBezTo>
                    <a:cubicBezTo>
                      <a:pt x="0" y="252588"/>
                      <a:pt x="0" y="181196"/>
                      <a:pt x="0" y="108550"/>
                    </a:cubicBezTo>
                    <a:close/>
                  </a:path>
                </a:pathLst>
              </a:custGeom>
              <a:solidFill>
                <a:srgbClr val="3399FF"/>
              </a:solidFill>
              <a:ln w="41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Open Sans" panose="020B0606030504020204" charset="0"/>
                  <a:ea typeface="Open Sans" panose="020B0606030504020204" charset="0"/>
                  <a:cs typeface="Open Sans" panose="020B0606030504020204" charset="0"/>
                </a:endParaRPr>
              </a:p>
            </p:txBody>
          </p:sp>
          <p:sp>
            <p:nvSpPr>
              <p:cNvPr id="137" name="Freeform: Shape 136" descr="" title="">
                <a:extLst>
                  <a:ext uri="{FF2B5EF4-FFF2-40B4-BE49-F238E27FC236}">
                    <a16:creationId xmlns:a16="http://schemas.microsoft.com/office/drawing/2014/main" id="{2EE9527A-0DEF-48F7-BE74-00EA71257896}"/>
                  </a:ext>
                </a:extLst>
              </p:cNvPr>
              <p:cNvSpPr/>
              <p:nvPr/>
            </p:nvSpPr>
            <p:spPr>
              <a:xfrm>
                <a:off x="4011027" y="6767883"/>
                <a:ext cx="250501" cy="250501"/>
              </a:xfrm>
              <a:custGeom>
                <a:avLst/>
                <a:gdLst>
                  <a:gd name="connsiteX0" fmla="*/ 144455 w 250500"/>
                  <a:gd name="connsiteY0" fmla="*/ 0 h 250500"/>
                  <a:gd name="connsiteX1" fmla="*/ 288911 w 250500"/>
                  <a:gd name="connsiteY1" fmla="*/ 143620 h 250500"/>
                  <a:gd name="connsiteX2" fmla="*/ 144038 w 250500"/>
                  <a:gd name="connsiteY2" fmla="*/ 288076 h 250500"/>
                  <a:gd name="connsiteX3" fmla="*/ 0 w 250500"/>
                  <a:gd name="connsiteY3" fmla="*/ 143620 h 250500"/>
                  <a:gd name="connsiteX4" fmla="*/ 144455 w 250500"/>
                  <a:gd name="connsiteY4" fmla="*/ 0 h 250500"/>
                  <a:gd name="connsiteX5" fmla="*/ 72645 w 250500"/>
                  <a:gd name="connsiteY5" fmla="*/ 144038 h 250500"/>
                  <a:gd name="connsiteX6" fmla="*/ 144455 w 250500"/>
                  <a:gd name="connsiteY6" fmla="*/ 216683 h 250500"/>
                  <a:gd name="connsiteX7" fmla="*/ 216683 w 250500"/>
                  <a:gd name="connsiteY7" fmla="*/ 144455 h 250500"/>
                  <a:gd name="connsiteX8" fmla="*/ 144455 w 250500"/>
                  <a:gd name="connsiteY8" fmla="*/ 71810 h 250500"/>
                  <a:gd name="connsiteX9" fmla="*/ 72645 w 250500"/>
                  <a:gd name="connsiteY9" fmla="*/ 144038 h 25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0500" h="250500">
                    <a:moveTo>
                      <a:pt x="144455" y="0"/>
                    </a:moveTo>
                    <a:cubicBezTo>
                      <a:pt x="223781" y="0"/>
                      <a:pt x="289328" y="64295"/>
                      <a:pt x="288911" y="143620"/>
                    </a:cubicBezTo>
                    <a:cubicBezTo>
                      <a:pt x="288493" y="232131"/>
                      <a:pt x="215013" y="288911"/>
                      <a:pt x="144038" y="288076"/>
                    </a:cubicBezTo>
                    <a:cubicBezTo>
                      <a:pt x="64713" y="287241"/>
                      <a:pt x="0" y="222946"/>
                      <a:pt x="0" y="143620"/>
                    </a:cubicBezTo>
                    <a:cubicBezTo>
                      <a:pt x="0" y="64713"/>
                      <a:pt x="64713" y="418"/>
                      <a:pt x="144455" y="0"/>
                    </a:cubicBezTo>
                    <a:close/>
                    <a:moveTo>
                      <a:pt x="72645" y="144038"/>
                    </a:moveTo>
                    <a:cubicBezTo>
                      <a:pt x="72645" y="184118"/>
                      <a:pt x="104793" y="216683"/>
                      <a:pt x="144455" y="216683"/>
                    </a:cubicBezTo>
                    <a:cubicBezTo>
                      <a:pt x="183701" y="216683"/>
                      <a:pt x="216683" y="183701"/>
                      <a:pt x="216683" y="144455"/>
                    </a:cubicBezTo>
                    <a:cubicBezTo>
                      <a:pt x="216683" y="105210"/>
                      <a:pt x="183701" y="71810"/>
                      <a:pt x="144455" y="71810"/>
                    </a:cubicBezTo>
                    <a:cubicBezTo>
                      <a:pt x="105210" y="71810"/>
                      <a:pt x="72645" y="104375"/>
                      <a:pt x="72645" y="144038"/>
                    </a:cubicBezTo>
                    <a:close/>
                  </a:path>
                </a:pathLst>
              </a:custGeom>
              <a:solidFill>
                <a:srgbClr val="3399FF"/>
              </a:solidFill>
              <a:ln w="41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Open Sans" panose="020B0606030504020204" charset="0"/>
                  <a:ea typeface="Open Sans" panose="020B0606030504020204" charset="0"/>
                  <a:cs typeface="Open Sans" panose="020B0606030504020204" charset="0"/>
                </a:endParaRPr>
              </a:p>
            </p:txBody>
          </p:sp>
          <p:sp>
            <p:nvSpPr>
              <p:cNvPr id="138" name="Freeform: Shape 137" descr="" title="">
                <a:extLst>
                  <a:ext uri="{FF2B5EF4-FFF2-40B4-BE49-F238E27FC236}">
                    <a16:creationId xmlns:a16="http://schemas.microsoft.com/office/drawing/2014/main" id="{14CF418A-85D9-4569-B2D7-1E69A40AF880}"/>
                  </a:ext>
                </a:extLst>
              </p:cNvPr>
              <p:cNvSpPr/>
              <p:nvPr/>
            </p:nvSpPr>
            <p:spPr>
              <a:xfrm>
                <a:off x="4329581" y="6840111"/>
                <a:ext cx="83500" cy="125250"/>
              </a:xfrm>
              <a:custGeom>
                <a:avLst/>
                <a:gdLst>
                  <a:gd name="connsiteX0" fmla="*/ 0 w 83500"/>
                  <a:gd name="connsiteY0" fmla="*/ 144038 h 125250"/>
                  <a:gd name="connsiteX1" fmla="*/ 0 w 83500"/>
                  <a:gd name="connsiteY1" fmla="*/ 0 h 125250"/>
                  <a:gd name="connsiteX2" fmla="*/ 113978 w 83500"/>
                  <a:gd name="connsiteY2" fmla="*/ 0 h 125250"/>
                  <a:gd name="connsiteX3" fmla="*/ 113978 w 83500"/>
                  <a:gd name="connsiteY3" fmla="*/ 144038 h 125250"/>
                  <a:gd name="connsiteX4" fmla="*/ 0 w 83500"/>
                  <a:gd name="connsiteY4" fmla="*/ 144038 h 12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500" h="125250">
                    <a:moveTo>
                      <a:pt x="0" y="144038"/>
                    </a:moveTo>
                    <a:cubicBezTo>
                      <a:pt x="19623" y="96025"/>
                      <a:pt x="19623" y="48013"/>
                      <a:pt x="0" y="0"/>
                    </a:cubicBezTo>
                    <a:cubicBezTo>
                      <a:pt x="38410" y="0"/>
                      <a:pt x="75985" y="0"/>
                      <a:pt x="113978" y="0"/>
                    </a:cubicBezTo>
                    <a:cubicBezTo>
                      <a:pt x="113978" y="48013"/>
                      <a:pt x="113978" y="95608"/>
                      <a:pt x="113978" y="144038"/>
                    </a:cubicBezTo>
                    <a:cubicBezTo>
                      <a:pt x="76403" y="144038"/>
                      <a:pt x="38828" y="144038"/>
                      <a:pt x="0" y="144038"/>
                    </a:cubicBezTo>
                    <a:close/>
                  </a:path>
                </a:pathLst>
              </a:custGeom>
              <a:solidFill>
                <a:srgbClr val="3399FF"/>
              </a:solidFill>
              <a:ln w="41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Open Sans" panose="020B0606030504020204" charset="0"/>
                  <a:ea typeface="Open Sans" panose="020B0606030504020204" charset="0"/>
                  <a:cs typeface="Open Sans" panose="020B0606030504020204" charset="0"/>
                </a:endParaRPr>
              </a:p>
            </p:txBody>
          </p:sp>
          <p:sp>
            <p:nvSpPr>
              <p:cNvPr id="139" name="Freeform: Shape 138" descr="" title="">
                <a:extLst>
                  <a:ext uri="{FF2B5EF4-FFF2-40B4-BE49-F238E27FC236}">
                    <a16:creationId xmlns:a16="http://schemas.microsoft.com/office/drawing/2014/main" id="{C56B56EE-2B27-4399-B912-2EE0B9113AF3}"/>
                  </a:ext>
                </a:extLst>
              </p:cNvPr>
              <p:cNvSpPr/>
              <p:nvPr/>
            </p:nvSpPr>
            <p:spPr>
              <a:xfrm>
                <a:off x="4116237" y="6872669"/>
                <a:ext cx="41750" cy="41750"/>
              </a:xfrm>
              <a:custGeom>
                <a:avLst/>
                <a:gdLst>
                  <a:gd name="connsiteX0" fmla="*/ 0 w 41750"/>
                  <a:gd name="connsiteY0" fmla="*/ 39253 h 41750"/>
                  <a:gd name="connsiteX1" fmla="*/ 39663 w 41750"/>
                  <a:gd name="connsiteY1" fmla="*/ 7 h 41750"/>
                  <a:gd name="connsiteX2" fmla="*/ 78908 w 41750"/>
                  <a:gd name="connsiteY2" fmla="*/ 39670 h 41750"/>
                  <a:gd name="connsiteX3" fmla="*/ 39663 w 41750"/>
                  <a:gd name="connsiteY3" fmla="*/ 78498 h 41750"/>
                  <a:gd name="connsiteX4" fmla="*/ 0 w 41750"/>
                  <a:gd name="connsiteY4" fmla="*/ 39253 h 41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50" h="41750">
                    <a:moveTo>
                      <a:pt x="0" y="39253"/>
                    </a:moveTo>
                    <a:cubicBezTo>
                      <a:pt x="0" y="17125"/>
                      <a:pt x="17535" y="-410"/>
                      <a:pt x="39663" y="7"/>
                    </a:cubicBezTo>
                    <a:cubicBezTo>
                      <a:pt x="61790" y="7"/>
                      <a:pt x="78908" y="17960"/>
                      <a:pt x="78908" y="39670"/>
                    </a:cubicBezTo>
                    <a:cubicBezTo>
                      <a:pt x="78490" y="61380"/>
                      <a:pt x="61373" y="78498"/>
                      <a:pt x="39663" y="78498"/>
                    </a:cubicBezTo>
                    <a:cubicBezTo>
                      <a:pt x="17535" y="78915"/>
                      <a:pt x="0" y="61380"/>
                      <a:pt x="0" y="39253"/>
                    </a:cubicBezTo>
                    <a:close/>
                  </a:path>
                </a:pathLst>
              </a:custGeom>
              <a:solidFill>
                <a:srgbClr val="3399FF"/>
              </a:solidFill>
              <a:ln w="41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Open Sans" panose="020B0606030504020204" charset="0"/>
                  <a:ea typeface="Open Sans" panose="020B0606030504020204" charset="0"/>
                  <a:cs typeface="Open Sans" panose="020B0606030504020204" charset="0"/>
                </a:endParaRPr>
              </a:p>
            </p:txBody>
          </p:sp>
        </p:grpSp>
        <p:pic>
          <p:nvPicPr>
            <p:cNvPr id="134" name="Graphic 133" descr="" title="">
              <a:extLst>
                <a:ext uri="{FF2B5EF4-FFF2-40B4-BE49-F238E27FC236}">
                  <a16:creationId xmlns:a16="http://schemas.microsoft.com/office/drawing/2014/main" id="{0B909E20-5158-409A-8894-78B87A2053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833881" y="5910157"/>
              <a:ext cx="1946275" cy="1946275"/>
            </a:xfrm>
            <a:prstGeom prst="rect">
              <a:avLst/>
            </a:prstGeom>
          </p:spPr>
        </p:pic>
      </p:grpSp>
      <p:grpSp>
        <p:nvGrpSpPr>
          <p:cNvPr id="140" name="Group 139" descr="" title="">
            <a:extLst>
              <a:ext uri="{FF2B5EF4-FFF2-40B4-BE49-F238E27FC236}">
                <a16:creationId xmlns:a16="http://schemas.microsoft.com/office/drawing/2014/main" id="{95A3F375-7485-4D62-AC25-88180F82C71F}"/>
              </a:ext>
            </a:extLst>
          </p:cNvPr>
          <p:cNvGrpSpPr/>
          <p:nvPr/>
        </p:nvGrpSpPr>
        <p:grpSpPr>
          <a:xfrm>
            <a:off x="3170895" y="8647294"/>
            <a:ext cx="1161494" cy="1962679"/>
            <a:chOff x="960569" y="8239984"/>
            <a:chExt cx="1466108" cy="2417500"/>
          </a:xfrm>
        </p:grpSpPr>
        <p:pic>
          <p:nvPicPr>
            <p:cNvPr id="141" name="Graphic 140" descr="" title="">
              <a:extLst>
                <a:ext uri="{FF2B5EF4-FFF2-40B4-BE49-F238E27FC236}">
                  <a16:creationId xmlns:a16="http://schemas.microsoft.com/office/drawing/2014/main" id="{2D8B495E-2F2B-47E4-BB75-6D27B3450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960569" y="8239984"/>
              <a:ext cx="1466108" cy="1466107"/>
            </a:xfrm>
            <a:prstGeom prst="rect">
              <a:avLst/>
            </a:prstGeom>
          </p:spPr>
        </p:pic>
        <p:grpSp>
          <p:nvGrpSpPr>
            <p:cNvPr id="142" name="Graphic 36" descr="" title="">
              <a:extLst>
                <a:ext uri="{FF2B5EF4-FFF2-40B4-BE49-F238E27FC236}">
                  <a16:creationId xmlns:a16="http://schemas.microsoft.com/office/drawing/2014/main" id="{560D1A9E-597A-4297-9F24-4F92323A9D0F}"/>
                </a:ext>
              </a:extLst>
            </p:cNvPr>
            <p:cNvGrpSpPr/>
            <p:nvPr/>
          </p:nvGrpSpPr>
          <p:grpSpPr>
            <a:xfrm>
              <a:off x="1139145" y="9493410"/>
              <a:ext cx="1036613" cy="1164074"/>
              <a:chOff x="1241576" y="4357523"/>
              <a:chExt cx="2700050" cy="3032045"/>
            </a:xfrm>
            <a:solidFill>
              <a:srgbClr val="3399FF"/>
            </a:solidFill>
          </p:grpSpPr>
          <p:grpSp>
            <p:nvGrpSpPr>
              <p:cNvPr id="143" name="Graphic 36" descr="" title="">
                <a:extLst>
                  <a:ext uri="{FF2B5EF4-FFF2-40B4-BE49-F238E27FC236}">
                    <a16:creationId xmlns:a16="http://schemas.microsoft.com/office/drawing/2014/main" id="{B90D2D95-D1BA-4C08-A0C3-2A8C8429F154}"/>
                  </a:ext>
                </a:extLst>
              </p:cNvPr>
              <p:cNvGrpSpPr/>
              <p:nvPr/>
            </p:nvGrpSpPr>
            <p:grpSpPr>
              <a:xfrm>
                <a:off x="1241576" y="4357523"/>
                <a:ext cx="2700050" cy="3032045"/>
                <a:chOff x="1241576" y="4357523"/>
                <a:chExt cx="2700050" cy="3032045"/>
              </a:xfrm>
              <a:grpFill/>
            </p:grpSpPr>
            <p:sp>
              <p:nvSpPr>
                <p:cNvPr id="146" name="Freeform: Shape 145" descr="" title="">
                  <a:extLst>
                    <a:ext uri="{FF2B5EF4-FFF2-40B4-BE49-F238E27FC236}">
                      <a16:creationId xmlns:a16="http://schemas.microsoft.com/office/drawing/2014/main" id="{B4998114-748A-4BA1-8F67-7ED818D5E1A9}"/>
                    </a:ext>
                  </a:extLst>
                </p:cNvPr>
                <p:cNvSpPr/>
                <p:nvPr/>
              </p:nvSpPr>
              <p:spPr>
                <a:xfrm>
                  <a:off x="1597314" y="5165301"/>
                  <a:ext cx="30902" cy="61086"/>
                </a:xfrm>
                <a:custGeom>
                  <a:avLst/>
                  <a:gdLst>
                    <a:gd name="connsiteX0" fmla="*/ 0 w 30902"/>
                    <a:gd name="connsiteY0" fmla="*/ 0 h 61086"/>
                    <a:gd name="connsiteX1" fmla="*/ 30903 w 30902"/>
                    <a:gd name="connsiteY1" fmla="*/ 0 h 61086"/>
                    <a:gd name="connsiteX2" fmla="*/ 30903 w 30902"/>
                    <a:gd name="connsiteY2" fmla="*/ 61086 h 61086"/>
                    <a:gd name="connsiteX3" fmla="*/ 0 w 30902"/>
                    <a:gd name="connsiteY3" fmla="*/ 61086 h 61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902" h="61086">
                      <a:moveTo>
                        <a:pt x="0" y="0"/>
                      </a:moveTo>
                      <a:lnTo>
                        <a:pt x="30903" y="0"/>
                      </a:lnTo>
                      <a:lnTo>
                        <a:pt x="30903" y="61086"/>
                      </a:lnTo>
                      <a:lnTo>
                        <a:pt x="0" y="61086"/>
                      </a:lnTo>
                      <a:close/>
                    </a:path>
                  </a:pathLst>
                </a:custGeom>
                <a:grpFill/>
                <a:ln w="716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7" name="Freeform: Shape 146" descr="" title="">
                  <a:extLst>
                    <a:ext uri="{FF2B5EF4-FFF2-40B4-BE49-F238E27FC236}">
                      <a16:creationId xmlns:a16="http://schemas.microsoft.com/office/drawing/2014/main" id="{F420B20A-10EA-420B-A927-62C12E18A3B5}"/>
                    </a:ext>
                  </a:extLst>
                </p:cNvPr>
                <p:cNvSpPr/>
                <p:nvPr/>
              </p:nvSpPr>
              <p:spPr>
                <a:xfrm>
                  <a:off x="1750390" y="5113558"/>
                  <a:ext cx="58930" cy="71147"/>
                </a:xfrm>
                <a:custGeom>
                  <a:avLst/>
                  <a:gdLst>
                    <a:gd name="connsiteX0" fmla="*/ 28747 w 58930"/>
                    <a:gd name="connsiteY0" fmla="*/ 0 h 71147"/>
                    <a:gd name="connsiteX1" fmla="*/ 58931 w 58930"/>
                    <a:gd name="connsiteY1" fmla="*/ 54618 h 71147"/>
                    <a:gd name="connsiteX2" fmla="*/ 32340 w 58930"/>
                    <a:gd name="connsiteY2" fmla="*/ 71148 h 71147"/>
                    <a:gd name="connsiteX3" fmla="*/ 0 w 58930"/>
                    <a:gd name="connsiteY3" fmla="*/ 16529 h 711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8930" h="71147">
                      <a:moveTo>
                        <a:pt x="28747" y="0"/>
                      </a:moveTo>
                      <a:lnTo>
                        <a:pt x="58931" y="54618"/>
                      </a:lnTo>
                      <a:lnTo>
                        <a:pt x="32340" y="71148"/>
                      </a:lnTo>
                      <a:lnTo>
                        <a:pt x="0" y="16529"/>
                      </a:lnTo>
                      <a:close/>
                    </a:path>
                  </a:pathLst>
                </a:custGeom>
                <a:grpFill/>
                <a:ln w="716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8" name="Freeform: Shape 147" descr="" title="">
                  <a:extLst>
                    <a:ext uri="{FF2B5EF4-FFF2-40B4-BE49-F238E27FC236}">
                      <a16:creationId xmlns:a16="http://schemas.microsoft.com/office/drawing/2014/main" id="{FF684356-9E3D-4F94-A0D8-9CE4E9A331FB}"/>
                    </a:ext>
                  </a:extLst>
                </p:cNvPr>
                <p:cNvSpPr/>
                <p:nvPr/>
              </p:nvSpPr>
              <p:spPr>
                <a:xfrm>
                  <a:off x="1856752" y="5026599"/>
                  <a:ext cx="69710" cy="56774"/>
                </a:xfrm>
                <a:custGeom>
                  <a:avLst/>
                  <a:gdLst>
                    <a:gd name="connsiteX0" fmla="*/ 14373 w 69710"/>
                    <a:gd name="connsiteY0" fmla="*/ 0 h 56774"/>
                    <a:gd name="connsiteX1" fmla="*/ 69710 w 69710"/>
                    <a:gd name="connsiteY1" fmla="*/ 30184 h 56774"/>
                    <a:gd name="connsiteX2" fmla="*/ 53181 w 69710"/>
                    <a:gd name="connsiteY2" fmla="*/ 56774 h 56774"/>
                    <a:gd name="connsiteX3" fmla="*/ 0 w 69710"/>
                    <a:gd name="connsiteY3" fmla="*/ 26591 h 567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9710" h="56774">
                      <a:moveTo>
                        <a:pt x="14373" y="0"/>
                      </a:moveTo>
                      <a:lnTo>
                        <a:pt x="69710" y="30184"/>
                      </a:lnTo>
                      <a:lnTo>
                        <a:pt x="53181" y="56774"/>
                      </a:lnTo>
                      <a:lnTo>
                        <a:pt x="0" y="26591"/>
                      </a:lnTo>
                      <a:close/>
                    </a:path>
                  </a:pathLst>
                </a:custGeom>
                <a:grpFill/>
                <a:ln w="716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9" name="Freeform: Shape 148" descr="" title="">
                  <a:extLst>
                    <a:ext uri="{FF2B5EF4-FFF2-40B4-BE49-F238E27FC236}">
                      <a16:creationId xmlns:a16="http://schemas.microsoft.com/office/drawing/2014/main" id="{19F14782-2E4D-45B9-8536-8E2D1B705892}"/>
                    </a:ext>
                  </a:extLst>
                </p:cNvPr>
                <p:cNvSpPr/>
                <p:nvPr/>
              </p:nvSpPr>
              <p:spPr>
                <a:xfrm>
                  <a:off x="1283258" y="5034504"/>
                  <a:ext cx="71147" cy="56774"/>
                </a:xfrm>
                <a:custGeom>
                  <a:avLst/>
                  <a:gdLst>
                    <a:gd name="connsiteX0" fmla="*/ 54619 w 71147"/>
                    <a:gd name="connsiteY0" fmla="*/ 0 h 56774"/>
                    <a:gd name="connsiteX1" fmla="*/ 71148 w 71147"/>
                    <a:gd name="connsiteY1" fmla="*/ 26591 h 56774"/>
                    <a:gd name="connsiteX2" fmla="*/ 15811 w 71147"/>
                    <a:gd name="connsiteY2" fmla="*/ 56774 h 56774"/>
                    <a:gd name="connsiteX3" fmla="*/ 0 w 71147"/>
                    <a:gd name="connsiteY3" fmla="*/ 30903 h 567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1147" h="56774">
                      <a:moveTo>
                        <a:pt x="54619" y="0"/>
                      </a:moveTo>
                      <a:lnTo>
                        <a:pt x="71148" y="26591"/>
                      </a:lnTo>
                      <a:lnTo>
                        <a:pt x="15811" y="56774"/>
                      </a:lnTo>
                      <a:lnTo>
                        <a:pt x="0" y="30903"/>
                      </a:lnTo>
                      <a:close/>
                    </a:path>
                  </a:pathLst>
                </a:custGeom>
                <a:grpFill/>
                <a:ln w="716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0" name="Freeform: Shape 149" descr="" title="">
                  <a:extLst>
                    <a:ext uri="{FF2B5EF4-FFF2-40B4-BE49-F238E27FC236}">
                      <a16:creationId xmlns:a16="http://schemas.microsoft.com/office/drawing/2014/main" id="{FC75946A-C90C-4D0B-92CD-544C724236B1}"/>
                    </a:ext>
                  </a:extLst>
                </p:cNvPr>
                <p:cNvSpPr/>
                <p:nvPr/>
              </p:nvSpPr>
              <p:spPr>
                <a:xfrm>
                  <a:off x="1409743" y="5121463"/>
                  <a:ext cx="57493" cy="71147"/>
                </a:xfrm>
                <a:custGeom>
                  <a:avLst/>
                  <a:gdLst>
                    <a:gd name="connsiteX0" fmla="*/ 30903 w 57493"/>
                    <a:gd name="connsiteY0" fmla="*/ 0 h 71147"/>
                    <a:gd name="connsiteX1" fmla="*/ 57493 w 57493"/>
                    <a:gd name="connsiteY1" fmla="*/ 16529 h 71147"/>
                    <a:gd name="connsiteX2" fmla="*/ 26591 w 57493"/>
                    <a:gd name="connsiteY2" fmla="*/ 71148 h 71147"/>
                    <a:gd name="connsiteX3" fmla="*/ 0 w 57493"/>
                    <a:gd name="connsiteY3" fmla="*/ 55337 h 711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7493" h="71147">
                      <a:moveTo>
                        <a:pt x="30903" y="0"/>
                      </a:moveTo>
                      <a:lnTo>
                        <a:pt x="57493" y="16529"/>
                      </a:lnTo>
                      <a:lnTo>
                        <a:pt x="26591" y="71148"/>
                      </a:lnTo>
                      <a:lnTo>
                        <a:pt x="0" y="55337"/>
                      </a:lnTo>
                      <a:close/>
                    </a:path>
                  </a:pathLst>
                </a:custGeom>
                <a:grpFill/>
                <a:ln w="716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1" name="Freeform: Shape 150" descr="" title="">
                  <a:extLst>
                    <a:ext uri="{FF2B5EF4-FFF2-40B4-BE49-F238E27FC236}">
                      <a16:creationId xmlns:a16="http://schemas.microsoft.com/office/drawing/2014/main" id="{7D494A1A-77F5-4C12-97FF-E8A371912840}"/>
                    </a:ext>
                  </a:extLst>
                </p:cNvPr>
                <p:cNvSpPr/>
                <p:nvPr/>
              </p:nvSpPr>
              <p:spPr>
                <a:xfrm>
                  <a:off x="3556394" y="5165301"/>
                  <a:ext cx="30902" cy="61086"/>
                </a:xfrm>
                <a:custGeom>
                  <a:avLst/>
                  <a:gdLst>
                    <a:gd name="connsiteX0" fmla="*/ 0 w 30902"/>
                    <a:gd name="connsiteY0" fmla="*/ 0 h 61086"/>
                    <a:gd name="connsiteX1" fmla="*/ 30903 w 30902"/>
                    <a:gd name="connsiteY1" fmla="*/ 0 h 61086"/>
                    <a:gd name="connsiteX2" fmla="*/ 30903 w 30902"/>
                    <a:gd name="connsiteY2" fmla="*/ 61086 h 61086"/>
                    <a:gd name="connsiteX3" fmla="*/ 0 w 30902"/>
                    <a:gd name="connsiteY3" fmla="*/ 61086 h 61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902" h="61086">
                      <a:moveTo>
                        <a:pt x="0" y="0"/>
                      </a:moveTo>
                      <a:lnTo>
                        <a:pt x="30903" y="0"/>
                      </a:lnTo>
                      <a:lnTo>
                        <a:pt x="30903" y="61086"/>
                      </a:lnTo>
                      <a:lnTo>
                        <a:pt x="0" y="61086"/>
                      </a:lnTo>
                      <a:close/>
                    </a:path>
                  </a:pathLst>
                </a:custGeom>
                <a:grpFill/>
                <a:ln w="716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2" name="Freeform: Shape 151" descr="" title="">
                  <a:extLst>
                    <a:ext uri="{FF2B5EF4-FFF2-40B4-BE49-F238E27FC236}">
                      <a16:creationId xmlns:a16="http://schemas.microsoft.com/office/drawing/2014/main" id="{CED71434-1DA9-4FCF-AB39-CC94F4D4B748}"/>
                    </a:ext>
                  </a:extLst>
                </p:cNvPr>
                <p:cNvSpPr/>
                <p:nvPr/>
              </p:nvSpPr>
              <p:spPr>
                <a:xfrm>
                  <a:off x="3375290" y="5113558"/>
                  <a:ext cx="58930" cy="71147"/>
                </a:xfrm>
                <a:custGeom>
                  <a:avLst/>
                  <a:gdLst>
                    <a:gd name="connsiteX0" fmla="*/ 30184 w 58930"/>
                    <a:gd name="connsiteY0" fmla="*/ 0 h 71147"/>
                    <a:gd name="connsiteX1" fmla="*/ 0 w 58930"/>
                    <a:gd name="connsiteY1" fmla="*/ 54618 h 71147"/>
                    <a:gd name="connsiteX2" fmla="*/ 26591 w 58930"/>
                    <a:gd name="connsiteY2" fmla="*/ 71148 h 71147"/>
                    <a:gd name="connsiteX3" fmla="*/ 58930 w 58930"/>
                    <a:gd name="connsiteY3" fmla="*/ 16529 h 711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8930" h="71147">
                      <a:moveTo>
                        <a:pt x="30184" y="0"/>
                      </a:moveTo>
                      <a:lnTo>
                        <a:pt x="0" y="54618"/>
                      </a:lnTo>
                      <a:lnTo>
                        <a:pt x="26591" y="71148"/>
                      </a:lnTo>
                      <a:lnTo>
                        <a:pt x="58930" y="16529"/>
                      </a:lnTo>
                      <a:close/>
                    </a:path>
                  </a:pathLst>
                </a:custGeom>
                <a:grpFill/>
                <a:ln w="716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3" name="Freeform: Shape 152" descr="" title="">
                  <a:extLst>
                    <a:ext uri="{FF2B5EF4-FFF2-40B4-BE49-F238E27FC236}">
                      <a16:creationId xmlns:a16="http://schemas.microsoft.com/office/drawing/2014/main" id="{C2CFF6E2-167E-458F-B7D9-B29328A7AB43}"/>
                    </a:ext>
                  </a:extLst>
                </p:cNvPr>
                <p:cNvSpPr/>
                <p:nvPr/>
              </p:nvSpPr>
              <p:spPr>
                <a:xfrm>
                  <a:off x="3258148" y="5026599"/>
                  <a:ext cx="69710" cy="56774"/>
                </a:xfrm>
                <a:custGeom>
                  <a:avLst/>
                  <a:gdLst>
                    <a:gd name="connsiteX0" fmla="*/ 55337 w 69710"/>
                    <a:gd name="connsiteY0" fmla="*/ 0 h 56774"/>
                    <a:gd name="connsiteX1" fmla="*/ 0 w 69710"/>
                    <a:gd name="connsiteY1" fmla="*/ 30184 h 56774"/>
                    <a:gd name="connsiteX2" fmla="*/ 16529 w 69710"/>
                    <a:gd name="connsiteY2" fmla="*/ 56774 h 56774"/>
                    <a:gd name="connsiteX3" fmla="*/ 69711 w 69710"/>
                    <a:gd name="connsiteY3" fmla="*/ 26591 h 567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9710" h="56774">
                      <a:moveTo>
                        <a:pt x="55337" y="0"/>
                      </a:moveTo>
                      <a:lnTo>
                        <a:pt x="0" y="30184"/>
                      </a:lnTo>
                      <a:lnTo>
                        <a:pt x="16529" y="56774"/>
                      </a:lnTo>
                      <a:lnTo>
                        <a:pt x="69711" y="26591"/>
                      </a:lnTo>
                      <a:close/>
                    </a:path>
                  </a:pathLst>
                </a:custGeom>
                <a:grpFill/>
                <a:ln w="716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4" name="Freeform: Shape 153" descr="" title="">
                  <a:extLst>
                    <a:ext uri="{FF2B5EF4-FFF2-40B4-BE49-F238E27FC236}">
                      <a16:creationId xmlns:a16="http://schemas.microsoft.com/office/drawing/2014/main" id="{D590C43A-41C6-4242-9D79-987B7A580B9F}"/>
                    </a:ext>
                  </a:extLst>
                </p:cNvPr>
                <p:cNvSpPr/>
                <p:nvPr/>
              </p:nvSpPr>
              <p:spPr>
                <a:xfrm>
                  <a:off x="3830205" y="5034504"/>
                  <a:ext cx="71147" cy="56774"/>
                </a:xfrm>
                <a:custGeom>
                  <a:avLst/>
                  <a:gdLst>
                    <a:gd name="connsiteX0" fmla="*/ 16529 w 71147"/>
                    <a:gd name="connsiteY0" fmla="*/ 0 h 56774"/>
                    <a:gd name="connsiteX1" fmla="*/ 0 w 71147"/>
                    <a:gd name="connsiteY1" fmla="*/ 26591 h 56774"/>
                    <a:gd name="connsiteX2" fmla="*/ 55337 w 71147"/>
                    <a:gd name="connsiteY2" fmla="*/ 56774 h 56774"/>
                    <a:gd name="connsiteX3" fmla="*/ 71148 w 71147"/>
                    <a:gd name="connsiteY3" fmla="*/ 30903 h 567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1147" h="56774">
                      <a:moveTo>
                        <a:pt x="16529" y="0"/>
                      </a:moveTo>
                      <a:lnTo>
                        <a:pt x="0" y="26591"/>
                      </a:lnTo>
                      <a:lnTo>
                        <a:pt x="55337" y="56774"/>
                      </a:lnTo>
                      <a:lnTo>
                        <a:pt x="71148" y="30903"/>
                      </a:lnTo>
                      <a:close/>
                    </a:path>
                  </a:pathLst>
                </a:custGeom>
                <a:grpFill/>
                <a:ln w="716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5" name="Freeform: Shape 154" descr="" title="">
                  <a:extLst>
                    <a:ext uri="{FF2B5EF4-FFF2-40B4-BE49-F238E27FC236}">
                      <a16:creationId xmlns:a16="http://schemas.microsoft.com/office/drawing/2014/main" id="{A8F614EE-B560-4575-8A08-0C4C47F7743E}"/>
                    </a:ext>
                  </a:extLst>
                </p:cNvPr>
                <p:cNvSpPr/>
                <p:nvPr/>
              </p:nvSpPr>
              <p:spPr>
                <a:xfrm>
                  <a:off x="3717375" y="5121463"/>
                  <a:ext cx="57493" cy="71147"/>
                </a:xfrm>
                <a:custGeom>
                  <a:avLst/>
                  <a:gdLst>
                    <a:gd name="connsiteX0" fmla="*/ 26591 w 57493"/>
                    <a:gd name="connsiteY0" fmla="*/ 0 h 71147"/>
                    <a:gd name="connsiteX1" fmla="*/ 0 w 57493"/>
                    <a:gd name="connsiteY1" fmla="*/ 16529 h 71147"/>
                    <a:gd name="connsiteX2" fmla="*/ 30903 w 57493"/>
                    <a:gd name="connsiteY2" fmla="*/ 71148 h 71147"/>
                    <a:gd name="connsiteX3" fmla="*/ 57493 w 57493"/>
                    <a:gd name="connsiteY3" fmla="*/ 55337 h 711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7493" h="71147">
                      <a:moveTo>
                        <a:pt x="26591" y="0"/>
                      </a:moveTo>
                      <a:lnTo>
                        <a:pt x="0" y="16529"/>
                      </a:lnTo>
                      <a:lnTo>
                        <a:pt x="30903" y="71148"/>
                      </a:lnTo>
                      <a:lnTo>
                        <a:pt x="57493" y="55337"/>
                      </a:lnTo>
                      <a:close/>
                    </a:path>
                  </a:pathLst>
                </a:custGeom>
                <a:grpFill/>
                <a:ln w="716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6" name="Freeform: Shape 155" descr="" title="">
                  <a:extLst>
                    <a:ext uri="{FF2B5EF4-FFF2-40B4-BE49-F238E27FC236}">
                      <a16:creationId xmlns:a16="http://schemas.microsoft.com/office/drawing/2014/main" id="{17C0AEFE-CED0-4B41-A292-C9035712DB88}"/>
                    </a:ext>
                  </a:extLst>
                </p:cNvPr>
                <p:cNvSpPr/>
                <p:nvPr/>
              </p:nvSpPr>
              <p:spPr>
                <a:xfrm>
                  <a:off x="1241576" y="4357523"/>
                  <a:ext cx="2700050" cy="3032045"/>
                </a:xfrm>
                <a:custGeom>
                  <a:avLst/>
                  <a:gdLst>
                    <a:gd name="connsiteX0" fmla="*/ 2579287 w 2700050"/>
                    <a:gd name="connsiteY0" fmla="*/ 91989 h 3032045"/>
                    <a:gd name="connsiteX1" fmla="*/ 1438766 w 2700050"/>
                    <a:gd name="connsiteY1" fmla="*/ 91989 h 3032045"/>
                    <a:gd name="connsiteX2" fmla="*/ 1422956 w 2700050"/>
                    <a:gd name="connsiteY2" fmla="*/ 58930 h 3032045"/>
                    <a:gd name="connsiteX3" fmla="*/ 1422956 w 2700050"/>
                    <a:gd name="connsiteY3" fmla="*/ 57493 h 3032045"/>
                    <a:gd name="connsiteX4" fmla="*/ 1419362 w 2700050"/>
                    <a:gd name="connsiteY4" fmla="*/ 54619 h 3032045"/>
                    <a:gd name="connsiteX5" fmla="*/ 1360432 w 2700050"/>
                    <a:gd name="connsiteY5" fmla="*/ 0 h 3032045"/>
                    <a:gd name="connsiteX6" fmla="*/ 1351089 w 2700050"/>
                    <a:gd name="connsiteY6" fmla="*/ 6468 h 3032045"/>
                    <a:gd name="connsiteX7" fmla="*/ 1341028 w 2700050"/>
                    <a:gd name="connsiteY7" fmla="*/ 0 h 3032045"/>
                    <a:gd name="connsiteX8" fmla="*/ 1282097 w 2700050"/>
                    <a:gd name="connsiteY8" fmla="*/ 54619 h 3032045"/>
                    <a:gd name="connsiteX9" fmla="*/ 1278504 w 2700050"/>
                    <a:gd name="connsiteY9" fmla="*/ 57493 h 3032045"/>
                    <a:gd name="connsiteX10" fmla="*/ 1278504 w 2700050"/>
                    <a:gd name="connsiteY10" fmla="*/ 59649 h 3032045"/>
                    <a:gd name="connsiteX11" fmla="*/ 1262694 w 2700050"/>
                    <a:gd name="connsiteY11" fmla="*/ 92708 h 3032045"/>
                    <a:gd name="connsiteX12" fmla="*/ 122173 w 2700050"/>
                    <a:gd name="connsiteY12" fmla="*/ 92708 h 3032045"/>
                    <a:gd name="connsiteX13" fmla="*/ 0 w 2700050"/>
                    <a:gd name="connsiteY13" fmla="*/ 214162 h 3032045"/>
                    <a:gd name="connsiteX14" fmla="*/ 81209 w 2700050"/>
                    <a:gd name="connsiteY14" fmla="*/ 329148 h 3032045"/>
                    <a:gd name="connsiteX15" fmla="*/ 81209 w 2700050"/>
                    <a:gd name="connsiteY15" fmla="*/ 418263 h 3032045"/>
                    <a:gd name="connsiteX16" fmla="*/ 146608 w 2700050"/>
                    <a:gd name="connsiteY16" fmla="*/ 494441 h 3032045"/>
                    <a:gd name="connsiteX17" fmla="*/ 362207 w 2700050"/>
                    <a:gd name="connsiteY17" fmla="*/ 661171 h 3032045"/>
                    <a:gd name="connsiteX18" fmla="*/ 577088 w 2700050"/>
                    <a:gd name="connsiteY18" fmla="*/ 496597 h 3032045"/>
                    <a:gd name="connsiteX19" fmla="*/ 650391 w 2700050"/>
                    <a:gd name="connsiteY19" fmla="*/ 418263 h 3032045"/>
                    <a:gd name="connsiteX20" fmla="*/ 650391 w 2700050"/>
                    <a:gd name="connsiteY20" fmla="*/ 337054 h 3032045"/>
                    <a:gd name="connsiteX21" fmla="*/ 1259819 w 2700050"/>
                    <a:gd name="connsiteY21" fmla="*/ 337054 h 3032045"/>
                    <a:gd name="connsiteX22" fmla="*/ 1259819 w 2700050"/>
                    <a:gd name="connsiteY22" fmla="*/ 518876 h 3032045"/>
                    <a:gd name="connsiteX23" fmla="*/ 1259819 w 2700050"/>
                    <a:gd name="connsiteY23" fmla="*/ 555528 h 3032045"/>
                    <a:gd name="connsiteX24" fmla="*/ 1259819 w 2700050"/>
                    <a:gd name="connsiteY24" fmla="*/ 3032046 h 3032045"/>
                    <a:gd name="connsiteX25" fmla="*/ 1278504 w 2700050"/>
                    <a:gd name="connsiteY25" fmla="*/ 3032046 h 3032045"/>
                    <a:gd name="connsiteX26" fmla="*/ 1422237 w 2700050"/>
                    <a:gd name="connsiteY26" fmla="*/ 3032046 h 3032045"/>
                    <a:gd name="connsiteX27" fmla="*/ 1440922 w 2700050"/>
                    <a:gd name="connsiteY27" fmla="*/ 3032046 h 3032045"/>
                    <a:gd name="connsiteX28" fmla="*/ 1440922 w 2700050"/>
                    <a:gd name="connsiteY28" fmla="*/ 555528 h 3032045"/>
                    <a:gd name="connsiteX29" fmla="*/ 1440922 w 2700050"/>
                    <a:gd name="connsiteY29" fmla="*/ 518876 h 3032045"/>
                    <a:gd name="connsiteX30" fmla="*/ 1440922 w 2700050"/>
                    <a:gd name="connsiteY30" fmla="*/ 337054 h 3032045"/>
                    <a:gd name="connsiteX31" fmla="*/ 2050350 w 2700050"/>
                    <a:gd name="connsiteY31" fmla="*/ 337054 h 3032045"/>
                    <a:gd name="connsiteX32" fmla="*/ 2050350 w 2700050"/>
                    <a:gd name="connsiteY32" fmla="*/ 418981 h 3032045"/>
                    <a:gd name="connsiteX33" fmla="*/ 2122935 w 2700050"/>
                    <a:gd name="connsiteY33" fmla="*/ 496597 h 3032045"/>
                    <a:gd name="connsiteX34" fmla="*/ 2337816 w 2700050"/>
                    <a:gd name="connsiteY34" fmla="*/ 661171 h 3032045"/>
                    <a:gd name="connsiteX35" fmla="*/ 2553415 w 2700050"/>
                    <a:gd name="connsiteY35" fmla="*/ 494441 h 3032045"/>
                    <a:gd name="connsiteX36" fmla="*/ 2618813 w 2700050"/>
                    <a:gd name="connsiteY36" fmla="*/ 418263 h 3032045"/>
                    <a:gd name="connsiteX37" fmla="*/ 2618813 w 2700050"/>
                    <a:gd name="connsiteY37" fmla="*/ 329148 h 3032045"/>
                    <a:gd name="connsiteX38" fmla="*/ 2700023 w 2700050"/>
                    <a:gd name="connsiteY38" fmla="*/ 214162 h 3032045"/>
                    <a:gd name="connsiteX39" fmla="*/ 2579287 w 2700050"/>
                    <a:gd name="connsiteY39" fmla="*/ 91989 h 3032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2700050" h="3032045">
                      <a:moveTo>
                        <a:pt x="2579287" y="91989"/>
                      </a:moveTo>
                      <a:lnTo>
                        <a:pt x="1438766" y="91989"/>
                      </a:lnTo>
                      <a:cubicBezTo>
                        <a:pt x="1435892" y="79772"/>
                        <a:pt x="1430861" y="68273"/>
                        <a:pt x="1422956" y="58930"/>
                      </a:cubicBezTo>
                      <a:lnTo>
                        <a:pt x="1422956" y="57493"/>
                      </a:lnTo>
                      <a:lnTo>
                        <a:pt x="1419362" y="54619"/>
                      </a:lnTo>
                      <a:lnTo>
                        <a:pt x="1360432" y="0"/>
                      </a:lnTo>
                      <a:lnTo>
                        <a:pt x="1351089" y="6468"/>
                      </a:lnTo>
                      <a:lnTo>
                        <a:pt x="1341028" y="0"/>
                      </a:lnTo>
                      <a:lnTo>
                        <a:pt x="1282097" y="54619"/>
                      </a:lnTo>
                      <a:lnTo>
                        <a:pt x="1278504" y="57493"/>
                      </a:lnTo>
                      <a:lnTo>
                        <a:pt x="1278504" y="59649"/>
                      </a:lnTo>
                      <a:cubicBezTo>
                        <a:pt x="1270599" y="68992"/>
                        <a:pt x="1265568" y="80490"/>
                        <a:pt x="1262694" y="92708"/>
                      </a:cubicBezTo>
                      <a:lnTo>
                        <a:pt x="122173" y="92708"/>
                      </a:lnTo>
                      <a:cubicBezTo>
                        <a:pt x="55337" y="91989"/>
                        <a:pt x="0" y="147326"/>
                        <a:pt x="0" y="214162"/>
                      </a:cubicBezTo>
                      <a:cubicBezTo>
                        <a:pt x="0" y="267343"/>
                        <a:pt x="34496" y="311900"/>
                        <a:pt x="81209" y="329148"/>
                      </a:cubicBezTo>
                      <a:lnTo>
                        <a:pt x="81209" y="418263"/>
                      </a:lnTo>
                      <a:cubicBezTo>
                        <a:pt x="81209" y="457071"/>
                        <a:pt x="109237" y="487255"/>
                        <a:pt x="146608" y="494441"/>
                      </a:cubicBezTo>
                      <a:cubicBezTo>
                        <a:pt x="171761" y="589305"/>
                        <a:pt x="258719" y="661171"/>
                        <a:pt x="362207" y="661171"/>
                      </a:cubicBezTo>
                      <a:cubicBezTo>
                        <a:pt x="464976" y="661171"/>
                        <a:pt x="551934" y="590742"/>
                        <a:pt x="577088" y="496597"/>
                      </a:cubicBezTo>
                      <a:cubicBezTo>
                        <a:pt x="618052" y="492285"/>
                        <a:pt x="650391" y="459945"/>
                        <a:pt x="650391" y="418263"/>
                      </a:cubicBezTo>
                      <a:lnTo>
                        <a:pt x="650391" y="337054"/>
                      </a:lnTo>
                      <a:lnTo>
                        <a:pt x="1259819" y="337054"/>
                      </a:lnTo>
                      <a:lnTo>
                        <a:pt x="1259819" y="518876"/>
                      </a:lnTo>
                      <a:lnTo>
                        <a:pt x="1259819" y="555528"/>
                      </a:lnTo>
                      <a:lnTo>
                        <a:pt x="1259819" y="3032046"/>
                      </a:lnTo>
                      <a:lnTo>
                        <a:pt x="1278504" y="3032046"/>
                      </a:lnTo>
                      <a:lnTo>
                        <a:pt x="1422237" y="3032046"/>
                      </a:lnTo>
                      <a:lnTo>
                        <a:pt x="1440922" y="3032046"/>
                      </a:lnTo>
                      <a:lnTo>
                        <a:pt x="1440922" y="555528"/>
                      </a:lnTo>
                      <a:lnTo>
                        <a:pt x="1440922" y="518876"/>
                      </a:lnTo>
                      <a:lnTo>
                        <a:pt x="1440922" y="337054"/>
                      </a:lnTo>
                      <a:lnTo>
                        <a:pt x="2050350" y="337054"/>
                      </a:lnTo>
                      <a:lnTo>
                        <a:pt x="2050350" y="418981"/>
                      </a:lnTo>
                      <a:cubicBezTo>
                        <a:pt x="2050350" y="460664"/>
                        <a:pt x="2082690" y="492285"/>
                        <a:pt x="2122935" y="496597"/>
                      </a:cubicBezTo>
                      <a:cubicBezTo>
                        <a:pt x="2148088" y="590742"/>
                        <a:pt x="2235047" y="661171"/>
                        <a:pt x="2337816" y="661171"/>
                      </a:cubicBezTo>
                      <a:cubicBezTo>
                        <a:pt x="2441303" y="661171"/>
                        <a:pt x="2528262" y="590024"/>
                        <a:pt x="2553415" y="494441"/>
                      </a:cubicBezTo>
                      <a:cubicBezTo>
                        <a:pt x="2590067" y="487255"/>
                        <a:pt x="2618813" y="457071"/>
                        <a:pt x="2618813" y="418263"/>
                      </a:cubicBezTo>
                      <a:lnTo>
                        <a:pt x="2618813" y="329148"/>
                      </a:lnTo>
                      <a:cubicBezTo>
                        <a:pt x="2666245" y="311900"/>
                        <a:pt x="2700023" y="267343"/>
                        <a:pt x="2700023" y="214162"/>
                      </a:cubicBezTo>
                      <a:cubicBezTo>
                        <a:pt x="2701460" y="147326"/>
                        <a:pt x="2646842" y="91989"/>
                        <a:pt x="2579287" y="91989"/>
                      </a:cubicBezTo>
                      <a:close/>
                    </a:path>
                  </a:pathLst>
                </a:custGeom>
                <a:grpFill/>
                <a:ln w="716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44" name="Freeform: Shape 143" descr="" title="">
                <a:extLst>
                  <a:ext uri="{FF2B5EF4-FFF2-40B4-BE49-F238E27FC236}">
                    <a16:creationId xmlns:a16="http://schemas.microsoft.com/office/drawing/2014/main" id="{0CECF3E5-F1BC-4BFF-B2B6-A10D113EB5B1}"/>
                  </a:ext>
                </a:extLst>
              </p:cNvPr>
              <p:cNvSpPr/>
              <p:nvPr/>
            </p:nvSpPr>
            <p:spPr>
              <a:xfrm>
                <a:off x="1388902" y="4852682"/>
                <a:ext cx="434792" cy="166011"/>
              </a:xfrm>
              <a:custGeom>
                <a:avLst/>
                <a:gdLst>
                  <a:gd name="connsiteX0" fmla="*/ 0 w 434792"/>
                  <a:gd name="connsiteY0" fmla="*/ 0 h 166011"/>
                  <a:gd name="connsiteX1" fmla="*/ 215599 w 434792"/>
                  <a:gd name="connsiteY1" fmla="*/ 166012 h 166011"/>
                  <a:gd name="connsiteX2" fmla="*/ 430480 w 434792"/>
                  <a:gd name="connsiteY2" fmla="*/ 1437 h 166011"/>
                  <a:gd name="connsiteX3" fmla="*/ 434792 w 434792"/>
                  <a:gd name="connsiteY3" fmla="*/ 0 h 166011"/>
                  <a:gd name="connsiteX4" fmla="*/ 0 w 434792"/>
                  <a:gd name="connsiteY4" fmla="*/ 0 h 166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4792" h="166011">
                    <a:moveTo>
                      <a:pt x="0" y="0"/>
                    </a:moveTo>
                    <a:cubicBezTo>
                      <a:pt x="25153" y="94864"/>
                      <a:pt x="112112" y="166012"/>
                      <a:pt x="215599" y="166012"/>
                    </a:cubicBezTo>
                    <a:cubicBezTo>
                      <a:pt x="318368" y="166012"/>
                      <a:pt x="405327" y="95582"/>
                      <a:pt x="430480" y="1437"/>
                    </a:cubicBezTo>
                    <a:cubicBezTo>
                      <a:pt x="431917" y="1437"/>
                      <a:pt x="433355" y="719"/>
                      <a:pt x="43479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716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 descr="" title="">
                <a:extLst>
                  <a:ext uri="{FF2B5EF4-FFF2-40B4-BE49-F238E27FC236}">
                    <a16:creationId xmlns:a16="http://schemas.microsoft.com/office/drawing/2014/main" id="{74BE23AD-B19D-41BB-A44D-B76273DB513A}"/>
                  </a:ext>
                </a:extLst>
              </p:cNvPr>
              <p:cNvSpPr/>
              <p:nvPr/>
            </p:nvSpPr>
            <p:spPr>
              <a:xfrm>
                <a:off x="3365948" y="4852682"/>
                <a:ext cx="434792" cy="166011"/>
              </a:xfrm>
              <a:custGeom>
                <a:avLst/>
                <a:gdLst>
                  <a:gd name="connsiteX0" fmla="*/ 0 w 434792"/>
                  <a:gd name="connsiteY0" fmla="*/ 0 h 166011"/>
                  <a:gd name="connsiteX1" fmla="*/ 215599 w 434792"/>
                  <a:gd name="connsiteY1" fmla="*/ 166012 h 166011"/>
                  <a:gd name="connsiteX2" fmla="*/ 430480 w 434792"/>
                  <a:gd name="connsiteY2" fmla="*/ 1437 h 166011"/>
                  <a:gd name="connsiteX3" fmla="*/ 434792 w 434792"/>
                  <a:gd name="connsiteY3" fmla="*/ 0 h 166011"/>
                  <a:gd name="connsiteX4" fmla="*/ 0 w 434792"/>
                  <a:gd name="connsiteY4" fmla="*/ 0 h 166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4792" h="166011">
                    <a:moveTo>
                      <a:pt x="0" y="0"/>
                    </a:moveTo>
                    <a:cubicBezTo>
                      <a:pt x="25153" y="94864"/>
                      <a:pt x="112112" y="166012"/>
                      <a:pt x="215599" y="166012"/>
                    </a:cubicBezTo>
                    <a:cubicBezTo>
                      <a:pt x="318369" y="166012"/>
                      <a:pt x="405327" y="95582"/>
                      <a:pt x="430480" y="1437"/>
                    </a:cubicBezTo>
                    <a:cubicBezTo>
                      <a:pt x="431917" y="1437"/>
                      <a:pt x="433355" y="719"/>
                      <a:pt x="43479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716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57" name="Group 156" descr="" title="">
            <a:extLst>
              <a:ext uri="{FF2B5EF4-FFF2-40B4-BE49-F238E27FC236}">
                <a16:creationId xmlns:a16="http://schemas.microsoft.com/office/drawing/2014/main" id="{B844EF5A-4B14-476B-A37F-175CA75A6118}"/>
              </a:ext>
            </a:extLst>
          </p:cNvPr>
          <p:cNvGrpSpPr/>
          <p:nvPr/>
        </p:nvGrpSpPr>
        <p:grpSpPr>
          <a:xfrm>
            <a:off x="1579093" y="5734366"/>
            <a:ext cx="1526550" cy="1597597"/>
            <a:chOff x="5796395" y="4832649"/>
            <a:chExt cx="1526550" cy="1597597"/>
          </a:xfrm>
        </p:grpSpPr>
        <p:pic>
          <p:nvPicPr>
            <p:cNvPr id="158" name="Graphic 157" descr="" title="">
              <a:extLst>
                <a:ext uri="{FF2B5EF4-FFF2-40B4-BE49-F238E27FC236}">
                  <a16:creationId xmlns:a16="http://schemas.microsoft.com/office/drawing/2014/main" id="{80F0544F-8CF2-43DB-9229-50E578984F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5796395" y="5334792"/>
              <a:ext cx="1095454" cy="1095454"/>
            </a:xfrm>
            <a:prstGeom prst="rect">
              <a:avLst/>
            </a:prstGeom>
          </p:spPr>
        </p:pic>
        <p:pic>
          <p:nvPicPr>
            <p:cNvPr id="159" name="Graphic 158" descr="" title="">
              <a:extLst>
                <a:ext uri="{FF2B5EF4-FFF2-40B4-BE49-F238E27FC236}">
                  <a16:creationId xmlns:a16="http://schemas.microsoft.com/office/drawing/2014/main" id="{A11B025E-2F21-45F7-B319-182FD7876D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5996289" y="4832649"/>
              <a:ext cx="1326656" cy="1326656"/>
            </a:xfrm>
            <a:prstGeom prst="rect">
              <a:avLst/>
            </a:prstGeom>
          </p:spPr>
        </p:pic>
      </p:grpSp>
      <p:grpSp>
        <p:nvGrpSpPr>
          <p:cNvPr id="160" name="Group 159" descr="" title="">
            <a:extLst>
              <a:ext uri="{FF2B5EF4-FFF2-40B4-BE49-F238E27FC236}">
                <a16:creationId xmlns:a16="http://schemas.microsoft.com/office/drawing/2014/main" id="{8B4AA225-FFEE-4A0F-BA47-DB815D9A0D8B}"/>
              </a:ext>
            </a:extLst>
          </p:cNvPr>
          <p:cNvGrpSpPr/>
          <p:nvPr/>
        </p:nvGrpSpPr>
        <p:grpSpPr>
          <a:xfrm>
            <a:off x="4876967" y="5570718"/>
            <a:ext cx="1591955" cy="2135641"/>
            <a:chOff x="4985424" y="4901114"/>
            <a:chExt cx="1946275" cy="2610968"/>
          </a:xfrm>
        </p:grpSpPr>
        <p:grpSp>
          <p:nvGrpSpPr>
            <p:cNvPr id="161" name="Group 160" descr="" title="">
              <a:extLst>
                <a:ext uri="{FF2B5EF4-FFF2-40B4-BE49-F238E27FC236}">
                  <a16:creationId xmlns:a16="http://schemas.microsoft.com/office/drawing/2014/main" id="{A25CE13E-37D3-41A3-A4BA-45034BE3AD72}"/>
                </a:ext>
              </a:extLst>
            </p:cNvPr>
            <p:cNvGrpSpPr/>
            <p:nvPr/>
          </p:nvGrpSpPr>
          <p:grpSpPr>
            <a:xfrm>
              <a:off x="5294659" y="6343079"/>
              <a:ext cx="1250835" cy="1169003"/>
              <a:chOff x="7889311" y="7901438"/>
              <a:chExt cx="1250835" cy="1169003"/>
            </a:xfrm>
          </p:grpSpPr>
          <p:sp>
            <p:nvSpPr>
              <p:cNvPr id="163" name="Freeform: Shape 162" descr="" title="">
                <a:extLst>
                  <a:ext uri="{FF2B5EF4-FFF2-40B4-BE49-F238E27FC236}">
                    <a16:creationId xmlns:a16="http://schemas.microsoft.com/office/drawing/2014/main" id="{01AFF40E-0ECA-475D-B6BB-AD06E2270D8D}"/>
                  </a:ext>
                </a:extLst>
              </p:cNvPr>
              <p:cNvSpPr/>
              <p:nvPr/>
            </p:nvSpPr>
            <p:spPr>
              <a:xfrm>
                <a:off x="7889311" y="8018704"/>
                <a:ext cx="292251" cy="1043753"/>
              </a:xfrm>
              <a:custGeom>
                <a:avLst/>
                <a:gdLst>
                  <a:gd name="connsiteX0" fmla="*/ 263026 w 292250"/>
                  <a:gd name="connsiteY0" fmla="*/ 348275 h 1043753"/>
                  <a:gd name="connsiteX1" fmla="*/ 263026 w 292250"/>
                  <a:gd name="connsiteY1" fmla="*/ 283562 h 1043753"/>
                  <a:gd name="connsiteX2" fmla="*/ 235471 w 292250"/>
                  <a:gd name="connsiteY2" fmla="*/ 283562 h 1043753"/>
                  <a:gd name="connsiteX3" fmla="*/ 235471 w 292250"/>
                  <a:gd name="connsiteY3" fmla="*/ 173342 h 1043753"/>
                  <a:gd name="connsiteX4" fmla="*/ 175350 w 292250"/>
                  <a:gd name="connsiteY4" fmla="*/ 173342 h 1043753"/>
                  <a:gd name="connsiteX5" fmla="*/ 175350 w 292250"/>
                  <a:gd name="connsiteY5" fmla="*/ 35566 h 1043753"/>
                  <a:gd name="connsiteX6" fmla="*/ 149048 w 292250"/>
                  <a:gd name="connsiteY6" fmla="*/ 79 h 1043753"/>
                  <a:gd name="connsiteX7" fmla="*/ 118153 w 292250"/>
                  <a:gd name="connsiteY7" fmla="*/ 34314 h 1043753"/>
                  <a:gd name="connsiteX8" fmla="*/ 118153 w 292250"/>
                  <a:gd name="connsiteY8" fmla="*/ 173342 h 1043753"/>
                  <a:gd name="connsiteX9" fmla="*/ 57198 w 292250"/>
                  <a:gd name="connsiteY9" fmla="*/ 173342 h 1043753"/>
                  <a:gd name="connsiteX10" fmla="*/ 57198 w 292250"/>
                  <a:gd name="connsiteY10" fmla="*/ 280222 h 1043753"/>
                  <a:gd name="connsiteX11" fmla="*/ 55945 w 292250"/>
                  <a:gd name="connsiteY11" fmla="*/ 283562 h 1043753"/>
                  <a:gd name="connsiteX12" fmla="*/ 29643 w 292250"/>
                  <a:gd name="connsiteY12" fmla="*/ 283562 h 1043753"/>
                  <a:gd name="connsiteX13" fmla="*/ 29643 w 292250"/>
                  <a:gd name="connsiteY13" fmla="*/ 296922 h 1043753"/>
                  <a:gd name="connsiteX14" fmla="*/ 28808 w 292250"/>
                  <a:gd name="connsiteY14" fmla="*/ 296922 h 1043753"/>
                  <a:gd name="connsiteX15" fmla="*/ 28808 w 292250"/>
                  <a:gd name="connsiteY15" fmla="*/ 347857 h 1043753"/>
                  <a:gd name="connsiteX16" fmla="*/ 0 w 292250"/>
                  <a:gd name="connsiteY16" fmla="*/ 347857 h 1043753"/>
                  <a:gd name="connsiteX17" fmla="*/ 0 w 292250"/>
                  <a:gd name="connsiteY17" fmla="*/ 352867 h 1043753"/>
                  <a:gd name="connsiteX18" fmla="*/ 0 w 292250"/>
                  <a:gd name="connsiteY18" fmla="*/ 461418 h 1043753"/>
                  <a:gd name="connsiteX19" fmla="*/ 0 w 292250"/>
                  <a:gd name="connsiteY19" fmla="*/ 1055940 h 1043753"/>
                  <a:gd name="connsiteX20" fmla="*/ 293921 w 292250"/>
                  <a:gd name="connsiteY20" fmla="*/ 1055940 h 1043753"/>
                  <a:gd name="connsiteX21" fmla="*/ 293921 w 292250"/>
                  <a:gd name="connsiteY21" fmla="*/ 461418 h 1043753"/>
                  <a:gd name="connsiteX22" fmla="*/ 293921 w 292250"/>
                  <a:gd name="connsiteY22" fmla="*/ 355372 h 1043753"/>
                  <a:gd name="connsiteX23" fmla="*/ 293921 w 292250"/>
                  <a:gd name="connsiteY23" fmla="*/ 347857 h 1043753"/>
                  <a:gd name="connsiteX24" fmla="*/ 263026 w 292250"/>
                  <a:gd name="connsiteY24" fmla="*/ 347857 h 1043753"/>
                  <a:gd name="connsiteX25" fmla="*/ 116483 w 292250"/>
                  <a:gd name="connsiteY25" fmla="*/ 938204 h 1043753"/>
                  <a:gd name="connsiteX26" fmla="*/ 62208 w 292250"/>
                  <a:gd name="connsiteY26" fmla="*/ 938204 h 1043753"/>
                  <a:gd name="connsiteX27" fmla="*/ 62208 w 292250"/>
                  <a:gd name="connsiteY27" fmla="*/ 883929 h 1043753"/>
                  <a:gd name="connsiteX28" fmla="*/ 116483 w 292250"/>
                  <a:gd name="connsiteY28" fmla="*/ 883929 h 1043753"/>
                  <a:gd name="connsiteX29" fmla="*/ 116483 w 292250"/>
                  <a:gd name="connsiteY29" fmla="*/ 938204 h 1043753"/>
                  <a:gd name="connsiteX30" fmla="*/ 116483 w 292250"/>
                  <a:gd name="connsiteY30" fmla="*/ 820469 h 1043753"/>
                  <a:gd name="connsiteX31" fmla="*/ 62208 w 292250"/>
                  <a:gd name="connsiteY31" fmla="*/ 820469 h 1043753"/>
                  <a:gd name="connsiteX32" fmla="*/ 62208 w 292250"/>
                  <a:gd name="connsiteY32" fmla="*/ 766194 h 1043753"/>
                  <a:gd name="connsiteX33" fmla="*/ 116483 w 292250"/>
                  <a:gd name="connsiteY33" fmla="*/ 766194 h 1043753"/>
                  <a:gd name="connsiteX34" fmla="*/ 116483 w 292250"/>
                  <a:gd name="connsiteY34" fmla="*/ 820469 h 1043753"/>
                  <a:gd name="connsiteX35" fmla="*/ 116483 w 292250"/>
                  <a:gd name="connsiteY35" fmla="*/ 703151 h 1043753"/>
                  <a:gd name="connsiteX36" fmla="*/ 62208 w 292250"/>
                  <a:gd name="connsiteY36" fmla="*/ 703151 h 1043753"/>
                  <a:gd name="connsiteX37" fmla="*/ 62208 w 292250"/>
                  <a:gd name="connsiteY37" fmla="*/ 648876 h 1043753"/>
                  <a:gd name="connsiteX38" fmla="*/ 116483 w 292250"/>
                  <a:gd name="connsiteY38" fmla="*/ 648876 h 1043753"/>
                  <a:gd name="connsiteX39" fmla="*/ 116483 w 292250"/>
                  <a:gd name="connsiteY39" fmla="*/ 703151 h 1043753"/>
                  <a:gd name="connsiteX40" fmla="*/ 116483 w 292250"/>
                  <a:gd name="connsiteY40" fmla="*/ 585416 h 1043753"/>
                  <a:gd name="connsiteX41" fmla="*/ 62208 w 292250"/>
                  <a:gd name="connsiteY41" fmla="*/ 585416 h 1043753"/>
                  <a:gd name="connsiteX42" fmla="*/ 62208 w 292250"/>
                  <a:gd name="connsiteY42" fmla="*/ 531141 h 1043753"/>
                  <a:gd name="connsiteX43" fmla="*/ 116483 w 292250"/>
                  <a:gd name="connsiteY43" fmla="*/ 531141 h 1043753"/>
                  <a:gd name="connsiteX44" fmla="*/ 116483 w 292250"/>
                  <a:gd name="connsiteY44" fmla="*/ 585416 h 1043753"/>
                  <a:gd name="connsiteX45" fmla="*/ 116483 w 292250"/>
                  <a:gd name="connsiteY45" fmla="*/ 467680 h 1043753"/>
                  <a:gd name="connsiteX46" fmla="*/ 62208 w 292250"/>
                  <a:gd name="connsiteY46" fmla="*/ 467680 h 1043753"/>
                  <a:gd name="connsiteX47" fmla="*/ 62208 w 292250"/>
                  <a:gd name="connsiteY47" fmla="*/ 413405 h 1043753"/>
                  <a:gd name="connsiteX48" fmla="*/ 116483 w 292250"/>
                  <a:gd name="connsiteY48" fmla="*/ 413405 h 1043753"/>
                  <a:gd name="connsiteX49" fmla="*/ 116483 w 292250"/>
                  <a:gd name="connsiteY49" fmla="*/ 467680 h 1043753"/>
                  <a:gd name="connsiteX50" fmla="*/ 230878 w 292250"/>
                  <a:gd name="connsiteY50" fmla="*/ 938204 h 1043753"/>
                  <a:gd name="connsiteX51" fmla="*/ 176603 w 292250"/>
                  <a:gd name="connsiteY51" fmla="*/ 938204 h 1043753"/>
                  <a:gd name="connsiteX52" fmla="*/ 176603 w 292250"/>
                  <a:gd name="connsiteY52" fmla="*/ 883929 h 1043753"/>
                  <a:gd name="connsiteX53" fmla="*/ 230878 w 292250"/>
                  <a:gd name="connsiteY53" fmla="*/ 883929 h 1043753"/>
                  <a:gd name="connsiteX54" fmla="*/ 230878 w 292250"/>
                  <a:gd name="connsiteY54" fmla="*/ 938204 h 1043753"/>
                  <a:gd name="connsiteX55" fmla="*/ 230878 w 292250"/>
                  <a:gd name="connsiteY55" fmla="*/ 820469 h 1043753"/>
                  <a:gd name="connsiteX56" fmla="*/ 176603 w 292250"/>
                  <a:gd name="connsiteY56" fmla="*/ 820469 h 1043753"/>
                  <a:gd name="connsiteX57" fmla="*/ 176603 w 292250"/>
                  <a:gd name="connsiteY57" fmla="*/ 766194 h 1043753"/>
                  <a:gd name="connsiteX58" fmla="*/ 230878 w 292250"/>
                  <a:gd name="connsiteY58" fmla="*/ 766194 h 1043753"/>
                  <a:gd name="connsiteX59" fmla="*/ 230878 w 292250"/>
                  <a:gd name="connsiteY59" fmla="*/ 820469 h 1043753"/>
                  <a:gd name="connsiteX60" fmla="*/ 230878 w 292250"/>
                  <a:gd name="connsiteY60" fmla="*/ 703151 h 1043753"/>
                  <a:gd name="connsiteX61" fmla="*/ 176603 w 292250"/>
                  <a:gd name="connsiteY61" fmla="*/ 703151 h 1043753"/>
                  <a:gd name="connsiteX62" fmla="*/ 176603 w 292250"/>
                  <a:gd name="connsiteY62" fmla="*/ 648876 h 1043753"/>
                  <a:gd name="connsiteX63" fmla="*/ 230878 w 292250"/>
                  <a:gd name="connsiteY63" fmla="*/ 648876 h 1043753"/>
                  <a:gd name="connsiteX64" fmla="*/ 230878 w 292250"/>
                  <a:gd name="connsiteY64" fmla="*/ 703151 h 1043753"/>
                  <a:gd name="connsiteX65" fmla="*/ 230878 w 292250"/>
                  <a:gd name="connsiteY65" fmla="*/ 585416 h 1043753"/>
                  <a:gd name="connsiteX66" fmla="*/ 176603 w 292250"/>
                  <a:gd name="connsiteY66" fmla="*/ 585416 h 1043753"/>
                  <a:gd name="connsiteX67" fmla="*/ 176603 w 292250"/>
                  <a:gd name="connsiteY67" fmla="*/ 531141 h 1043753"/>
                  <a:gd name="connsiteX68" fmla="*/ 230878 w 292250"/>
                  <a:gd name="connsiteY68" fmla="*/ 531141 h 1043753"/>
                  <a:gd name="connsiteX69" fmla="*/ 230878 w 292250"/>
                  <a:gd name="connsiteY69" fmla="*/ 585416 h 1043753"/>
                  <a:gd name="connsiteX70" fmla="*/ 230878 w 292250"/>
                  <a:gd name="connsiteY70" fmla="*/ 467680 h 1043753"/>
                  <a:gd name="connsiteX71" fmla="*/ 176603 w 292250"/>
                  <a:gd name="connsiteY71" fmla="*/ 467680 h 1043753"/>
                  <a:gd name="connsiteX72" fmla="*/ 176603 w 292250"/>
                  <a:gd name="connsiteY72" fmla="*/ 413405 h 1043753"/>
                  <a:gd name="connsiteX73" fmla="*/ 230878 w 292250"/>
                  <a:gd name="connsiteY73" fmla="*/ 413405 h 1043753"/>
                  <a:gd name="connsiteX74" fmla="*/ 230878 w 292250"/>
                  <a:gd name="connsiteY74" fmla="*/ 467680 h 1043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292250" h="1043753">
                    <a:moveTo>
                      <a:pt x="263026" y="348275"/>
                    </a:moveTo>
                    <a:lnTo>
                      <a:pt x="263026" y="283562"/>
                    </a:lnTo>
                    <a:lnTo>
                      <a:pt x="235471" y="283562"/>
                    </a:lnTo>
                    <a:lnTo>
                      <a:pt x="235471" y="173342"/>
                    </a:lnTo>
                    <a:lnTo>
                      <a:pt x="175350" y="173342"/>
                    </a:lnTo>
                    <a:cubicBezTo>
                      <a:pt x="175350" y="126164"/>
                      <a:pt x="174933" y="81074"/>
                      <a:pt x="175350" y="35566"/>
                    </a:cubicBezTo>
                    <a:cubicBezTo>
                      <a:pt x="175350" y="16361"/>
                      <a:pt x="169923" y="1331"/>
                      <a:pt x="149048" y="79"/>
                    </a:cubicBezTo>
                    <a:cubicBezTo>
                      <a:pt x="126920" y="-1174"/>
                      <a:pt x="118153" y="12604"/>
                      <a:pt x="118153" y="34314"/>
                    </a:cubicBezTo>
                    <a:cubicBezTo>
                      <a:pt x="118570" y="80239"/>
                      <a:pt x="118153" y="126582"/>
                      <a:pt x="118153" y="173342"/>
                    </a:cubicBezTo>
                    <a:lnTo>
                      <a:pt x="57198" y="173342"/>
                    </a:lnTo>
                    <a:lnTo>
                      <a:pt x="57198" y="280222"/>
                    </a:lnTo>
                    <a:cubicBezTo>
                      <a:pt x="56780" y="281475"/>
                      <a:pt x="56363" y="282727"/>
                      <a:pt x="55945" y="283562"/>
                    </a:cubicBezTo>
                    <a:lnTo>
                      <a:pt x="29643" y="283562"/>
                    </a:lnTo>
                    <a:lnTo>
                      <a:pt x="29643" y="296922"/>
                    </a:lnTo>
                    <a:cubicBezTo>
                      <a:pt x="29225" y="296922"/>
                      <a:pt x="29225" y="296922"/>
                      <a:pt x="28808" y="296922"/>
                    </a:cubicBezTo>
                    <a:cubicBezTo>
                      <a:pt x="28808" y="315292"/>
                      <a:pt x="28808" y="330740"/>
                      <a:pt x="28808" y="347857"/>
                    </a:cubicBezTo>
                    <a:lnTo>
                      <a:pt x="0" y="347857"/>
                    </a:lnTo>
                    <a:lnTo>
                      <a:pt x="0" y="352867"/>
                    </a:lnTo>
                    <a:cubicBezTo>
                      <a:pt x="0" y="389190"/>
                      <a:pt x="0" y="425095"/>
                      <a:pt x="0" y="461418"/>
                    </a:cubicBezTo>
                    <a:cubicBezTo>
                      <a:pt x="0" y="659731"/>
                      <a:pt x="0" y="857627"/>
                      <a:pt x="0" y="1055940"/>
                    </a:cubicBezTo>
                    <a:cubicBezTo>
                      <a:pt x="97695" y="1055940"/>
                      <a:pt x="195391" y="1055940"/>
                      <a:pt x="293921" y="1055940"/>
                    </a:cubicBezTo>
                    <a:cubicBezTo>
                      <a:pt x="293921" y="855539"/>
                      <a:pt x="293921" y="658478"/>
                      <a:pt x="293921" y="461418"/>
                    </a:cubicBezTo>
                    <a:cubicBezTo>
                      <a:pt x="293921" y="425930"/>
                      <a:pt x="293921" y="390860"/>
                      <a:pt x="293921" y="355372"/>
                    </a:cubicBezTo>
                    <a:lnTo>
                      <a:pt x="293921" y="347857"/>
                    </a:lnTo>
                    <a:lnTo>
                      <a:pt x="263026" y="347857"/>
                    </a:lnTo>
                    <a:close/>
                    <a:moveTo>
                      <a:pt x="116483" y="938204"/>
                    </a:moveTo>
                    <a:lnTo>
                      <a:pt x="62208" y="938204"/>
                    </a:lnTo>
                    <a:lnTo>
                      <a:pt x="62208" y="883929"/>
                    </a:lnTo>
                    <a:lnTo>
                      <a:pt x="116483" y="883929"/>
                    </a:lnTo>
                    <a:lnTo>
                      <a:pt x="116483" y="938204"/>
                    </a:lnTo>
                    <a:close/>
                    <a:moveTo>
                      <a:pt x="116483" y="820469"/>
                    </a:moveTo>
                    <a:lnTo>
                      <a:pt x="62208" y="820469"/>
                    </a:lnTo>
                    <a:lnTo>
                      <a:pt x="62208" y="766194"/>
                    </a:lnTo>
                    <a:lnTo>
                      <a:pt x="116483" y="766194"/>
                    </a:lnTo>
                    <a:lnTo>
                      <a:pt x="116483" y="820469"/>
                    </a:lnTo>
                    <a:close/>
                    <a:moveTo>
                      <a:pt x="116483" y="703151"/>
                    </a:moveTo>
                    <a:lnTo>
                      <a:pt x="62208" y="703151"/>
                    </a:lnTo>
                    <a:lnTo>
                      <a:pt x="62208" y="648876"/>
                    </a:lnTo>
                    <a:lnTo>
                      <a:pt x="116483" y="648876"/>
                    </a:lnTo>
                    <a:lnTo>
                      <a:pt x="116483" y="703151"/>
                    </a:lnTo>
                    <a:close/>
                    <a:moveTo>
                      <a:pt x="116483" y="585416"/>
                    </a:moveTo>
                    <a:lnTo>
                      <a:pt x="62208" y="585416"/>
                    </a:lnTo>
                    <a:lnTo>
                      <a:pt x="62208" y="531141"/>
                    </a:lnTo>
                    <a:lnTo>
                      <a:pt x="116483" y="531141"/>
                    </a:lnTo>
                    <a:lnTo>
                      <a:pt x="116483" y="585416"/>
                    </a:lnTo>
                    <a:close/>
                    <a:moveTo>
                      <a:pt x="116483" y="467680"/>
                    </a:moveTo>
                    <a:lnTo>
                      <a:pt x="62208" y="467680"/>
                    </a:lnTo>
                    <a:lnTo>
                      <a:pt x="62208" y="413405"/>
                    </a:lnTo>
                    <a:lnTo>
                      <a:pt x="116483" y="413405"/>
                    </a:lnTo>
                    <a:lnTo>
                      <a:pt x="116483" y="467680"/>
                    </a:lnTo>
                    <a:close/>
                    <a:moveTo>
                      <a:pt x="230878" y="938204"/>
                    </a:moveTo>
                    <a:lnTo>
                      <a:pt x="176603" y="938204"/>
                    </a:lnTo>
                    <a:lnTo>
                      <a:pt x="176603" y="883929"/>
                    </a:lnTo>
                    <a:lnTo>
                      <a:pt x="230878" y="883929"/>
                    </a:lnTo>
                    <a:lnTo>
                      <a:pt x="230878" y="938204"/>
                    </a:lnTo>
                    <a:close/>
                    <a:moveTo>
                      <a:pt x="230878" y="820469"/>
                    </a:moveTo>
                    <a:lnTo>
                      <a:pt x="176603" y="820469"/>
                    </a:lnTo>
                    <a:lnTo>
                      <a:pt x="176603" y="766194"/>
                    </a:lnTo>
                    <a:lnTo>
                      <a:pt x="230878" y="766194"/>
                    </a:lnTo>
                    <a:lnTo>
                      <a:pt x="230878" y="820469"/>
                    </a:lnTo>
                    <a:close/>
                    <a:moveTo>
                      <a:pt x="230878" y="703151"/>
                    </a:moveTo>
                    <a:lnTo>
                      <a:pt x="176603" y="703151"/>
                    </a:lnTo>
                    <a:lnTo>
                      <a:pt x="176603" y="648876"/>
                    </a:lnTo>
                    <a:lnTo>
                      <a:pt x="230878" y="648876"/>
                    </a:lnTo>
                    <a:lnTo>
                      <a:pt x="230878" y="703151"/>
                    </a:lnTo>
                    <a:close/>
                    <a:moveTo>
                      <a:pt x="230878" y="585416"/>
                    </a:moveTo>
                    <a:lnTo>
                      <a:pt x="176603" y="585416"/>
                    </a:lnTo>
                    <a:lnTo>
                      <a:pt x="176603" y="531141"/>
                    </a:lnTo>
                    <a:lnTo>
                      <a:pt x="230878" y="531141"/>
                    </a:lnTo>
                    <a:lnTo>
                      <a:pt x="230878" y="585416"/>
                    </a:lnTo>
                    <a:close/>
                    <a:moveTo>
                      <a:pt x="230878" y="467680"/>
                    </a:moveTo>
                    <a:lnTo>
                      <a:pt x="176603" y="467680"/>
                    </a:lnTo>
                    <a:lnTo>
                      <a:pt x="176603" y="413405"/>
                    </a:lnTo>
                    <a:lnTo>
                      <a:pt x="230878" y="413405"/>
                    </a:lnTo>
                    <a:lnTo>
                      <a:pt x="230878" y="467680"/>
                    </a:lnTo>
                    <a:close/>
                  </a:path>
                </a:pathLst>
              </a:custGeom>
              <a:solidFill>
                <a:srgbClr val="3399FF"/>
              </a:solidFill>
              <a:ln w="41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Open Sans" panose="020B0606030504020204" charset="0"/>
                  <a:ea typeface="Open Sans" panose="020B0606030504020204" charset="0"/>
                  <a:cs typeface="Open Sans" panose="020B0606030504020204" charset="0"/>
                </a:endParaRPr>
              </a:p>
            </p:txBody>
          </p:sp>
          <p:sp>
            <p:nvSpPr>
              <p:cNvPr id="164" name="Freeform: Shape 163" descr="" title="">
                <a:extLst>
                  <a:ext uri="{FF2B5EF4-FFF2-40B4-BE49-F238E27FC236}">
                    <a16:creationId xmlns:a16="http://schemas.microsoft.com/office/drawing/2014/main" id="{EE84185A-35AF-48A4-8E97-F94AE40DBC04}"/>
                  </a:ext>
                </a:extLst>
              </p:cNvPr>
              <p:cNvSpPr/>
              <p:nvPr/>
            </p:nvSpPr>
            <p:spPr>
              <a:xfrm>
                <a:off x="8241265" y="8373241"/>
                <a:ext cx="250501" cy="668002"/>
              </a:xfrm>
              <a:custGeom>
                <a:avLst/>
                <a:gdLst>
                  <a:gd name="connsiteX0" fmla="*/ 232966 w 250500"/>
                  <a:gd name="connsiteY0" fmla="*/ 113978 h 668002"/>
                  <a:gd name="connsiteX1" fmla="*/ 232966 w 250500"/>
                  <a:gd name="connsiteY1" fmla="*/ 0 h 668002"/>
                  <a:gd name="connsiteX2" fmla="*/ 57615 w 250500"/>
                  <a:gd name="connsiteY2" fmla="*/ 0 h 668002"/>
                  <a:gd name="connsiteX3" fmla="*/ 57615 w 250500"/>
                  <a:gd name="connsiteY3" fmla="*/ 113978 h 668002"/>
                  <a:gd name="connsiteX4" fmla="*/ 0 w 250500"/>
                  <a:gd name="connsiteY4" fmla="*/ 113978 h 668002"/>
                  <a:gd name="connsiteX5" fmla="*/ 0 w 250500"/>
                  <a:gd name="connsiteY5" fmla="*/ 168253 h 668002"/>
                  <a:gd name="connsiteX6" fmla="*/ 417 w 250500"/>
                  <a:gd name="connsiteY6" fmla="*/ 168253 h 668002"/>
                  <a:gd name="connsiteX7" fmla="*/ 417 w 250500"/>
                  <a:gd name="connsiteY7" fmla="*/ 699315 h 668002"/>
                  <a:gd name="connsiteX8" fmla="*/ 290163 w 250500"/>
                  <a:gd name="connsiteY8" fmla="*/ 699315 h 668002"/>
                  <a:gd name="connsiteX9" fmla="*/ 290163 w 250500"/>
                  <a:gd name="connsiteY9" fmla="*/ 168253 h 668002"/>
                  <a:gd name="connsiteX10" fmla="*/ 290581 w 250500"/>
                  <a:gd name="connsiteY10" fmla="*/ 168253 h 668002"/>
                  <a:gd name="connsiteX11" fmla="*/ 290581 w 250500"/>
                  <a:gd name="connsiteY11" fmla="*/ 113978 h 668002"/>
                  <a:gd name="connsiteX12" fmla="*/ 232966 w 250500"/>
                  <a:gd name="connsiteY12" fmla="*/ 113978 h 668002"/>
                  <a:gd name="connsiteX13" fmla="*/ 117318 w 250500"/>
                  <a:gd name="connsiteY13" fmla="*/ 583667 h 668002"/>
                  <a:gd name="connsiteX14" fmla="*/ 63043 w 250500"/>
                  <a:gd name="connsiteY14" fmla="*/ 583667 h 668002"/>
                  <a:gd name="connsiteX15" fmla="*/ 63043 w 250500"/>
                  <a:gd name="connsiteY15" fmla="*/ 529392 h 668002"/>
                  <a:gd name="connsiteX16" fmla="*/ 117318 w 250500"/>
                  <a:gd name="connsiteY16" fmla="*/ 529392 h 668002"/>
                  <a:gd name="connsiteX17" fmla="*/ 117318 w 250500"/>
                  <a:gd name="connsiteY17" fmla="*/ 583667 h 668002"/>
                  <a:gd name="connsiteX18" fmla="*/ 117318 w 250500"/>
                  <a:gd name="connsiteY18" fmla="*/ 465932 h 668002"/>
                  <a:gd name="connsiteX19" fmla="*/ 63043 w 250500"/>
                  <a:gd name="connsiteY19" fmla="*/ 465932 h 668002"/>
                  <a:gd name="connsiteX20" fmla="*/ 63043 w 250500"/>
                  <a:gd name="connsiteY20" fmla="*/ 411656 h 668002"/>
                  <a:gd name="connsiteX21" fmla="*/ 117318 w 250500"/>
                  <a:gd name="connsiteY21" fmla="*/ 411656 h 668002"/>
                  <a:gd name="connsiteX22" fmla="*/ 117318 w 250500"/>
                  <a:gd name="connsiteY22" fmla="*/ 465932 h 668002"/>
                  <a:gd name="connsiteX23" fmla="*/ 117318 w 250500"/>
                  <a:gd name="connsiteY23" fmla="*/ 348614 h 668002"/>
                  <a:gd name="connsiteX24" fmla="*/ 63043 w 250500"/>
                  <a:gd name="connsiteY24" fmla="*/ 348614 h 668002"/>
                  <a:gd name="connsiteX25" fmla="*/ 63043 w 250500"/>
                  <a:gd name="connsiteY25" fmla="*/ 294339 h 668002"/>
                  <a:gd name="connsiteX26" fmla="*/ 117318 w 250500"/>
                  <a:gd name="connsiteY26" fmla="*/ 294339 h 668002"/>
                  <a:gd name="connsiteX27" fmla="*/ 117318 w 250500"/>
                  <a:gd name="connsiteY27" fmla="*/ 348614 h 668002"/>
                  <a:gd name="connsiteX28" fmla="*/ 117318 w 250500"/>
                  <a:gd name="connsiteY28" fmla="*/ 230878 h 668002"/>
                  <a:gd name="connsiteX29" fmla="*/ 63043 w 250500"/>
                  <a:gd name="connsiteY29" fmla="*/ 230878 h 668002"/>
                  <a:gd name="connsiteX30" fmla="*/ 63043 w 250500"/>
                  <a:gd name="connsiteY30" fmla="*/ 176603 h 668002"/>
                  <a:gd name="connsiteX31" fmla="*/ 117318 w 250500"/>
                  <a:gd name="connsiteY31" fmla="*/ 176603 h 668002"/>
                  <a:gd name="connsiteX32" fmla="*/ 117318 w 250500"/>
                  <a:gd name="connsiteY32" fmla="*/ 230878 h 668002"/>
                  <a:gd name="connsiteX33" fmla="*/ 231713 w 250500"/>
                  <a:gd name="connsiteY33" fmla="*/ 583667 h 668002"/>
                  <a:gd name="connsiteX34" fmla="*/ 177438 w 250500"/>
                  <a:gd name="connsiteY34" fmla="*/ 583667 h 668002"/>
                  <a:gd name="connsiteX35" fmla="*/ 177438 w 250500"/>
                  <a:gd name="connsiteY35" fmla="*/ 529392 h 668002"/>
                  <a:gd name="connsiteX36" fmla="*/ 231713 w 250500"/>
                  <a:gd name="connsiteY36" fmla="*/ 529392 h 668002"/>
                  <a:gd name="connsiteX37" fmla="*/ 231713 w 250500"/>
                  <a:gd name="connsiteY37" fmla="*/ 583667 h 668002"/>
                  <a:gd name="connsiteX38" fmla="*/ 231713 w 250500"/>
                  <a:gd name="connsiteY38" fmla="*/ 465932 h 668002"/>
                  <a:gd name="connsiteX39" fmla="*/ 177438 w 250500"/>
                  <a:gd name="connsiteY39" fmla="*/ 465932 h 668002"/>
                  <a:gd name="connsiteX40" fmla="*/ 177438 w 250500"/>
                  <a:gd name="connsiteY40" fmla="*/ 411656 h 668002"/>
                  <a:gd name="connsiteX41" fmla="*/ 231713 w 250500"/>
                  <a:gd name="connsiteY41" fmla="*/ 411656 h 668002"/>
                  <a:gd name="connsiteX42" fmla="*/ 231713 w 250500"/>
                  <a:gd name="connsiteY42" fmla="*/ 465932 h 668002"/>
                  <a:gd name="connsiteX43" fmla="*/ 231713 w 250500"/>
                  <a:gd name="connsiteY43" fmla="*/ 348614 h 668002"/>
                  <a:gd name="connsiteX44" fmla="*/ 177438 w 250500"/>
                  <a:gd name="connsiteY44" fmla="*/ 348614 h 668002"/>
                  <a:gd name="connsiteX45" fmla="*/ 177438 w 250500"/>
                  <a:gd name="connsiteY45" fmla="*/ 294339 h 668002"/>
                  <a:gd name="connsiteX46" fmla="*/ 231713 w 250500"/>
                  <a:gd name="connsiteY46" fmla="*/ 294339 h 668002"/>
                  <a:gd name="connsiteX47" fmla="*/ 231713 w 250500"/>
                  <a:gd name="connsiteY47" fmla="*/ 348614 h 668002"/>
                  <a:gd name="connsiteX48" fmla="*/ 231713 w 250500"/>
                  <a:gd name="connsiteY48" fmla="*/ 230878 h 668002"/>
                  <a:gd name="connsiteX49" fmla="*/ 177438 w 250500"/>
                  <a:gd name="connsiteY49" fmla="*/ 230878 h 668002"/>
                  <a:gd name="connsiteX50" fmla="*/ 177438 w 250500"/>
                  <a:gd name="connsiteY50" fmla="*/ 176603 h 668002"/>
                  <a:gd name="connsiteX51" fmla="*/ 231713 w 250500"/>
                  <a:gd name="connsiteY51" fmla="*/ 176603 h 668002"/>
                  <a:gd name="connsiteX52" fmla="*/ 231713 w 250500"/>
                  <a:gd name="connsiteY52" fmla="*/ 230878 h 66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250500" h="668002">
                    <a:moveTo>
                      <a:pt x="232966" y="113978"/>
                    </a:moveTo>
                    <a:cubicBezTo>
                      <a:pt x="232966" y="73480"/>
                      <a:pt x="232966" y="36740"/>
                      <a:pt x="232966" y="0"/>
                    </a:cubicBezTo>
                    <a:cubicBezTo>
                      <a:pt x="173263" y="0"/>
                      <a:pt x="117318" y="0"/>
                      <a:pt x="57615" y="0"/>
                    </a:cubicBezTo>
                    <a:cubicBezTo>
                      <a:pt x="57615" y="38828"/>
                      <a:pt x="57615" y="75985"/>
                      <a:pt x="57615" y="113978"/>
                    </a:cubicBezTo>
                    <a:lnTo>
                      <a:pt x="0" y="113978"/>
                    </a:lnTo>
                    <a:lnTo>
                      <a:pt x="0" y="168253"/>
                    </a:lnTo>
                    <a:lnTo>
                      <a:pt x="417" y="168253"/>
                    </a:lnTo>
                    <a:cubicBezTo>
                      <a:pt x="417" y="345691"/>
                      <a:pt x="417" y="522294"/>
                      <a:pt x="417" y="699315"/>
                    </a:cubicBezTo>
                    <a:cubicBezTo>
                      <a:pt x="98530" y="699315"/>
                      <a:pt x="194556" y="699315"/>
                      <a:pt x="290163" y="699315"/>
                    </a:cubicBezTo>
                    <a:cubicBezTo>
                      <a:pt x="290163" y="521042"/>
                      <a:pt x="290163" y="344439"/>
                      <a:pt x="290163" y="168253"/>
                    </a:cubicBezTo>
                    <a:lnTo>
                      <a:pt x="290581" y="168253"/>
                    </a:lnTo>
                    <a:lnTo>
                      <a:pt x="290581" y="113978"/>
                    </a:lnTo>
                    <a:lnTo>
                      <a:pt x="232966" y="113978"/>
                    </a:lnTo>
                    <a:close/>
                    <a:moveTo>
                      <a:pt x="117318" y="583667"/>
                    </a:moveTo>
                    <a:lnTo>
                      <a:pt x="63043" y="583667"/>
                    </a:lnTo>
                    <a:lnTo>
                      <a:pt x="63043" y="529392"/>
                    </a:lnTo>
                    <a:lnTo>
                      <a:pt x="117318" y="529392"/>
                    </a:lnTo>
                    <a:lnTo>
                      <a:pt x="117318" y="583667"/>
                    </a:lnTo>
                    <a:close/>
                    <a:moveTo>
                      <a:pt x="117318" y="465932"/>
                    </a:moveTo>
                    <a:lnTo>
                      <a:pt x="63043" y="465932"/>
                    </a:lnTo>
                    <a:lnTo>
                      <a:pt x="63043" y="411656"/>
                    </a:lnTo>
                    <a:lnTo>
                      <a:pt x="117318" y="411656"/>
                    </a:lnTo>
                    <a:lnTo>
                      <a:pt x="117318" y="465932"/>
                    </a:lnTo>
                    <a:close/>
                    <a:moveTo>
                      <a:pt x="117318" y="348614"/>
                    </a:moveTo>
                    <a:lnTo>
                      <a:pt x="63043" y="348614"/>
                    </a:lnTo>
                    <a:lnTo>
                      <a:pt x="63043" y="294339"/>
                    </a:lnTo>
                    <a:lnTo>
                      <a:pt x="117318" y="294339"/>
                    </a:lnTo>
                    <a:lnTo>
                      <a:pt x="117318" y="348614"/>
                    </a:lnTo>
                    <a:close/>
                    <a:moveTo>
                      <a:pt x="117318" y="230878"/>
                    </a:moveTo>
                    <a:lnTo>
                      <a:pt x="63043" y="230878"/>
                    </a:lnTo>
                    <a:lnTo>
                      <a:pt x="63043" y="176603"/>
                    </a:lnTo>
                    <a:lnTo>
                      <a:pt x="117318" y="176603"/>
                    </a:lnTo>
                    <a:lnTo>
                      <a:pt x="117318" y="230878"/>
                    </a:lnTo>
                    <a:close/>
                    <a:moveTo>
                      <a:pt x="231713" y="583667"/>
                    </a:moveTo>
                    <a:lnTo>
                      <a:pt x="177438" y="583667"/>
                    </a:lnTo>
                    <a:lnTo>
                      <a:pt x="177438" y="529392"/>
                    </a:lnTo>
                    <a:lnTo>
                      <a:pt x="231713" y="529392"/>
                    </a:lnTo>
                    <a:lnTo>
                      <a:pt x="231713" y="583667"/>
                    </a:lnTo>
                    <a:close/>
                    <a:moveTo>
                      <a:pt x="231713" y="465932"/>
                    </a:moveTo>
                    <a:lnTo>
                      <a:pt x="177438" y="465932"/>
                    </a:lnTo>
                    <a:lnTo>
                      <a:pt x="177438" y="411656"/>
                    </a:lnTo>
                    <a:lnTo>
                      <a:pt x="231713" y="411656"/>
                    </a:lnTo>
                    <a:lnTo>
                      <a:pt x="231713" y="465932"/>
                    </a:lnTo>
                    <a:close/>
                    <a:moveTo>
                      <a:pt x="231713" y="348614"/>
                    </a:moveTo>
                    <a:lnTo>
                      <a:pt x="177438" y="348614"/>
                    </a:lnTo>
                    <a:lnTo>
                      <a:pt x="177438" y="294339"/>
                    </a:lnTo>
                    <a:lnTo>
                      <a:pt x="231713" y="294339"/>
                    </a:lnTo>
                    <a:lnTo>
                      <a:pt x="231713" y="348614"/>
                    </a:lnTo>
                    <a:close/>
                    <a:moveTo>
                      <a:pt x="231713" y="230878"/>
                    </a:moveTo>
                    <a:lnTo>
                      <a:pt x="177438" y="230878"/>
                    </a:lnTo>
                    <a:lnTo>
                      <a:pt x="177438" y="176603"/>
                    </a:lnTo>
                    <a:lnTo>
                      <a:pt x="231713" y="176603"/>
                    </a:lnTo>
                    <a:lnTo>
                      <a:pt x="231713" y="230878"/>
                    </a:lnTo>
                    <a:close/>
                  </a:path>
                </a:pathLst>
              </a:custGeom>
              <a:solidFill>
                <a:srgbClr val="3399FF"/>
              </a:solidFill>
              <a:ln w="41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Open Sans" panose="020B0606030504020204" charset="0"/>
                  <a:ea typeface="Open Sans" panose="020B0606030504020204" charset="0"/>
                  <a:cs typeface="Open Sans" panose="020B0606030504020204" charset="0"/>
                </a:endParaRPr>
              </a:p>
            </p:txBody>
          </p:sp>
          <p:sp>
            <p:nvSpPr>
              <p:cNvPr id="165" name="Freeform: Shape 164" descr="" title="">
                <a:extLst>
                  <a:ext uri="{FF2B5EF4-FFF2-40B4-BE49-F238E27FC236}">
                    <a16:creationId xmlns:a16="http://schemas.microsoft.com/office/drawing/2014/main" id="{AF3F8A8A-1B9E-4810-A924-A7BBA328C775}"/>
                  </a:ext>
                </a:extLst>
              </p:cNvPr>
              <p:cNvSpPr/>
              <p:nvPr/>
            </p:nvSpPr>
            <p:spPr>
              <a:xfrm>
                <a:off x="8414110" y="7959497"/>
                <a:ext cx="250501" cy="1085503"/>
              </a:xfrm>
              <a:custGeom>
                <a:avLst/>
                <a:gdLst>
                  <a:gd name="connsiteX0" fmla="*/ 0 w 250500"/>
                  <a:gd name="connsiteY0" fmla="*/ 418 h 1085503"/>
                  <a:gd name="connsiteX1" fmla="*/ 0 w 250500"/>
                  <a:gd name="connsiteY1" fmla="*/ 350701 h 1085503"/>
                  <a:gd name="connsiteX2" fmla="*/ 114813 w 250500"/>
                  <a:gd name="connsiteY2" fmla="*/ 350701 h 1085503"/>
                  <a:gd name="connsiteX3" fmla="*/ 114813 w 250500"/>
                  <a:gd name="connsiteY3" fmla="*/ 468854 h 1085503"/>
                  <a:gd name="connsiteX4" fmla="*/ 174933 w 250500"/>
                  <a:gd name="connsiteY4" fmla="*/ 468854 h 1085503"/>
                  <a:gd name="connsiteX5" fmla="*/ 174933 w 250500"/>
                  <a:gd name="connsiteY5" fmla="*/ 1113476 h 1085503"/>
                  <a:gd name="connsiteX6" fmla="*/ 287241 w 250500"/>
                  <a:gd name="connsiteY6" fmla="*/ 1113476 h 1085503"/>
                  <a:gd name="connsiteX7" fmla="*/ 287241 w 250500"/>
                  <a:gd name="connsiteY7" fmla="*/ 0 h 1085503"/>
                  <a:gd name="connsiteX8" fmla="*/ 0 w 250500"/>
                  <a:gd name="connsiteY8" fmla="*/ 418 h 1085503"/>
                  <a:gd name="connsiteX9" fmla="*/ 113560 w 250500"/>
                  <a:gd name="connsiteY9" fmla="*/ 314796 h 1085503"/>
                  <a:gd name="connsiteX10" fmla="*/ 59285 w 250500"/>
                  <a:gd name="connsiteY10" fmla="*/ 314796 h 1085503"/>
                  <a:gd name="connsiteX11" fmla="*/ 59285 w 250500"/>
                  <a:gd name="connsiteY11" fmla="*/ 260521 h 1085503"/>
                  <a:gd name="connsiteX12" fmla="*/ 113560 w 250500"/>
                  <a:gd name="connsiteY12" fmla="*/ 260521 h 1085503"/>
                  <a:gd name="connsiteX13" fmla="*/ 113560 w 250500"/>
                  <a:gd name="connsiteY13" fmla="*/ 314796 h 1085503"/>
                  <a:gd name="connsiteX14" fmla="*/ 113560 w 250500"/>
                  <a:gd name="connsiteY14" fmla="*/ 215848 h 1085503"/>
                  <a:gd name="connsiteX15" fmla="*/ 59285 w 250500"/>
                  <a:gd name="connsiteY15" fmla="*/ 215848 h 1085503"/>
                  <a:gd name="connsiteX16" fmla="*/ 59285 w 250500"/>
                  <a:gd name="connsiteY16" fmla="*/ 161573 h 1085503"/>
                  <a:gd name="connsiteX17" fmla="*/ 113560 w 250500"/>
                  <a:gd name="connsiteY17" fmla="*/ 161573 h 1085503"/>
                  <a:gd name="connsiteX18" fmla="*/ 113560 w 250500"/>
                  <a:gd name="connsiteY18" fmla="*/ 215848 h 1085503"/>
                  <a:gd name="connsiteX19" fmla="*/ 113560 w 250500"/>
                  <a:gd name="connsiteY19" fmla="*/ 116901 h 1085503"/>
                  <a:gd name="connsiteX20" fmla="*/ 59285 w 250500"/>
                  <a:gd name="connsiteY20" fmla="*/ 116901 h 1085503"/>
                  <a:gd name="connsiteX21" fmla="*/ 59285 w 250500"/>
                  <a:gd name="connsiteY21" fmla="*/ 62625 h 1085503"/>
                  <a:gd name="connsiteX22" fmla="*/ 113560 w 250500"/>
                  <a:gd name="connsiteY22" fmla="*/ 62625 h 1085503"/>
                  <a:gd name="connsiteX23" fmla="*/ 113560 w 250500"/>
                  <a:gd name="connsiteY23" fmla="*/ 116901 h 1085503"/>
                  <a:gd name="connsiteX24" fmla="*/ 227956 w 250500"/>
                  <a:gd name="connsiteY24" fmla="*/ 413744 h 1085503"/>
                  <a:gd name="connsiteX25" fmla="*/ 173681 w 250500"/>
                  <a:gd name="connsiteY25" fmla="*/ 413744 h 1085503"/>
                  <a:gd name="connsiteX26" fmla="*/ 173681 w 250500"/>
                  <a:gd name="connsiteY26" fmla="*/ 359469 h 1085503"/>
                  <a:gd name="connsiteX27" fmla="*/ 227956 w 250500"/>
                  <a:gd name="connsiteY27" fmla="*/ 359469 h 1085503"/>
                  <a:gd name="connsiteX28" fmla="*/ 227956 w 250500"/>
                  <a:gd name="connsiteY28" fmla="*/ 413744 h 1085503"/>
                  <a:gd name="connsiteX29" fmla="*/ 227956 w 250500"/>
                  <a:gd name="connsiteY29" fmla="*/ 314796 h 1085503"/>
                  <a:gd name="connsiteX30" fmla="*/ 173681 w 250500"/>
                  <a:gd name="connsiteY30" fmla="*/ 314796 h 1085503"/>
                  <a:gd name="connsiteX31" fmla="*/ 173681 w 250500"/>
                  <a:gd name="connsiteY31" fmla="*/ 260521 h 1085503"/>
                  <a:gd name="connsiteX32" fmla="*/ 227956 w 250500"/>
                  <a:gd name="connsiteY32" fmla="*/ 260521 h 1085503"/>
                  <a:gd name="connsiteX33" fmla="*/ 227956 w 250500"/>
                  <a:gd name="connsiteY33" fmla="*/ 314796 h 1085503"/>
                  <a:gd name="connsiteX34" fmla="*/ 227956 w 250500"/>
                  <a:gd name="connsiteY34" fmla="*/ 215848 h 1085503"/>
                  <a:gd name="connsiteX35" fmla="*/ 173681 w 250500"/>
                  <a:gd name="connsiteY35" fmla="*/ 215848 h 1085503"/>
                  <a:gd name="connsiteX36" fmla="*/ 173681 w 250500"/>
                  <a:gd name="connsiteY36" fmla="*/ 161573 h 1085503"/>
                  <a:gd name="connsiteX37" fmla="*/ 227956 w 250500"/>
                  <a:gd name="connsiteY37" fmla="*/ 161573 h 1085503"/>
                  <a:gd name="connsiteX38" fmla="*/ 227956 w 250500"/>
                  <a:gd name="connsiteY38" fmla="*/ 215848 h 1085503"/>
                  <a:gd name="connsiteX39" fmla="*/ 227956 w 250500"/>
                  <a:gd name="connsiteY39" fmla="*/ 116901 h 1085503"/>
                  <a:gd name="connsiteX40" fmla="*/ 173681 w 250500"/>
                  <a:gd name="connsiteY40" fmla="*/ 116901 h 1085503"/>
                  <a:gd name="connsiteX41" fmla="*/ 173681 w 250500"/>
                  <a:gd name="connsiteY41" fmla="*/ 62625 h 1085503"/>
                  <a:gd name="connsiteX42" fmla="*/ 227956 w 250500"/>
                  <a:gd name="connsiteY42" fmla="*/ 62625 h 1085503"/>
                  <a:gd name="connsiteX43" fmla="*/ 227956 w 250500"/>
                  <a:gd name="connsiteY43" fmla="*/ 116901 h 108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250500" h="1085503">
                    <a:moveTo>
                      <a:pt x="0" y="418"/>
                    </a:moveTo>
                    <a:cubicBezTo>
                      <a:pt x="0" y="117318"/>
                      <a:pt x="0" y="232548"/>
                      <a:pt x="0" y="350701"/>
                    </a:cubicBezTo>
                    <a:cubicBezTo>
                      <a:pt x="38410" y="350701"/>
                      <a:pt x="74733" y="350701"/>
                      <a:pt x="114813" y="350701"/>
                    </a:cubicBezTo>
                    <a:cubicBezTo>
                      <a:pt x="114813" y="391616"/>
                      <a:pt x="114813" y="429609"/>
                      <a:pt x="114813" y="468854"/>
                    </a:cubicBezTo>
                    <a:cubicBezTo>
                      <a:pt x="135688" y="468854"/>
                      <a:pt x="151970" y="468854"/>
                      <a:pt x="174933" y="468854"/>
                    </a:cubicBezTo>
                    <a:cubicBezTo>
                      <a:pt x="174933" y="685955"/>
                      <a:pt x="174933" y="899715"/>
                      <a:pt x="174933" y="1113476"/>
                    </a:cubicBezTo>
                    <a:cubicBezTo>
                      <a:pt x="215013" y="1113476"/>
                      <a:pt x="250918" y="1113476"/>
                      <a:pt x="287241" y="1113476"/>
                    </a:cubicBezTo>
                    <a:cubicBezTo>
                      <a:pt x="287241" y="741065"/>
                      <a:pt x="287241" y="370741"/>
                      <a:pt x="287241" y="0"/>
                    </a:cubicBezTo>
                    <a:cubicBezTo>
                      <a:pt x="190798" y="418"/>
                      <a:pt x="96025" y="418"/>
                      <a:pt x="0" y="418"/>
                    </a:cubicBezTo>
                    <a:close/>
                    <a:moveTo>
                      <a:pt x="113560" y="314796"/>
                    </a:moveTo>
                    <a:lnTo>
                      <a:pt x="59285" y="314796"/>
                    </a:lnTo>
                    <a:lnTo>
                      <a:pt x="59285" y="260521"/>
                    </a:lnTo>
                    <a:lnTo>
                      <a:pt x="113560" y="260521"/>
                    </a:lnTo>
                    <a:lnTo>
                      <a:pt x="113560" y="314796"/>
                    </a:lnTo>
                    <a:close/>
                    <a:moveTo>
                      <a:pt x="113560" y="215848"/>
                    </a:moveTo>
                    <a:lnTo>
                      <a:pt x="59285" y="215848"/>
                    </a:lnTo>
                    <a:lnTo>
                      <a:pt x="59285" y="161573"/>
                    </a:lnTo>
                    <a:lnTo>
                      <a:pt x="113560" y="161573"/>
                    </a:lnTo>
                    <a:lnTo>
                      <a:pt x="113560" y="215848"/>
                    </a:lnTo>
                    <a:close/>
                    <a:moveTo>
                      <a:pt x="113560" y="116901"/>
                    </a:moveTo>
                    <a:lnTo>
                      <a:pt x="59285" y="116901"/>
                    </a:lnTo>
                    <a:lnTo>
                      <a:pt x="59285" y="62625"/>
                    </a:lnTo>
                    <a:lnTo>
                      <a:pt x="113560" y="62625"/>
                    </a:lnTo>
                    <a:lnTo>
                      <a:pt x="113560" y="116901"/>
                    </a:lnTo>
                    <a:close/>
                    <a:moveTo>
                      <a:pt x="227956" y="413744"/>
                    </a:moveTo>
                    <a:lnTo>
                      <a:pt x="173681" y="413744"/>
                    </a:lnTo>
                    <a:lnTo>
                      <a:pt x="173681" y="359469"/>
                    </a:lnTo>
                    <a:lnTo>
                      <a:pt x="227956" y="359469"/>
                    </a:lnTo>
                    <a:lnTo>
                      <a:pt x="227956" y="413744"/>
                    </a:lnTo>
                    <a:close/>
                    <a:moveTo>
                      <a:pt x="227956" y="314796"/>
                    </a:moveTo>
                    <a:lnTo>
                      <a:pt x="173681" y="314796"/>
                    </a:lnTo>
                    <a:lnTo>
                      <a:pt x="173681" y="260521"/>
                    </a:lnTo>
                    <a:lnTo>
                      <a:pt x="227956" y="260521"/>
                    </a:lnTo>
                    <a:lnTo>
                      <a:pt x="227956" y="314796"/>
                    </a:lnTo>
                    <a:close/>
                    <a:moveTo>
                      <a:pt x="227956" y="215848"/>
                    </a:moveTo>
                    <a:lnTo>
                      <a:pt x="173681" y="215848"/>
                    </a:lnTo>
                    <a:lnTo>
                      <a:pt x="173681" y="161573"/>
                    </a:lnTo>
                    <a:lnTo>
                      <a:pt x="227956" y="161573"/>
                    </a:lnTo>
                    <a:lnTo>
                      <a:pt x="227956" y="215848"/>
                    </a:lnTo>
                    <a:close/>
                    <a:moveTo>
                      <a:pt x="227956" y="116901"/>
                    </a:moveTo>
                    <a:lnTo>
                      <a:pt x="173681" y="116901"/>
                    </a:lnTo>
                    <a:lnTo>
                      <a:pt x="173681" y="62625"/>
                    </a:lnTo>
                    <a:lnTo>
                      <a:pt x="227956" y="62625"/>
                    </a:lnTo>
                    <a:lnTo>
                      <a:pt x="227956" y="116901"/>
                    </a:lnTo>
                    <a:close/>
                  </a:path>
                </a:pathLst>
              </a:custGeom>
              <a:solidFill>
                <a:srgbClr val="3399FF"/>
              </a:solidFill>
              <a:ln w="41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Open Sans" panose="020B0606030504020204" charset="0"/>
                  <a:ea typeface="Open Sans" panose="020B0606030504020204" charset="0"/>
                  <a:cs typeface="Open Sans" panose="020B0606030504020204" charset="0"/>
                </a:endParaRPr>
              </a:p>
            </p:txBody>
          </p:sp>
          <p:sp>
            <p:nvSpPr>
              <p:cNvPr id="166" name="Freeform: Shape 165" descr="" title="">
                <a:extLst>
                  <a:ext uri="{FF2B5EF4-FFF2-40B4-BE49-F238E27FC236}">
                    <a16:creationId xmlns:a16="http://schemas.microsoft.com/office/drawing/2014/main" id="{D2576629-3D8F-4343-9AEC-B6A700FCD500}"/>
                  </a:ext>
                </a:extLst>
              </p:cNvPr>
              <p:cNvSpPr/>
              <p:nvPr/>
            </p:nvSpPr>
            <p:spPr>
              <a:xfrm>
                <a:off x="8764394" y="7901438"/>
                <a:ext cx="375752" cy="1169003"/>
              </a:xfrm>
              <a:custGeom>
                <a:avLst/>
                <a:gdLst>
                  <a:gd name="connsiteX0" fmla="*/ 349031 w 375751"/>
                  <a:gd name="connsiteY0" fmla="*/ 468465 h 1169003"/>
                  <a:gd name="connsiteX1" fmla="*/ 349031 w 375751"/>
                  <a:gd name="connsiteY1" fmla="*/ 232576 h 1169003"/>
                  <a:gd name="connsiteX2" fmla="*/ 231296 w 375751"/>
                  <a:gd name="connsiteY2" fmla="*/ 232576 h 1169003"/>
                  <a:gd name="connsiteX3" fmla="*/ 231296 w 375751"/>
                  <a:gd name="connsiteY3" fmla="*/ 197089 h 1169003"/>
                  <a:gd name="connsiteX4" fmla="*/ 231296 w 375751"/>
                  <a:gd name="connsiteY4" fmla="*/ 37186 h 1169003"/>
                  <a:gd name="connsiteX5" fmla="*/ 203741 w 375751"/>
                  <a:gd name="connsiteY5" fmla="*/ 28 h 1169003"/>
                  <a:gd name="connsiteX6" fmla="*/ 174098 w 375751"/>
                  <a:gd name="connsiteY6" fmla="*/ 38438 h 1169003"/>
                  <a:gd name="connsiteX7" fmla="*/ 174098 w 375751"/>
                  <a:gd name="connsiteY7" fmla="*/ 82276 h 1169003"/>
                  <a:gd name="connsiteX8" fmla="*/ 174098 w 375751"/>
                  <a:gd name="connsiteY8" fmla="*/ 234246 h 1169003"/>
                  <a:gd name="connsiteX9" fmla="*/ 54275 w 375751"/>
                  <a:gd name="connsiteY9" fmla="*/ 234246 h 1169003"/>
                  <a:gd name="connsiteX10" fmla="*/ 54275 w 375751"/>
                  <a:gd name="connsiteY10" fmla="*/ 468465 h 1169003"/>
                  <a:gd name="connsiteX11" fmla="*/ 0 w 375751"/>
                  <a:gd name="connsiteY11" fmla="*/ 470970 h 1169003"/>
                  <a:gd name="connsiteX12" fmla="*/ 0 w 375751"/>
                  <a:gd name="connsiteY12" fmla="*/ 1171537 h 1169003"/>
                  <a:gd name="connsiteX13" fmla="*/ 404976 w 375751"/>
                  <a:gd name="connsiteY13" fmla="*/ 1171537 h 1169003"/>
                  <a:gd name="connsiteX14" fmla="*/ 404976 w 375751"/>
                  <a:gd name="connsiteY14" fmla="*/ 468047 h 1169003"/>
                  <a:gd name="connsiteX15" fmla="*/ 349031 w 375751"/>
                  <a:gd name="connsiteY15" fmla="*/ 468465 h 1169003"/>
                  <a:gd name="connsiteX16" fmla="*/ 117318 w 375751"/>
                  <a:gd name="connsiteY16" fmla="*/ 1055472 h 1169003"/>
                  <a:gd name="connsiteX17" fmla="*/ 63043 w 375751"/>
                  <a:gd name="connsiteY17" fmla="*/ 1055472 h 1169003"/>
                  <a:gd name="connsiteX18" fmla="*/ 63043 w 375751"/>
                  <a:gd name="connsiteY18" fmla="*/ 1001196 h 1169003"/>
                  <a:gd name="connsiteX19" fmla="*/ 117318 w 375751"/>
                  <a:gd name="connsiteY19" fmla="*/ 1001196 h 1169003"/>
                  <a:gd name="connsiteX20" fmla="*/ 117318 w 375751"/>
                  <a:gd name="connsiteY20" fmla="*/ 1055472 h 1169003"/>
                  <a:gd name="connsiteX21" fmla="*/ 117318 w 375751"/>
                  <a:gd name="connsiteY21" fmla="*/ 936066 h 1169003"/>
                  <a:gd name="connsiteX22" fmla="*/ 63043 w 375751"/>
                  <a:gd name="connsiteY22" fmla="*/ 936066 h 1169003"/>
                  <a:gd name="connsiteX23" fmla="*/ 63043 w 375751"/>
                  <a:gd name="connsiteY23" fmla="*/ 881791 h 1169003"/>
                  <a:gd name="connsiteX24" fmla="*/ 117318 w 375751"/>
                  <a:gd name="connsiteY24" fmla="*/ 881791 h 1169003"/>
                  <a:gd name="connsiteX25" fmla="*/ 117318 w 375751"/>
                  <a:gd name="connsiteY25" fmla="*/ 936066 h 1169003"/>
                  <a:gd name="connsiteX26" fmla="*/ 117318 w 375751"/>
                  <a:gd name="connsiteY26" fmla="*/ 817078 h 1169003"/>
                  <a:gd name="connsiteX27" fmla="*/ 63043 w 375751"/>
                  <a:gd name="connsiteY27" fmla="*/ 817078 h 1169003"/>
                  <a:gd name="connsiteX28" fmla="*/ 63043 w 375751"/>
                  <a:gd name="connsiteY28" fmla="*/ 762803 h 1169003"/>
                  <a:gd name="connsiteX29" fmla="*/ 117318 w 375751"/>
                  <a:gd name="connsiteY29" fmla="*/ 762803 h 1169003"/>
                  <a:gd name="connsiteX30" fmla="*/ 117318 w 375751"/>
                  <a:gd name="connsiteY30" fmla="*/ 817078 h 1169003"/>
                  <a:gd name="connsiteX31" fmla="*/ 117318 w 375751"/>
                  <a:gd name="connsiteY31" fmla="*/ 697673 h 1169003"/>
                  <a:gd name="connsiteX32" fmla="*/ 63043 w 375751"/>
                  <a:gd name="connsiteY32" fmla="*/ 697673 h 1169003"/>
                  <a:gd name="connsiteX33" fmla="*/ 63043 w 375751"/>
                  <a:gd name="connsiteY33" fmla="*/ 643398 h 1169003"/>
                  <a:gd name="connsiteX34" fmla="*/ 117318 w 375751"/>
                  <a:gd name="connsiteY34" fmla="*/ 643398 h 1169003"/>
                  <a:gd name="connsiteX35" fmla="*/ 117318 w 375751"/>
                  <a:gd name="connsiteY35" fmla="*/ 697673 h 1169003"/>
                  <a:gd name="connsiteX36" fmla="*/ 117318 w 375751"/>
                  <a:gd name="connsiteY36" fmla="*/ 578267 h 1169003"/>
                  <a:gd name="connsiteX37" fmla="*/ 63043 w 375751"/>
                  <a:gd name="connsiteY37" fmla="*/ 578267 h 1169003"/>
                  <a:gd name="connsiteX38" fmla="*/ 63043 w 375751"/>
                  <a:gd name="connsiteY38" fmla="*/ 523992 h 1169003"/>
                  <a:gd name="connsiteX39" fmla="*/ 117318 w 375751"/>
                  <a:gd name="connsiteY39" fmla="*/ 523992 h 1169003"/>
                  <a:gd name="connsiteX40" fmla="*/ 117318 w 375751"/>
                  <a:gd name="connsiteY40" fmla="*/ 578267 h 1169003"/>
                  <a:gd name="connsiteX41" fmla="*/ 174516 w 375751"/>
                  <a:gd name="connsiteY41" fmla="*/ 460532 h 1169003"/>
                  <a:gd name="connsiteX42" fmla="*/ 120240 w 375751"/>
                  <a:gd name="connsiteY42" fmla="*/ 460532 h 1169003"/>
                  <a:gd name="connsiteX43" fmla="*/ 120240 w 375751"/>
                  <a:gd name="connsiteY43" fmla="*/ 406257 h 1169003"/>
                  <a:gd name="connsiteX44" fmla="*/ 174516 w 375751"/>
                  <a:gd name="connsiteY44" fmla="*/ 406257 h 1169003"/>
                  <a:gd name="connsiteX45" fmla="*/ 174516 w 375751"/>
                  <a:gd name="connsiteY45" fmla="*/ 460532 h 1169003"/>
                  <a:gd name="connsiteX46" fmla="*/ 174516 w 375751"/>
                  <a:gd name="connsiteY46" fmla="*/ 343214 h 1169003"/>
                  <a:gd name="connsiteX47" fmla="*/ 120240 w 375751"/>
                  <a:gd name="connsiteY47" fmla="*/ 343214 h 1169003"/>
                  <a:gd name="connsiteX48" fmla="*/ 120240 w 375751"/>
                  <a:gd name="connsiteY48" fmla="*/ 288939 h 1169003"/>
                  <a:gd name="connsiteX49" fmla="*/ 174516 w 375751"/>
                  <a:gd name="connsiteY49" fmla="*/ 288939 h 1169003"/>
                  <a:gd name="connsiteX50" fmla="*/ 174516 w 375751"/>
                  <a:gd name="connsiteY50" fmla="*/ 343214 h 1169003"/>
                  <a:gd name="connsiteX51" fmla="*/ 231713 w 375751"/>
                  <a:gd name="connsiteY51" fmla="*/ 1055472 h 1169003"/>
                  <a:gd name="connsiteX52" fmla="*/ 177438 w 375751"/>
                  <a:gd name="connsiteY52" fmla="*/ 1055472 h 1169003"/>
                  <a:gd name="connsiteX53" fmla="*/ 177438 w 375751"/>
                  <a:gd name="connsiteY53" fmla="*/ 1001196 h 1169003"/>
                  <a:gd name="connsiteX54" fmla="*/ 231713 w 375751"/>
                  <a:gd name="connsiteY54" fmla="*/ 1001196 h 1169003"/>
                  <a:gd name="connsiteX55" fmla="*/ 231713 w 375751"/>
                  <a:gd name="connsiteY55" fmla="*/ 1055472 h 1169003"/>
                  <a:gd name="connsiteX56" fmla="*/ 231713 w 375751"/>
                  <a:gd name="connsiteY56" fmla="*/ 936066 h 1169003"/>
                  <a:gd name="connsiteX57" fmla="*/ 177438 w 375751"/>
                  <a:gd name="connsiteY57" fmla="*/ 936066 h 1169003"/>
                  <a:gd name="connsiteX58" fmla="*/ 177438 w 375751"/>
                  <a:gd name="connsiteY58" fmla="*/ 881791 h 1169003"/>
                  <a:gd name="connsiteX59" fmla="*/ 231713 w 375751"/>
                  <a:gd name="connsiteY59" fmla="*/ 881791 h 1169003"/>
                  <a:gd name="connsiteX60" fmla="*/ 231713 w 375751"/>
                  <a:gd name="connsiteY60" fmla="*/ 936066 h 1169003"/>
                  <a:gd name="connsiteX61" fmla="*/ 231713 w 375751"/>
                  <a:gd name="connsiteY61" fmla="*/ 817078 h 1169003"/>
                  <a:gd name="connsiteX62" fmla="*/ 177438 w 375751"/>
                  <a:gd name="connsiteY62" fmla="*/ 817078 h 1169003"/>
                  <a:gd name="connsiteX63" fmla="*/ 177438 w 375751"/>
                  <a:gd name="connsiteY63" fmla="*/ 762803 h 1169003"/>
                  <a:gd name="connsiteX64" fmla="*/ 231713 w 375751"/>
                  <a:gd name="connsiteY64" fmla="*/ 762803 h 1169003"/>
                  <a:gd name="connsiteX65" fmla="*/ 231713 w 375751"/>
                  <a:gd name="connsiteY65" fmla="*/ 817078 h 1169003"/>
                  <a:gd name="connsiteX66" fmla="*/ 231713 w 375751"/>
                  <a:gd name="connsiteY66" fmla="*/ 697673 h 1169003"/>
                  <a:gd name="connsiteX67" fmla="*/ 177438 w 375751"/>
                  <a:gd name="connsiteY67" fmla="*/ 697673 h 1169003"/>
                  <a:gd name="connsiteX68" fmla="*/ 177438 w 375751"/>
                  <a:gd name="connsiteY68" fmla="*/ 643398 h 1169003"/>
                  <a:gd name="connsiteX69" fmla="*/ 231713 w 375751"/>
                  <a:gd name="connsiteY69" fmla="*/ 643398 h 1169003"/>
                  <a:gd name="connsiteX70" fmla="*/ 231713 w 375751"/>
                  <a:gd name="connsiteY70" fmla="*/ 697673 h 1169003"/>
                  <a:gd name="connsiteX71" fmla="*/ 231713 w 375751"/>
                  <a:gd name="connsiteY71" fmla="*/ 578267 h 1169003"/>
                  <a:gd name="connsiteX72" fmla="*/ 177438 w 375751"/>
                  <a:gd name="connsiteY72" fmla="*/ 578267 h 1169003"/>
                  <a:gd name="connsiteX73" fmla="*/ 177438 w 375751"/>
                  <a:gd name="connsiteY73" fmla="*/ 523992 h 1169003"/>
                  <a:gd name="connsiteX74" fmla="*/ 231713 w 375751"/>
                  <a:gd name="connsiteY74" fmla="*/ 523992 h 1169003"/>
                  <a:gd name="connsiteX75" fmla="*/ 231713 w 375751"/>
                  <a:gd name="connsiteY75" fmla="*/ 578267 h 1169003"/>
                  <a:gd name="connsiteX76" fmla="*/ 288911 w 375751"/>
                  <a:gd name="connsiteY76" fmla="*/ 460532 h 1169003"/>
                  <a:gd name="connsiteX77" fmla="*/ 234636 w 375751"/>
                  <a:gd name="connsiteY77" fmla="*/ 460532 h 1169003"/>
                  <a:gd name="connsiteX78" fmla="*/ 234636 w 375751"/>
                  <a:gd name="connsiteY78" fmla="*/ 406257 h 1169003"/>
                  <a:gd name="connsiteX79" fmla="*/ 288911 w 375751"/>
                  <a:gd name="connsiteY79" fmla="*/ 406257 h 1169003"/>
                  <a:gd name="connsiteX80" fmla="*/ 288911 w 375751"/>
                  <a:gd name="connsiteY80" fmla="*/ 460532 h 1169003"/>
                  <a:gd name="connsiteX81" fmla="*/ 288911 w 375751"/>
                  <a:gd name="connsiteY81" fmla="*/ 343214 h 1169003"/>
                  <a:gd name="connsiteX82" fmla="*/ 234636 w 375751"/>
                  <a:gd name="connsiteY82" fmla="*/ 343214 h 1169003"/>
                  <a:gd name="connsiteX83" fmla="*/ 234636 w 375751"/>
                  <a:gd name="connsiteY83" fmla="*/ 288939 h 1169003"/>
                  <a:gd name="connsiteX84" fmla="*/ 288911 w 375751"/>
                  <a:gd name="connsiteY84" fmla="*/ 288939 h 1169003"/>
                  <a:gd name="connsiteX85" fmla="*/ 288911 w 375751"/>
                  <a:gd name="connsiteY85" fmla="*/ 343214 h 1169003"/>
                  <a:gd name="connsiteX86" fmla="*/ 346109 w 375751"/>
                  <a:gd name="connsiteY86" fmla="*/ 1055472 h 1169003"/>
                  <a:gd name="connsiteX87" fmla="*/ 291833 w 375751"/>
                  <a:gd name="connsiteY87" fmla="*/ 1055472 h 1169003"/>
                  <a:gd name="connsiteX88" fmla="*/ 291833 w 375751"/>
                  <a:gd name="connsiteY88" fmla="*/ 1001196 h 1169003"/>
                  <a:gd name="connsiteX89" fmla="*/ 346109 w 375751"/>
                  <a:gd name="connsiteY89" fmla="*/ 1001196 h 1169003"/>
                  <a:gd name="connsiteX90" fmla="*/ 346109 w 375751"/>
                  <a:gd name="connsiteY90" fmla="*/ 1055472 h 1169003"/>
                  <a:gd name="connsiteX91" fmla="*/ 346109 w 375751"/>
                  <a:gd name="connsiteY91" fmla="*/ 936066 h 1169003"/>
                  <a:gd name="connsiteX92" fmla="*/ 291833 w 375751"/>
                  <a:gd name="connsiteY92" fmla="*/ 936066 h 1169003"/>
                  <a:gd name="connsiteX93" fmla="*/ 291833 w 375751"/>
                  <a:gd name="connsiteY93" fmla="*/ 881791 h 1169003"/>
                  <a:gd name="connsiteX94" fmla="*/ 346109 w 375751"/>
                  <a:gd name="connsiteY94" fmla="*/ 881791 h 1169003"/>
                  <a:gd name="connsiteX95" fmla="*/ 346109 w 375751"/>
                  <a:gd name="connsiteY95" fmla="*/ 936066 h 1169003"/>
                  <a:gd name="connsiteX96" fmla="*/ 346109 w 375751"/>
                  <a:gd name="connsiteY96" fmla="*/ 817078 h 1169003"/>
                  <a:gd name="connsiteX97" fmla="*/ 291833 w 375751"/>
                  <a:gd name="connsiteY97" fmla="*/ 817078 h 1169003"/>
                  <a:gd name="connsiteX98" fmla="*/ 291833 w 375751"/>
                  <a:gd name="connsiteY98" fmla="*/ 762803 h 1169003"/>
                  <a:gd name="connsiteX99" fmla="*/ 346109 w 375751"/>
                  <a:gd name="connsiteY99" fmla="*/ 762803 h 1169003"/>
                  <a:gd name="connsiteX100" fmla="*/ 346109 w 375751"/>
                  <a:gd name="connsiteY100" fmla="*/ 817078 h 1169003"/>
                  <a:gd name="connsiteX101" fmla="*/ 346109 w 375751"/>
                  <a:gd name="connsiteY101" fmla="*/ 697673 h 1169003"/>
                  <a:gd name="connsiteX102" fmla="*/ 291833 w 375751"/>
                  <a:gd name="connsiteY102" fmla="*/ 697673 h 1169003"/>
                  <a:gd name="connsiteX103" fmla="*/ 291833 w 375751"/>
                  <a:gd name="connsiteY103" fmla="*/ 643398 h 1169003"/>
                  <a:gd name="connsiteX104" fmla="*/ 346109 w 375751"/>
                  <a:gd name="connsiteY104" fmla="*/ 643398 h 1169003"/>
                  <a:gd name="connsiteX105" fmla="*/ 346109 w 375751"/>
                  <a:gd name="connsiteY105" fmla="*/ 697673 h 1169003"/>
                  <a:gd name="connsiteX106" fmla="*/ 346109 w 375751"/>
                  <a:gd name="connsiteY106" fmla="*/ 578267 h 1169003"/>
                  <a:gd name="connsiteX107" fmla="*/ 291833 w 375751"/>
                  <a:gd name="connsiteY107" fmla="*/ 578267 h 1169003"/>
                  <a:gd name="connsiteX108" fmla="*/ 291833 w 375751"/>
                  <a:gd name="connsiteY108" fmla="*/ 523992 h 1169003"/>
                  <a:gd name="connsiteX109" fmla="*/ 346109 w 375751"/>
                  <a:gd name="connsiteY109" fmla="*/ 523992 h 1169003"/>
                  <a:gd name="connsiteX110" fmla="*/ 346109 w 375751"/>
                  <a:gd name="connsiteY110" fmla="*/ 578267 h 1169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</a:cxnLst>
                <a:rect l="l" t="t" r="r" b="b"/>
                <a:pathLst>
                  <a:path w="375751" h="1169003">
                    <a:moveTo>
                      <a:pt x="349031" y="468465"/>
                    </a:moveTo>
                    <a:cubicBezTo>
                      <a:pt x="349031" y="389139"/>
                      <a:pt x="349031" y="313154"/>
                      <a:pt x="349031" y="232576"/>
                    </a:cubicBezTo>
                    <a:cubicBezTo>
                      <a:pt x="308533" y="232576"/>
                      <a:pt x="270541" y="232576"/>
                      <a:pt x="231296" y="232576"/>
                    </a:cubicBezTo>
                    <a:cubicBezTo>
                      <a:pt x="231296" y="217546"/>
                      <a:pt x="231296" y="207526"/>
                      <a:pt x="231296" y="197089"/>
                    </a:cubicBezTo>
                    <a:cubicBezTo>
                      <a:pt x="231296" y="143649"/>
                      <a:pt x="230878" y="90626"/>
                      <a:pt x="231296" y="37186"/>
                    </a:cubicBezTo>
                    <a:cubicBezTo>
                      <a:pt x="231296" y="17146"/>
                      <a:pt x="226703" y="446"/>
                      <a:pt x="203741" y="28"/>
                    </a:cubicBezTo>
                    <a:cubicBezTo>
                      <a:pt x="178273" y="-807"/>
                      <a:pt x="173681" y="17146"/>
                      <a:pt x="174098" y="38438"/>
                    </a:cubicBezTo>
                    <a:cubicBezTo>
                      <a:pt x="174516" y="53051"/>
                      <a:pt x="174098" y="67663"/>
                      <a:pt x="174098" y="82276"/>
                    </a:cubicBezTo>
                    <a:cubicBezTo>
                      <a:pt x="174098" y="131958"/>
                      <a:pt x="174098" y="182059"/>
                      <a:pt x="174098" y="234246"/>
                    </a:cubicBezTo>
                    <a:cubicBezTo>
                      <a:pt x="132348" y="234246"/>
                      <a:pt x="95190" y="234246"/>
                      <a:pt x="54275" y="234246"/>
                    </a:cubicBezTo>
                    <a:cubicBezTo>
                      <a:pt x="54275" y="313572"/>
                      <a:pt x="54275" y="390392"/>
                      <a:pt x="54275" y="468465"/>
                    </a:cubicBezTo>
                    <a:cubicBezTo>
                      <a:pt x="34653" y="469300"/>
                      <a:pt x="17953" y="470135"/>
                      <a:pt x="0" y="470970"/>
                    </a:cubicBezTo>
                    <a:cubicBezTo>
                      <a:pt x="0" y="706858"/>
                      <a:pt x="0" y="939406"/>
                      <a:pt x="0" y="1171537"/>
                    </a:cubicBezTo>
                    <a:cubicBezTo>
                      <a:pt x="136523" y="1171537"/>
                      <a:pt x="270958" y="1171537"/>
                      <a:pt x="404976" y="1171537"/>
                    </a:cubicBezTo>
                    <a:cubicBezTo>
                      <a:pt x="404976" y="936901"/>
                      <a:pt x="404976" y="704353"/>
                      <a:pt x="404976" y="468047"/>
                    </a:cubicBezTo>
                    <a:cubicBezTo>
                      <a:pt x="386189" y="468465"/>
                      <a:pt x="369071" y="468465"/>
                      <a:pt x="349031" y="468465"/>
                    </a:cubicBezTo>
                    <a:close/>
                    <a:moveTo>
                      <a:pt x="117318" y="1055472"/>
                    </a:moveTo>
                    <a:lnTo>
                      <a:pt x="63043" y="1055472"/>
                    </a:lnTo>
                    <a:lnTo>
                      <a:pt x="63043" y="1001196"/>
                    </a:lnTo>
                    <a:lnTo>
                      <a:pt x="117318" y="1001196"/>
                    </a:lnTo>
                    <a:lnTo>
                      <a:pt x="117318" y="1055472"/>
                    </a:lnTo>
                    <a:close/>
                    <a:moveTo>
                      <a:pt x="117318" y="936066"/>
                    </a:moveTo>
                    <a:lnTo>
                      <a:pt x="63043" y="936066"/>
                    </a:lnTo>
                    <a:lnTo>
                      <a:pt x="63043" y="881791"/>
                    </a:lnTo>
                    <a:lnTo>
                      <a:pt x="117318" y="881791"/>
                    </a:lnTo>
                    <a:lnTo>
                      <a:pt x="117318" y="936066"/>
                    </a:lnTo>
                    <a:close/>
                    <a:moveTo>
                      <a:pt x="117318" y="817078"/>
                    </a:moveTo>
                    <a:lnTo>
                      <a:pt x="63043" y="817078"/>
                    </a:lnTo>
                    <a:lnTo>
                      <a:pt x="63043" y="762803"/>
                    </a:lnTo>
                    <a:lnTo>
                      <a:pt x="117318" y="762803"/>
                    </a:lnTo>
                    <a:lnTo>
                      <a:pt x="117318" y="817078"/>
                    </a:lnTo>
                    <a:close/>
                    <a:moveTo>
                      <a:pt x="117318" y="697673"/>
                    </a:moveTo>
                    <a:lnTo>
                      <a:pt x="63043" y="697673"/>
                    </a:lnTo>
                    <a:lnTo>
                      <a:pt x="63043" y="643398"/>
                    </a:lnTo>
                    <a:lnTo>
                      <a:pt x="117318" y="643398"/>
                    </a:lnTo>
                    <a:lnTo>
                      <a:pt x="117318" y="697673"/>
                    </a:lnTo>
                    <a:close/>
                    <a:moveTo>
                      <a:pt x="117318" y="578267"/>
                    </a:moveTo>
                    <a:lnTo>
                      <a:pt x="63043" y="578267"/>
                    </a:lnTo>
                    <a:lnTo>
                      <a:pt x="63043" y="523992"/>
                    </a:lnTo>
                    <a:lnTo>
                      <a:pt x="117318" y="523992"/>
                    </a:lnTo>
                    <a:lnTo>
                      <a:pt x="117318" y="578267"/>
                    </a:lnTo>
                    <a:close/>
                    <a:moveTo>
                      <a:pt x="174516" y="460532"/>
                    </a:moveTo>
                    <a:lnTo>
                      <a:pt x="120240" y="460532"/>
                    </a:lnTo>
                    <a:lnTo>
                      <a:pt x="120240" y="406257"/>
                    </a:lnTo>
                    <a:lnTo>
                      <a:pt x="174516" y="406257"/>
                    </a:lnTo>
                    <a:lnTo>
                      <a:pt x="174516" y="460532"/>
                    </a:lnTo>
                    <a:close/>
                    <a:moveTo>
                      <a:pt x="174516" y="343214"/>
                    </a:moveTo>
                    <a:lnTo>
                      <a:pt x="120240" y="343214"/>
                    </a:lnTo>
                    <a:lnTo>
                      <a:pt x="120240" y="288939"/>
                    </a:lnTo>
                    <a:lnTo>
                      <a:pt x="174516" y="288939"/>
                    </a:lnTo>
                    <a:lnTo>
                      <a:pt x="174516" y="343214"/>
                    </a:lnTo>
                    <a:close/>
                    <a:moveTo>
                      <a:pt x="231713" y="1055472"/>
                    </a:moveTo>
                    <a:lnTo>
                      <a:pt x="177438" y="1055472"/>
                    </a:lnTo>
                    <a:lnTo>
                      <a:pt x="177438" y="1001196"/>
                    </a:lnTo>
                    <a:lnTo>
                      <a:pt x="231713" y="1001196"/>
                    </a:lnTo>
                    <a:lnTo>
                      <a:pt x="231713" y="1055472"/>
                    </a:lnTo>
                    <a:close/>
                    <a:moveTo>
                      <a:pt x="231713" y="936066"/>
                    </a:moveTo>
                    <a:lnTo>
                      <a:pt x="177438" y="936066"/>
                    </a:lnTo>
                    <a:lnTo>
                      <a:pt x="177438" y="881791"/>
                    </a:lnTo>
                    <a:lnTo>
                      <a:pt x="231713" y="881791"/>
                    </a:lnTo>
                    <a:lnTo>
                      <a:pt x="231713" y="936066"/>
                    </a:lnTo>
                    <a:close/>
                    <a:moveTo>
                      <a:pt x="231713" y="817078"/>
                    </a:moveTo>
                    <a:lnTo>
                      <a:pt x="177438" y="817078"/>
                    </a:lnTo>
                    <a:lnTo>
                      <a:pt x="177438" y="762803"/>
                    </a:lnTo>
                    <a:lnTo>
                      <a:pt x="231713" y="762803"/>
                    </a:lnTo>
                    <a:lnTo>
                      <a:pt x="231713" y="817078"/>
                    </a:lnTo>
                    <a:close/>
                    <a:moveTo>
                      <a:pt x="231713" y="697673"/>
                    </a:moveTo>
                    <a:lnTo>
                      <a:pt x="177438" y="697673"/>
                    </a:lnTo>
                    <a:lnTo>
                      <a:pt x="177438" y="643398"/>
                    </a:lnTo>
                    <a:lnTo>
                      <a:pt x="231713" y="643398"/>
                    </a:lnTo>
                    <a:lnTo>
                      <a:pt x="231713" y="697673"/>
                    </a:lnTo>
                    <a:close/>
                    <a:moveTo>
                      <a:pt x="231713" y="578267"/>
                    </a:moveTo>
                    <a:lnTo>
                      <a:pt x="177438" y="578267"/>
                    </a:lnTo>
                    <a:lnTo>
                      <a:pt x="177438" y="523992"/>
                    </a:lnTo>
                    <a:lnTo>
                      <a:pt x="231713" y="523992"/>
                    </a:lnTo>
                    <a:lnTo>
                      <a:pt x="231713" y="578267"/>
                    </a:lnTo>
                    <a:close/>
                    <a:moveTo>
                      <a:pt x="288911" y="460532"/>
                    </a:moveTo>
                    <a:lnTo>
                      <a:pt x="234636" y="460532"/>
                    </a:lnTo>
                    <a:lnTo>
                      <a:pt x="234636" y="406257"/>
                    </a:lnTo>
                    <a:lnTo>
                      <a:pt x="288911" y="406257"/>
                    </a:lnTo>
                    <a:lnTo>
                      <a:pt x="288911" y="460532"/>
                    </a:lnTo>
                    <a:close/>
                    <a:moveTo>
                      <a:pt x="288911" y="343214"/>
                    </a:moveTo>
                    <a:lnTo>
                      <a:pt x="234636" y="343214"/>
                    </a:lnTo>
                    <a:lnTo>
                      <a:pt x="234636" y="288939"/>
                    </a:lnTo>
                    <a:lnTo>
                      <a:pt x="288911" y="288939"/>
                    </a:lnTo>
                    <a:lnTo>
                      <a:pt x="288911" y="343214"/>
                    </a:lnTo>
                    <a:close/>
                    <a:moveTo>
                      <a:pt x="346109" y="1055472"/>
                    </a:moveTo>
                    <a:lnTo>
                      <a:pt x="291833" y="1055472"/>
                    </a:lnTo>
                    <a:lnTo>
                      <a:pt x="291833" y="1001196"/>
                    </a:lnTo>
                    <a:lnTo>
                      <a:pt x="346109" y="1001196"/>
                    </a:lnTo>
                    <a:lnTo>
                      <a:pt x="346109" y="1055472"/>
                    </a:lnTo>
                    <a:close/>
                    <a:moveTo>
                      <a:pt x="346109" y="936066"/>
                    </a:moveTo>
                    <a:lnTo>
                      <a:pt x="291833" y="936066"/>
                    </a:lnTo>
                    <a:lnTo>
                      <a:pt x="291833" y="881791"/>
                    </a:lnTo>
                    <a:lnTo>
                      <a:pt x="346109" y="881791"/>
                    </a:lnTo>
                    <a:lnTo>
                      <a:pt x="346109" y="936066"/>
                    </a:lnTo>
                    <a:close/>
                    <a:moveTo>
                      <a:pt x="346109" y="817078"/>
                    </a:moveTo>
                    <a:lnTo>
                      <a:pt x="291833" y="817078"/>
                    </a:lnTo>
                    <a:lnTo>
                      <a:pt x="291833" y="762803"/>
                    </a:lnTo>
                    <a:lnTo>
                      <a:pt x="346109" y="762803"/>
                    </a:lnTo>
                    <a:lnTo>
                      <a:pt x="346109" y="817078"/>
                    </a:lnTo>
                    <a:close/>
                    <a:moveTo>
                      <a:pt x="346109" y="697673"/>
                    </a:moveTo>
                    <a:lnTo>
                      <a:pt x="291833" y="697673"/>
                    </a:lnTo>
                    <a:lnTo>
                      <a:pt x="291833" y="643398"/>
                    </a:lnTo>
                    <a:lnTo>
                      <a:pt x="346109" y="643398"/>
                    </a:lnTo>
                    <a:lnTo>
                      <a:pt x="346109" y="697673"/>
                    </a:lnTo>
                    <a:close/>
                    <a:moveTo>
                      <a:pt x="346109" y="578267"/>
                    </a:moveTo>
                    <a:lnTo>
                      <a:pt x="291833" y="578267"/>
                    </a:lnTo>
                    <a:lnTo>
                      <a:pt x="291833" y="523992"/>
                    </a:lnTo>
                    <a:lnTo>
                      <a:pt x="346109" y="523992"/>
                    </a:lnTo>
                    <a:lnTo>
                      <a:pt x="346109" y="578267"/>
                    </a:lnTo>
                    <a:close/>
                  </a:path>
                </a:pathLst>
              </a:custGeom>
              <a:solidFill>
                <a:srgbClr val="3399FF"/>
              </a:solidFill>
              <a:ln w="41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Open Sans" panose="020B0606030504020204" charset="0"/>
                  <a:ea typeface="Open Sans" panose="020B0606030504020204" charset="0"/>
                  <a:cs typeface="Open Sans" panose="020B0606030504020204" charset="0"/>
                </a:endParaRPr>
              </a:p>
            </p:txBody>
          </p:sp>
        </p:grpSp>
        <p:pic>
          <p:nvPicPr>
            <p:cNvPr id="162" name="Graphic 161" descr="" title="">
              <a:extLst>
                <a:ext uri="{FF2B5EF4-FFF2-40B4-BE49-F238E27FC236}">
                  <a16:creationId xmlns:a16="http://schemas.microsoft.com/office/drawing/2014/main" id="{B1689D89-FCB0-4840-9F40-A69268032D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4985424" y="4901114"/>
              <a:ext cx="1946275" cy="1946275"/>
            </a:xfrm>
            <a:prstGeom prst="rect">
              <a:avLst/>
            </a:prstGeom>
          </p:spPr>
        </p:pic>
      </p:grpSp>
      <p:grpSp>
        <p:nvGrpSpPr>
          <p:cNvPr id="167" name="Group 166" descr="" title="">
            <a:extLst>
              <a:ext uri="{FF2B5EF4-FFF2-40B4-BE49-F238E27FC236}">
                <a16:creationId xmlns:a16="http://schemas.microsoft.com/office/drawing/2014/main" id="{5DFC11CE-ED08-42B1-A461-A56EE4E93AE7}"/>
              </a:ext>
            </a:extLst>
          </p:cNvPr>
          <p:cNvGrpSpPr/>
          <p:nvPr/>
        </p:nvGrpSpPr>
        <p:grpSpPr>
          <a:xfrm>
            <a:off x="1819499" y="8366708"/>
            <a:ext cx="1292435" cy="2060738"/>
            <a:chOff x="990857" y="4664637"/>
            <a:chExt cx="1466108" cy="2354149"/>
          </a:xfrm>
        </p:grpSpPr>
        <p:pic>
          <p:nvPicPr>
            <p:cNvPr id="168" name="Graphic 167" descr="" title="">
              <a:extLst>
                <a:ext uri="{FF2B5EF4-FFF2-40B4-BE49-F238E27FC236}">
                  <a16:creationId xmlns:a16="http://schemas.microsoft.com/office/drawing/2014/main" id="{FC368061-593A-468E-B1D8-88680A6A69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091238" y="4664637"/>
              <a:ext cx="1292435" cy="1292434"/>
            </a:xfrm>
            <a:prstGeom prst="rect">
              <a:avLst/>
            </a:prstGeom>
          </p:spPr>
        </p:pic>
        <p:pic>
          <p:nvPicPr>
            <p:cNvPr id="169" name="Graphic 168" descr="" title="">
              <a:extLst>
                <a:ext uri="{FF2B5EF4-FFF2-40B4-BE49-F238E27FC236}">
                  <a16:creationId xmlns:a16="http://schemas.microsoft.com/office/drawing/2014/main" id="{BFD9D23D-DB67-4B3A-B373-BD8F47E679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990857" y="5726352"/>
              <a:ext cx="1466108" cy="1292434"/>
            </a:xfrm>
            <a:prstGeom prst="rect">
              <a:avLst/>
            </a:prstGeom>
          </p:spPr>
        </p:pic>
      </p:grpSp>
      <p:sp>
        <p:nvSpPr>
          <p:cNvPr id="170" name="TextBox 169" descr="" title="">
            <a:extLst>
              <a:ext uri="{FF2B5EF4-FFF2-40B4-BE49-F238E27FC236}">
                <a16:creationId xmlns:a16="http://schemas.microsoft.com/office/drawing/2014/main" id="{2E228859-D48F-4FBC-ADDE-4B83498E28FE}"/>
              </a:ext>
            </a:extLst>
          </p:cNvPr>
          <p:cNvSpPr txBox="1"/>
          <p:nvPr/>
        </p:nvSpPr>
        <p:spPr>
          <a:xfrm>
            <a:off x="13975756" y="5271392"/>
            <a:ext cx="204254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 Station</a:t>
            </a:r>
          </a:p>
          <a:p>
            <a:pPr algn="ctr"/>
            <a:r>
              <a:rPr lang="en-US" sz="25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Small Cell</a:t>
            </a:r>
          </a:p>
          <a:p>
            <a:pPr algn="ctr"/>
            <a:r>
              <a:rPr lang="en-US" sz="25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DAS</a:t>
            </a:r>
          </a:p>
          <a:p>
            <a:pPr algn="ctr"/>
            <a:r>
              <a:rPr lang="en-US" sz="25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FWA</a:t>
            </a:r>
          </a:p>
        </p:txBody>
      </p:sp>
      <p:grpSp>
        <p:nvGrpSpPr>
          <p:cNvPr id="172" name="Группа 39" descr="" title="">
            <a:extLst>
              <a:ext uri="{FF2B5EF4-FFF2-40B4-BE49-F238E27FC236}">
                <a16:creationId xmlns:a16="http://schemas.microsoft.com/office/drawing/2014/main" id="{6D232509-A7AA-4D66-9022-C72DAEA81C3C}"/>
              </a:ext>
            </a:extLst>
          </p:cNvPr>
          <p:cNvGrpSpPr/>
          <p:nvPr/>
        </p:nvGrpSpPr>
        <p:grpSpPr>
          <a:xfrm>
            <a:off x="14428053" y="10225910"/>
            <a:ext cx="1236157" cy="1210250"/>
            <a:chOff x="12903426" y="6346653"/>
            <a:chExt cx="2079432" cy="2079432"/>
          </a:xfrm>
          <a:solidFill>
            <a:srgbClr val="0099FF"/>
          </a:solidFill>
        </p:grpSpPr>
        <p:sp>
          <p:nvSpPr>
            <p:cNvPr id="173" name="Oval 118" descr="" title="">
              <a:extLst>
                <a:ext uri="{FF2B5EF4-FFF2-40B4-BE49-F238E27FC236}">
                  <a16:creationId xmlns:a16="http://schemas.microsoft.com/office/drawing/2014/main" id="{7133CD81-D4A8-4A77-8EB1-BE1DF2A17884}"/>
                </a:ext>
              </a:extLst>
            </p:cNvPr>
            <p:cNvSpPr/>
            <p:nvPr/>
          </p:nvSpPr>
          <p:spPr>
            <a:xfrm>
              <a:off x="12903426" y="6346653"/>
              <a:ext cx="2079432" cy="2079432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828343">
                <a:defRPr/>
              </a:pPr>
              <a:endParaRPr lang="en-US" sz="3169" kern="0">
                <a:solidFill>
                  <a:schemeClr val="bg1">
                    <a:lumMod val="95000"/>
                  </a:schemeClr>
                </a:solidFill>
                <a:latin typeface="Calibri" panose="020F0502020204030204"/>
              </a:endParaRPr>
            </a:p>
          </p:txBody>
        </p:sp>
        <p:pic>
          <p:nvPicPr>
            <p:cNvPr id="174" name="Рисунок 22" descr="" title="">
              <a:extLst>
                <a:ext uri="{FF2B5EF4-FFF2-40B4-BE49-F238E27FC236}">
                  <a16:creationId xmlns:a16="http://schemas.microsoft.com/office/drawing/2014/main" id="{60F6917C-5E6E-4809-BBDE-88A85C277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29032" y="6773528"/>
              <a:ext cx="1062738" cy="1218683"/>
            </a:xfrm>
            <a:prstGeom prst="rect">
              <a:avLst/>
            </a:prstGeom>
            <a:grpFill/>
          </p:spPr>
        </p:pic>
      </p:grpSp>
      <p:sp>
        <p:nvSpPr>
          <p:cNvPr id="175" name="TextBox 174" descr="" title="">
            <a:extLst>
              <a:ext uri="{FF2B5EF4-FFF2-40B4-BE49-F238E27FC236}">
                <a16:creationId xmlns:a16="http://schemas.microsoft.com/office/drawing/2014/main" id="{C37F8B8C-7969-4510-9A09-D9DBBEF7B88F}"/>
              </a:ext>
            </a:extLst>
          </p:cNvPr>
          <p:cNvSpPr txBox="1"/>
          <p:nvPr/>
        </p:nvSpPr>
        <p:spPr>
          <a:xfrm>
            <a:off x="13018942" y="11418661"/>
            <a:ext cx="398820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828343"/>
            <a:r>
              <a:rPr lang="en-US" sz="3200" b="1" dirty="0">
                <a:solidFill>
                  <a:schemeClr val="accent1"/>
                </a:solidFill>
                <a:latin typeface="Calibri" panose="020F0502020204030204"/>
              </a:rPr>
              <a:t>Edge cloud</a:t>
            </a:r>
          </a:p>
          <a:p>
            <a:pPr algn="ctr" defTabSz="1828343"/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(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Multi-Access Edge Compute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)</a:t>
            </a:r>
            <a:endParaRPr lang="en-US" sz="4000" b="1" dirty="0">
              <a:solidFill>
                <a:schemeClr val="bg1">
                  <a:lumMod val="50000"/>
                </a:schemeClr>
              </a:solidFill>
              <a:latin typeface="Calibri" panose="020F0502020204030204"/>
            </a:endParaRPr>
          </a:p>
        </p:txBody>
      </p:sp>
      <p:grpSp>
        <p:nvGrpSpPr>
          <p:cNvPr id="176" name="Группа 40" descr="" title="">
            <a:extLst>
              <a:ext uri="{FF2B5EF4-FFF2-40B4-BE49-F238E27FC236}">
                <a16:creationId xmlns:a16="http://schemas.microsoft.com/office/drawing/2014/main" id="{3C451A95-13F8-4635-9072-4281CA2F24E6}"/>
              </a:ext>
            </a:extLst>
          </p:cNvPr>
          <p:cNvGrpSpPr/>
          <p:nvPr/>
        </p:nvGrpSpPr>
        <p:grpSpPr>
          <a:xfrm>
            <a:off x="22361866" y="6338040"/>
            <a:ext cx="1849784" cy="1869839"/>
            <a:chOff x="16229068" y="6346653"/>
            <a:chExt cx="2079432" cy="2079432"/>
          </a:xfrm>
          <a:solidFill>
            <a:srgbClr val="0099FF"/>
          </a:solidFill>
        </p:grpSpPr>
        <p:sp>
          <p:nvSpPr>
            <p:cNvPr id="177" name="Oval 118" descr="" title="">
              <a:extLst>
                <a:ext uri="{FF2B5EF4-FFF2-40B4-BE49-F238E27FC236}">
                  <a16:creationId xmlns:a16="http://schemas.microsoft.com/office/drawing/2014/main" id="{04D20409-E73F-43FB-8C15-86D05313D4CF}"/>
                </a:ext>
              </a:extLst>
            </p:cNvPr>
            <p:cNvSpPr/>
            <p:nvPr/>
          </p:nvSpPr>
          <p:spPr>
            <a:xfrm>
              <a:off x="16229068" y="6346653"/>
              <a:ext cx="2079432" cy="2079432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828343">
                <a:defRPr/>
              </a:pPr>
              <a:endParaRPr lang="en-US" sz="3169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178" name="Рисунок 24" descr="" title="">
              <a:extLst>
                <a:ext uri="{FF2B5EF4-FFF2-40B4-BE49-F238E27FC236}">
                  <a16:creationId xmlns:a16="http://schemas.microsoft.com/office/drawing/2014/main" id="{875E6FFA-8AF5-40D8-8AC2-83F4FE74AC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62292" y="6697359"/>
              <a:ext cx="1612983" cy="1365320"/>
            </a:xfrm>
            <a:prstGeom prst="rect">
              <a:avLst/>
            </a:prstGeom>
            <a:grpFill/>
          </p:spPr>
        </p:pic>
      </p:grpSp>
      <p:cxnSp>
        <p:nvCxnSpPr>
          <p:cNvPr id="179" name="Straight Arrow Connector 178" descr="" title="">
            <a:extLst>
              <a:ext uri="{FF2B5EF4-FFF2-40B4-BE49-F238E27FC236}">
                <a16:creationId xmlns:a16="http://schemas.microsoft.com/office/drawing/2014/main" id="{3AD22332-87B8-4943-8E4C-417E8AF4072F}"/>
              </a:ext>
            </a:extLst>
          </p:cNvPr>
          <p:cNvCxnSpPr>
            <a:cxnSpLocks/>
          </p:cNvCxnSpPr>
          <p:nvPr/>
        </p:nvCxnSpPr>
        <p:spPr>
          <a:xfrm flipH="1">
            <a:off x="21304783" y="7941048"/>
            <a:ext cx="1264798" cy="681209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 descr="" title="">
            <a:extLst>
              <a:ext uri="{FF2B5EF4-FFF2-40B4-BE49-F238E27FC236}">
                <a16:creationId xmlns:a16="http://schemas.microsoft.com/office/drawing/2014/main" id="{A716FE04-4E03-4088-BB0D-B4C0A9715944}"/>
              </a:ext>
            </a:extLst>
          </p:cNvPr>
          <p:cNvCxnSpPr>
            <a:cxnSpLocks/>
          </p:cNvCxnSpPr>
          <p:nvPr/>
        </p:nvCxnSpPr>
        <p:spPr>
          <a:xfrm>
            <a:off x="15063334" y="9340535"/>
            <a:ext cx="1" cy="763276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1" name="Group 180" descr="" title="">
            <a:extLst>
              <a:ext uri="{FF2B5EF4-FFF2-40B4-BE49-F238E27FC236}">
                <a16:creationId xmlns:a16="http://schemas.microsoft.com/office/drawing/2014/main" id="{0368C182-FCE1-4A66-9A04-9FAD785B6B95}"/>
              </a:ext>
            </a:extLst>
          </p:cNvPr>
          <p:cNvGrpSpPr/>
          <p:nvPr/>
        </p:nvGrpSpPr>
        <p:grpSpPr>
          <a:xfrm>
            <a:off x="17543389" y="7614940"/>
            <a:ext cx="1412084" cy="1243314"/>
            <a:chOff x="11445576" y="6635409"/>
            <a:chExt cx="1779302" cy="1779302"/>
          </a:xfrm>
        </p:grpSpPr>
        <p:sp>
          <p:nvSpPr>
            <p:cNvPr id="182" name="Oval 118" descr="" title="">
              <a:extLst>
                <a:ext uri="{FF2B5EF4-FFF2-40B4-BE49-F238E27FC236}">
                  <a16:creationId xmlns:a16="http://schemas.microsoft.com/office/drawing/2014/main" id="{CCB8C264-060D-4045-A498-B034C343300A}"/>
                </a:ext>
              </a:extLst>
            </p:cNvPr>
            <p:cNvSpPr/>
            <p:nvPr/>
          </p:nvSpPr>
          <p:spPr>
            <a:xfrm>
              <a:off x="11445576" y="6635409"/>
              <a:ext cx="1779302" cy="1779302"/>
            </a:xfrm>
            <a:prstGeom prst="ellipse">
              <a:avLst/>
            </a:prstGeom>
            <a:solidFill>
              <a:srgbClr val="0099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828343">
                <a:defRPr/>
              </a:pPr>
              <a:endParaRPr lang="en-US" sz="3169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183" name="Picture 2" descr="" title="">
              <a:extLst>
                <a:ext uri="{FF2B5EF4-FFF2-40B4-BE49-F238E27FC236}">
                  <a16:creationId xmlns:a16="http://schemas.microsoft.com/office/drawing/2014/main" id="{71FD0138-E8BC-4D26-A0E5-3A8AA35125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 cstate="email">
              <a:extLst>
                <a:ext uri="{BEBA8EAE-BF5A-486C-A8C5-ECC9F3942E4B}">
                  <a14:imgProps xmlns:a14="http://schemas.microsoft.com/office/drawing/2010/main">
                    <a14:imgLayer r:embed="rId31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78943" y="6878528"/>
              <a:ext cx="1312563" cy="1312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15989359"/>
      </p:ext>
    </p:extLst>
  </p:cSld>
  <p:clrMapOvr>
    <a:masterClrMapping/>
  </p:clrMapOvr>
  <p:transition spd="slow">
    <p:wipe dir="r"/>
  </p:transition>
</p:sld>
</file>

<file path=ppt/slides/slide9.xml><?xml version="1.0" encoding="utf-8"?>
<p:sld xmlns:a16="http://schemas.microsoft.com/office/drawing/2014/main" xmlns:asvg="http://schemas.microsoft.com/office/drawing/2016/SVG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" title="">
            <a:extLst>
              <a:ext uri="{FF2B5EF4-FFF2-40B4-BE49-F238E27FC236}">
                <a16:creationId xmlns:a16="http://schemas.microsoft.com/office/drawing/2014/main" id="{89D3D9C2-E68F-4C3E-9B6C-372EDD7C25A2}"/>
              </a:ext>
            </a:extLst>
          </p:cNvPr>
          <p:cNvSpPr/>
          <p:nvPr/>
        </p:nvSpPr>
        <p:spPr>
          <a:xfrm>
            <a:off x="-40964" y="-27294"/>
            <a:ext cx="9535886" cy="13759543"/>
          </a:xfrm>
          <a:prstGeom prst="rect">
            <a:avLst/>
          </a:prstGeom>
          <a:solidFill>
            <a:srgbClr val="0121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" title="">
            <a:extLst>
              <a:ext uri="{FF2B5EF4-FFF2-40B4-BE49-F238E27FC236}">
                <a16:creationId xmlns:a16="http://schemas.microsoft.com/office/drawing/2014/main" id="{C493E545-B50A-40FF-BA2A-23534C9C8A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02195" y="675098"/>
            <a:ext cx="5893405" cy="1552754"/>
          </a:xfrm>
          <a:prstGeom prst="rect">
            <a:avLst/>
          </a:prstGeom>
        </p:spPr>
      </p:pic>
      <p:sp>
        <p:nvSpPr>
          <p:cNvPr id="5" name="TextBox 4" descr="" title="">
            <a:extLst>
              <a:ext uri="{FF2B5EF4-FFF2-40B4-BE49-F238E27FC236}">
                <a16:creationId xmlns:a16="http://schemas.microsoft.com/office/drawing/2014/main" id="{ADD6E5A9-2FB7-4147-B117-311C9B74D958}"/>
              </a:ext>
            </a:extLst>
          </p:cNvPr>
          <p:cNvSpPr txBox="1"/>
          <p:nvPr/>
        </p:nvSpPr>
        <p:spPr>
          <a:xfrm>
            <a:off x="10456985" y="936431"/>
            <a:ext cx="1338166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200">
                <a:solidFill>
                  <a:schemeClr val="accent1"/>
                </a:solidFill>
                <a:latin typeface="+mj-lt"/>
              </a:rPr>
              <a:t>We bring out the best of the network</a:t>
            </a:r>
          </a:p>
        </p:txBody>
      </p:sp>
      <p:pic>
        <p:nvPicPr>
          <p:cNvPr id="27" name="Graphic 26" descr="" title="">
            <a:extLst>
              <a:ext uri="{FF2B5EF4-FFF2-40B4-BE49-F238E27FC236}">
                <a16:creationId xmlns:a16="http://schemas.microsoft.com/office/drawing/2014/main" id="{2811D1FF-AF33-439D-B052-FE5EBA08599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02195" y="12805391"/>
            <a:ext cx="2008403" cy="522750"/>
          </a:xfrm>
          <a:prstGeom prst="rect">
            <a:avLst/>
          </a:prstGeom>
        </p:spPr>
      </p:pic>
      <p:sp>
        <p:nvSpPr>
          <p:cNvPr id="29" name="TextBox 28" descr="" title="">
            <a:extLst>
              <a:ext uri="{FF2B5EF4-FFF2-40B4-BE49-F238E27FC236}">
                <a16:creationId xmlns:a16="http://schemas.microsoft.com/office/drawing/2014/main" id="{537B322B-5AB6-4172-BDD3-77709EA22EEB}"/>
              </a:ext>
            </a:extLst>
          </p:cNvPr>
          <p:cNvSpPr txBox="1"/>
          <p:nvPr/>
        </p:nvSpPr>
        <p:spPr>
          <a:xfrm>
            <a:off x="13046977" y="3178133"/>
            <a:ext cx="10297480" cy="187743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570865" indent="-570865" defTabSz="1828343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3400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</a:rPr>
              <a:t>High-Performance RF Engine</a:t>
            </a:r>
          </a:p>
          <a:p>
            <a:pPr marL="570865" indent="-570865" defTabSz="1828343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3400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</a:rPr>
              <a:t>Chip Onboard Platform Design</a:t>
            </a:r>
          </a:p>
          <a:p>
            <a:pPr marL="570865" indent="-570865" defTabSz="1828343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3400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</a:rPr>
              <a:t>We Set The Design Footprint</a:t>
            </a:r>
          </a:p>
        </p:txBody>
      </p:sp>
      <p:sp>
        <p:nvSpPr>
          <p:cNvPr id="30" name="TextBox 29" descr="" title="">
            <a:extLst>
              <a:ext uri="{FF2B5EF4-FFF2-40B4-BE49-F238E27FC236}">
                <a16:creationId xmlns:a16="http://schemas.microsoft.com/office/drawing/2014/main" id="{8B122D82-519A-4119-B08B-0BD9F67D73D3}"/>
              </a:ext>
            </a:extLst>
          </p:cNvPr>
          <p:cNvSpPr txBox="1"/>
          <p:nvPr/>
        </p:nvSpPr>
        <p:spPr>
          <a:xfrm>
            <a:off x="13046977" y="6375089"/>
            <a:ext cx="10868102" cy="253402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571357" indent="-571357" defTabSz="1828343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3400" dirty="0">
                <a:solidFill>
                  <a:schemeClr val="accent5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5G Sustained Throughput</a:t>
            </a:r>
          </a:p>
          <a:p>
            <a:pPr marL="0" lvl="1" defTabSz="1828343">
              <a:spcAft>
                <a:spcPts val="1200"/>
              </a:spcAft>
              <a:buClr>
                <a:schemeClr val="accent1"/>
              </a:buClr>
              <a:defRPr/>
            </a:pPr>
            <a:r>
              <a:rPr lang="en-US" sz="3400" dirty="0">
                <a:solidFill>
                  <a:schemeClr val="accent5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&gt;&gt; OUTPERFORMS Competition by 15-20% </a:t>
            </a:r>
          </a:p>
          <a:p>
            <a:pPr indent="-571357" defTabSz="1828343">
              <a:lnSpc>
                <a:spcPts val="4001"/>
              </a:lnSpc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3400" dirty="0">
                <a:solidFill>
                  <a:schemeClr val="accent5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Reliability: &lt;0.6% Field Failure Rate</a:t>
            </a:r>
          </a:p>
          <a:p>
            <a:pPr indent="-571357" defTabSz="1828343">
              <a:lnSpc>
                <a:spcPts val="4001"/>
              </a:lnSpc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3400" dirty="0">
                <a:solidFill>
                  <a:schemeClr val="accent5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Trusted by Tier One Operators to Bring 5G to Market</a:t>
            </a:r>
          </a:p>
        </p:txBody>
      </p:sp>
      <p:sp>
        <p:nvSpPr>
          <p:cNvPr id="31" name="TextBox 30" descr="" title="">
            <a:extLst>
              <a:ext uri="{FF2B5EF4-FFF2-40B4-BE49-F238E27FC236}">
                <a16:creationId xmlns:a16="http://schemas.microsoft.com/office/drawing/2014/main" id="{297076F3-5A71-4408-B5E1-65F482351BAA}"/>
              </a:ext>
            </a:extLst>
          </p:cNvPr>
          <p:cNvSpPr txBox="1"/>
          <p:nvPr/>
        </p:nvSpPr>
        <p:spPr>
          <a:xfrm>
            <a:off x="13046977" y="10371732"/>
            <a:ext cx="10865811" cy="184665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457200" indent="-457200" defTabSz="1828343">
              <a:lnSpc>
                <a:spcPts val="4001"/>
              </a:lnSpc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3400">
                <a:solidFill>
                  <a:schemeClr val="accent5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3</a:t>
            </a:r>
            <a:r>
              <a:rPr lang="en-US" sz="3400" baseline="30000">
                <a:solidFill>
                  <a:schemeClr val="accent5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rd </a:t>
            </a:r>
            <a:r>
              <a:rPr lang="en-US" sz="3400">
                <a:solidFill>
                  <a:schemeClr val="accent5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Party Tested</a:t>
            </a:r>
          </a:p>
          <a:p>
            <a:pPr marL="457200" indent="-457200" defTabSz="1828343">
              <a:lnSpc>
                <a:spcPts val="4001"/>
              </a:lnSpc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3400">
                <a:solidFill>
                  <a:schemeClr val="accent5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Advanced Security Designed in at Product’s Core</a:t>
            </a:r>
          </a:p>
          <a:p>
            <a:pPr marL="457200" indent="-457200" defTabSz="1828343">
              <a:lnSpc>
                <a:spcPts val="4001"/>
              </a:lnSpc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3400">
                <a:solidFill>
                  <a:schemeClr val="accent5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Trusted by Government &amp; Financial Institutions</a:t>
            </a:r>
          </a:p>
        </p:txBody>
      </p:sp>
      <p:sp>
        <p:nvSpPr>
          <p:cNvPr id="32" name="TextBox 31" descr="" title="">
            <a:extLst>
              <a:ext uri="{FF2B5EF4-FFF2-40B4-BE49-F238E27FC236}">
                <a16:creationId xmlns:a16="http://schemas.microsoft.com/office/drawing/2014/main" id="{72B8026B-AA4B-4DFD-8B00-159B479954E4}"/>
              </a:ext>
            </a:extLst>
          </p:cNvPr>
          <p:cNvSpPr txBox="1"/>
          <p:nvPr/>
        </p:nvSpPr>
        <p:spPr>
          <a:xfrm>
            <a:off x="12985752" y="5819601"/>
            <a:ext cx="3419858" cy="526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331"/>
              </a:lnSpc>
            </a:pPr>
            <a:r>
              <a:rPr lang="en-US" sz="3400" b="1">
                <a:solidFill>
                  <a:schemeClr val="accent5"/>
                </a:solidFill>
                <a:latin typeface="Open Sans" panose="020B0606030504020204" pitchFamily="34" charset="0"/>
              </a:rPr>
              <a:t>Performance</a:t>
            </a:r>
          </a:p>
        </p:txBody>
      </p:sp>
      <p:sp>
        <p:nvSpPr>
          <p:cNvPr id="33" name="TextBox 32" descr="" title="">
            <a:extLst>
              <a:ext uri="{FF2B5EF4-FFF2-40B4-BE49-F238E27FC236}">
                <a16:creationId xmlns:a16="http://schemas.microsoft.com/office/drawing/2014/main" id="{21217CC0-AA1B-4E9B-8D42-646A7197FA3E}"/>
              </a:ext>
            </a:extLst>
          </p:cNvPr>
          <p:cNvSpPr txBox="1"/>
          <p:nvPr/>
        </p:nvSpPr>
        <p:spPr>
          <a:xfrm>
            <a:off x="12985752" y="2467540"/>
            <a:ext cx="3419858" cy="526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331"/>
              </a:lnSpc>
            </a:pPr>
            <a:r>
              <a:rPr lang="en-US" sz="3400" b="1">
                <a:solidFill>
                  <a:schemeClr val="accent5"/>
                </a:solidFill>
                <a:latin typeface="Open Sans" panose="020B0606030504020204" pitchFamily="34" charset="0"/>
              </a:rPr>
              <a:t>Design</a:t>
            </a:r>
          </a:p>
        </p:txBody>
      </p:sp>
      <p:sp>
        <p:nvSpPr>
          <p:cNvPr id="34" name="TextBox 33" descr="" title="">
            <a:extLst>
              <a:ext uri="{FF2B5EF4-FFF2-40B4-BE49-F238E27FC236}">
                <a16:creationId xmlns:a16="http://schemas.microsoft.com/office/drawing/2014/main" id="{DF529D39-BE0F-4AE5-A6FD-FD4B20B9CB09}"/>
              </a:ext>
            </a:extLst>
          </p:cNvPr>
          <p:cNvSpPr txBox="1"/>
          <p:nvPr/>
        </p:nvSpPr>
        <p:spPr>
          <a:xfrm>
            <a:off x="13068375" y="9713912"/>
            <a:ext cx="3419858" cy="526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331"/>
              </a:lnSpc>
            </a:pPr>
            <a:r>
              <a:rPr lang="en-US" sz="3400" b="1">
                <a:solidFill>
                  <a:schemeClr val="accent5"/>
                </a:solidFill>
                <a:latin typeface="Open Sans" panose="020B0606030504020204" pitchFamily="34" charset="0"/>
              </a:rPr>
              <a:t>Security</a:t>
            </a:r>
          </a:p>
        </p:txBody>
      </p:sp>
      <p:grpSp>
        <p:nvGrpSpPr>
          <p:cNvPr id="35" name="Group 34" descr="" title="">
            <a:extLst>
              <a:ext uri="{FF2B5EF4-FFF2-40B4-BE49-F238E27FC236}">
                <a16:creationId xmlns:a16="http://schemas.microsoft.com/office/drawing/2014/main" id="{B4421B98-F293-4F62-A017-97FB12FF6EEC}"/>
              </a:ext>
            </a:extLst>
          </p:cNvPr>
          <p:cNvGrpSpPr/>
          <p:nvPr/>
        </p:nvGrpSpPr>
        <p:grpSpPr>
          <a:xfrm>
            <a:off x="10839809" y="9745441"/>
            <a:ext cx="1854356" cy="1854356"/>
            <a:chOff x="18027662" y="3389144"/>
            <a:chExt cx="3683107" cy="3683107"/>
          </a:xfrm>
        </p:grpSpPr>
        <p:sp>
          <p:nvSpPr>
            <p:cNvPr id="36" name="Oval 35" descr="" title="">
              <a:extLst>
                <a:ext uri="{FF2B5EF4-FFF2-40B4-BE49-F238E27FC236}">
                  <a16:creationId xmlns:a16="http://schemas.microsoft.com/office/drawing/2014/main" id="{517549F2-68E5-4D24-8606-DD97682FE298}"/>
                </a:ext>
              </a:extLst>
            </p:cNvPr>
            <p:cNvSpPr/>
            <p:nvPr/>
          </p:nvSpPr>
          <p:spPr>
            <a:xfrm>
              <a:off x="18027662" y="3389144"/>
              <a:ext cx="3683107" cy="368310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85"/>
            </a:p>
          </p:txBody>
        </p:sp>
        <p:sp>
          <p:nvSpPr>
            <p:cNvPr id="37" name="Oval 36" descr="" title="">
              <a:extLst>
                <a:ext uri="{FF2B5EF4-FFF2-40B4-BE49-F238E27FC236}">
                  <a16:creationId xmlns:a16="http://schemas.microsoft.com/office/drawing/2014/main" id="{191727D2-A712-4B8F-81E9-93FCEAD15E2A}"/>
                </a:ext>
              </a:extLst>
            </p:cNvPr>
            <p:cNvSpPr/>
            <p:nvPr/>
          </p:nvSpPr>
          <p:spPr>
            <a:xfrm>
              <a:off x="18279581" y="3641063"/>
              <a:ext cx="3179268" cy="317926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85"/>
            </a:p>
          </p:txBody>
        </p:sp>
        <p:sp>
          <p:nvSpPr>
            <p:cNvPr id="38" name="Freeform 171" descr="" title="">
              <a:extLst>
                <a:ext uri="{FF2B5EF4-FFF2-40B4-BE49-F238E27FC236}">
                  <a16:creationId xmlns:a16="http://schemas.microsoft.com/office/drawing/2014/main" id="{20A1D583-7B7C-4EF2-A047-FBE86F605E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087924" y="4285002"/>
              <a:ext cx="1562583" cy="1783892"/>
            </a:xfrm>
            <a:custGeom>
              <a:avLst/>
              <a:gdLst>
                <a:gd name="T0" fmla="*/ 320 w 372"/>
                <a:gd name="T1" fmla="*/ 170 h 424"/>
                <a:gd name="T2" fmla="*/ 186 w 372"/>
                <a:gd name="T3" fmla="*/ 0 h 424"/>
                <a:gd name="T4" fmla="*/ 52 w 372"/>
                <a:gd name="T5" fmla="*/ 170 h 424"/>
                <a:gd name="T6" fmla="*/ 0 w 372"/>
                <a:gd name="T7" fmla="*/ 205 h 424"/>
                <a:gd name="T8" fmla="*/ 35 w 372"/>
                <a:gd name="T9" fmla="*/ 424 h 424"/>
                <a:gd name="T10" fmla="*/ 372 w 372"/>
                <a:gd name="T11" fmla="*/ 389 h 424"/>
                <a:gd name="T12" fmla="*/ 337 w 372"/>
                <a:gd name="T13" fmla="*/ 170 h 424"/>
                <a:gd name="T14" fmla="*/ 262 w 372"/>
                <a:gd name="T15" fmla="*/ 280 h 424"/>
                <a:gd name="T16" fmla="*/ 254 w 372"/>
                <a:gd name="T17" fmla="*/ 340 h 424"/>
                <a:gd name="T18" fmla="*/ 124 w 372"/>
                <a:gd name="T19" fmla="*/ 340 h 424"/>
                <a:gd name="T20" fmla="*/ 236 w 372"/>
                <a:gd name="T21" fmla="*/ 280 h 424"/>
                <a:gd name="T22" fmla="*/ 124 w 372"/>
                <a:gd name="T23" fmla="*/ 340 h 424"/>
                <a:gd name="T24" fmla="*/ 105 w 372"/>
                <a:gd name="T25" fmla="*/ 280 h 424"/>
                <a:gd name="T26" fmla="*/ 97 w 372"/>
                <a:gd name="T27" fmla="*/ 340 h 424"/>
                <a:gd name="T28" fmla="*/ 19 w 372"/>
                <a:gd name="T29" fmla="*/ 280 h 424"/>
                <a:gd name="T30" fmla="*/ 19 w 372"/>
                <a:gd name="T31" fmla="*/ 340 h 424"/>
                <a:gd name="T32" fmla="*/ 341 w 372"/>
                <a:gd name="T33" fmla="*/ 280 h 424"/>
                <a:gd name="T34" fmla="*/ 354 w 372"/>
                <a:gd name="T35" fmla="*/ 340 h 424"/>
                <a:gd name="T36" fmla="*/ 341 w 372"/>
                <a:gd name="T37" fmla="*/ 280 h 424"/>
                <a:gd name="T38" fmla="*/ 186 w 372"/>
                <a:gd name="T39" fmla="*/ 18 h 424"/>
                <a:gd name="T40" fmla="*/ 301 w 372"/>
                <a:gd name="T41" fmla="*/ 170 h 424"/>
                <a:gd name="T42" fmla="*/ 268 w 372"/>
                <a:gd name="T43" fmla="*/ 133 h 424"/>
                <a:gd name="T44" fmla="*/ 105 w 372"/>
                <a:gd name="T45" fmla="*/ 133 h 424"/>
                <a:gd name="T46" fmla="*/ 71 w 372"/>
                <a:gd name="T47" fmla="*/ 170 h 424"/>
                <a:gd name="T48" fmla="*/ 249 w 372"/>
                <a:gd name="T49" fmla="*/ 170 h 424"/>
                <a:gd name="T50" fmla="*/ 123 w 372"/>
                <a:gd name="T51" fmla="*/ 133 h 424"/>
                <a:gd name="T52" fmla="*/ 249 w 372"/>
                <a:gd name="T53" fmla="*/ 133 h 424"/>
                <a:gd name="T54" fmla="*/ 35 w 372"/>
                <a:gd name="T55" fmla="*/ 189 h 424"/>
                <a:gd name="T56" fmla="*/ 354 w 372"/>
                <a:gd name="T57" fmla="*/ 205 h 424"/>
                <a:gd name="T58" fmla="*/ 19 w 372"/>
                <a:gd name="T59" fmla="*/ 262 h 424"/>
                <a:gd name="T60" fmla="*/ 35 w 372"/>
                <a:gd name="T61" fmla="*/ 189 h 424"/>
                <a:gd name="T62" fmla="*/ 35 w 372"/>
                <a:gd name="T63" fmla="*/ 406 h 424"/>
                <a:gd name="T64" fmla="*/ 19 w 372"/>
                <a:gd name="T65" fmla="*/ 359 h 424"/>
                <a:gd name="T66" fmla="*/ 354 w 372"/>
                <a:gd name="T67" fmla="*/ 389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2" h="424">
                  <a:moveTo>
                    <a:pt x="337" y="170"/>
                  </a:moveTo>
                  <a:cubicBezTo>
                    <a:pt x="320" y="170"/>
                    <a:pt x="320" y="170"/>
                    <a:pt x="320" y="170"/>
                  </a:cubicBezTo>
                  <a:cubicBezTo>
                    <a:pt x="320" y="133"/>
                    <a:pt x="320" y="133"/>
                    <a:pt x="320" y="133"/>
                  </a:cubicBezTo>
                  <a:cubicBezTo>
                    <a:pt x="320" y="60"/>
                    <a:pt x="260" y="0"/>
                    <a:pt x="186" y="0"/>
                  </a:cubicBezTo>
                  <a:cubicBezTo>
                    <a:pt x="112" y="0"/>
                    <a:pt x="52" y="60"/>
                    <a:pt x="52" y="133"/>
                  </a:cubicBezTo>
                  <a:cubicBezTo>
                    <a:pt x="52" y="170"/>
                    <a:pt x="52" y="170"/>
                    <a:pt x="52" y="170"/>
                  </a:cubicBezTo>
                  <a:cubicBezTo>
                    <a:pt x="35" y="170"/>
                    <a:pt x="35" y="170"/>
                    <a:pt x="35" y="170"/>
                  </a:cubicBezTo>
                  <a:cubicBezTo>
                    <a:pt x="16" y="170"/>
                    <a:pt x="0" y="186"/>
                    <a:pt x="0" y="205"/>
                  </a:cubicBezTo>
                  <a:cubicBezTo>
                    <a:pt x="0" y="389"/>
                    <a:pt x="0" y="389"/>
                    <a:pt x="0" y="389"/>
                  </a:cubicBezTo>
                  <a:cubicBezTo>
                    <a:pt x="0" y="409"/>
                    <a:pt x="16" y="424"/>
                    <a:pt x="35" y="424"/>
                  </a:cubicBezTo>
                  <a:cubicBezTo>
                    <a:pt x="337" y="424"/>
                    <a:pt x="337" y="424"/>
                    <a:pt x="337" y="424"/>
                  </a:cubicBezTo>
                  <a:cubicBezTo>
                    <a:pt x="356" y="424"/>
                    <a:pt x="372" y="409"/>
                    <a:pt x="372" y="389"/>
                  </a:cubicBezTo>
                  <a:cubicBezTo>
                    <a:pt x="372" y="205"/>
                    <a:pt x="372" y="205"/>
                    <a:pt x="372" y="205"/>
                  </a:cubicBezTo>
                  <a:cubicBezTo>
                    <a:pt x="372" y="186"/>
                    <a:pt x="356" y="170"/>
                    <a:pt x="337" y="170"/>
                  </a:cubicBezTo>
                  <a:close/>
                  <a:moveTo>
                    <a:pt x="202" y="340"/>
                  </a:moveTo>
                  <a:cubicBezTo>
                    <a:pt x="262" y="280"/>
                    <a:pt x="262" y="280"/>
                    <a:pt x="262" y="280"/>
                  </a:cubicBezTo>
                  <a:cubicBezTo>
                    <a:pt x="314" y="280"/>
                    <a:pt x="314" y="280"/>
                    <a:pt x="314" y="280"/>
                  </a:cubicBezTo>
                  <a:cubicBezTo>
                    <a:pt x="254" y="340"/>
                    <a:pt x="254" y="340"/>
                    <a:pt x="254" y="340"/>
                  </a:cubicBezTo>
                  <a:lnTo>
                    <a:pt x="202" y="340"/>
                  </a:lnTo>
                  <a:close/>
                  <a:moveTo>
                    <a:pt x="124" y="340"/>
                  </a:moveTo>
                  <a:cubicBezTo>
                    <a:pt x="183" y="280"/>
                    <a:pt x="183" y="280"/>
                    <a:pt x="183" y="280"/>
                  </a:cubicBezTo>
                  <a:cubicBezTo>
                    <a:pt x="236" y="280"/>
                    <a:pt x="236" y="280"/>
                    <a:pt x="236" y="280"/>
                  </a:cubicBezTo>
                  <a:cubicBezTo>
                    <a:pt x="176" y="340"/>
                    <a:pt x="176" y="340"/>
                    <a:pt x="176" y="340"/>
                  </a:cubicBezTo>
                  <a:lnTo>
                    <a:pt x="124" y="340"/>
                  </a:lnTo>
                  <a:close/>
                  <a:moveTo>
                    <a:pt x="45" y="340"/>
                  </a:moveTo>
                  <a:cubicBezTo>
                    <a:pt x="105" y="280"/>
                    <a:pt x="105" y="280"/>
                    <a:pt x="105" y="280"/>
                  </a:cubicBezTo>
                  <a:cubicBezTo>
                    <a:pt x="157" y="280"/>
                    <a:pt x="157" y="280"/>
                    <a:pt x="157" y="280"/>
                  </a:cubicBezTo>
                  <a:cubicBezTo>
                    <a:pt x="97" y="340"/>
                    <a:pt x="97" y="340"/>
                    <a:pt x="97" y="340"/>
                  </a:cubicBezTo>
                  <a:lnTo>
                    <a:pt x="45" y="340"/>
                  </a:lnTo>
                  <a:close/>
                  <a:moveTo>
                    <a:pt x="19" y="280"/>
                  </a:moveTo>
                  <a:cubicBezTo>
                    <a:pt x="78" y="280"/>
                    <a:pt x="78" y="280"/>
                    <a:pt x="78" y="280"/>
                  </a:cubicBezTo>
                  <a:cubicBezTo>
                    <a:pt x="19" y="340"/>
                    <a:pt x="19" y="340"/>
                    <a:pt x="19" y="340"/>
                  </a:cubicBezTo>
                  <a:lnTo>
                    <a:pt x="19" y="280"/>
                  </a:lnTo>
                  <a:close/>
                  <a:moveTo>
                    <a:pt x="341" y="280"/>
                  </a:moveTo>
                  <a:cubicBezTo>
                    <a:pt x="354" y="280"/>
                    <a:pt x="354" y="280"/>
                    <a:pt x="354" y="280"/>
                  </a:cubicBezTo>
                  <a:cubicBezTo>
                    <a:pt x="354" y="340"/>
                    <a:pt x="354" y="340"/>
                    <a:pt x="354" y="340"/>
                  </a:cubicBezTo>
                  <a:cubicBezTo>
                    <a:pt x="281" y="340"/>
                    <a:pt x="281" y="340"/>
                    <a:pt x="281" y="340"/>
                  </a:cubicBezTo>
                  <a:lnTo>
                    <a:pt x="341" y="280"/>
                  </a:lnTo>
                  <a:close/>
                  <a:moveTo>
                    <a:pt x="71" y="133"/>
                  </a:moveTo>
                  <a:cubicBezTo>
                    <a:pt x="71" y="70"/>
                    <a:pt x="123" y="18"/>
                    <a:pt x="186" y="18"/>
                  </a:cubicBezTo>
                  <a:cubicBezTo>
                    <a:pt x="250" y="18"/>
                    <a:pt x="301" y="70"/>
                    <a:pt x="301" y="133"/>
                  </a:cubicBezTo>
                  <a:cubicBezTo>
                    <a:pt x="301" y="170"/>
                    <a:pt x="301" y="170"/>
                    <a:pt x="301" y="170"/>
                  </a:cubicBezTo>
                  <a:cubicBezTo>
                    <a:pt x="268" y="170"/>
                    <a:pt x="268" y="170"/>
                    <a:pt x="268" y="170"/>
                  </a:cubicBezTo>
                  <a:cubicBezTo>
                    <a:pt x="268" y="133"/>
                    <a:pt x="268" y="133"/>
                    <a:pt x="268" y="133"/>
                  </a:cubicBezTo>
                  <a:cubicBezTo>
                    <a:pt x="268" y="89"/>
                    <a:pt x="231" y="52"/>
                    <a:pt x="186" y="52"/>
                  </a:cubicBezTo>
                  <a:cubicBezTo>
                    <a:pt x="141" y="52"/>
                    <a:pt x="105" y="89"/>
                    <a:pt x="105" y="133"/>
                  </a:cubicBezTo>
                  <a:cubicBezTo>
                    <a:pt x="105" y="170"/>
                    <a:pt x="105" y="170"/>
                    <a:pt x="105" y="170"/>
                  </a:cubicBezTo>
                  <a:cubicBezTo>
                    <a:pt x="71" y="170"/>
                    <a:pt x="71" y="170"/>
                    <a:pt x="71" y="170"/>
                  </a:cubicBezTo>
                  <a:lnTo>
                    <a:pt x="71" y="133"/>
                  </a:lnTo>
                  <a:close/>
                  <a:moveTo>
                    <a:pt x="249" y="170"/>
                  </a:moveTo>
                  <a:cubicBezTo>
                    <a:pt x="123" y="170"/>
                    <a:pt x="123" y="170"/>
                    <a:pt x="123" y="170"/>
                  </a:cubicBezTo>
                  <a:cubicBezTo>
                    <a:pt x="123" y="133"/>
                    <a:pt x="123" y="133"/>
                    <a:pt x="123" y="133"/>
                  </a:cubicBezTo>
                  <a:cubicBezTo>
                    <a:pt x="123" y="99"/>
                    <a:pt x="152" y="71"/>
                    <a:pt x="186" y="71"/>
                  </a:cubicBezTo>
                  <a:cubicBezTo>
                    <a:pt x="221" y="71"/>
                    <a:pt x="249" y="99"/>
                    <a:pt x="249" y="133"/>
                  </a:cubicBezTo>
                  <a:lnTo>
                    <a:pt x="249" y="170"/>
                  </a:lnTo>
                  <a:close/>
                  <a:moveTo>
                    <a:pt x="35" y="189"/>
                  </a:moveTo>
                  <a:cubicBezTo>
                    <a:pt x="337" y="189"/>
                    <a:pt x="337" y="189"/>
                    <a:pt x="337" y="189"/>
                  </a:cubicBezTo>
                  <a:cubicBezTo>
                    <a:pt x="346" y="189"/>
                    <a:pt x="354" y="196"/>
                    <a:pt x="354" y="205"/>
                  </a:cubicBezTo>
                  <a:cubicBezTo>
                    <a:pt x="354" y="262"/>
                    <a:pt x="354" y="262"/>
                    <a:pt x="354" y="262"/>
                  </a:cubicBezTo>
                  <a:cubicBezTo>
                    <a:pt x="19" y="262"/>
                    <a:pt x="19" y="262"/>
                    <a:pt x="19" y="262"/>
                  </a:cubicBezTo>
                  <a:cubicBezTo>
                    <a:pt x="19" y="205"/>
                    <a:pt x="19" y="205"/>
                    <a:pt x="19" y="205"/>
                  </a:cubicBezTo>
                  <a:cubicBezTo>
                    <a:pt x="19" y="196"/>
                    <a:pt x="26" y="189"/>
                    <a:pt x="35" y="189"/>
                  </a:cubicBezTo>
                  <a:close/>
                  <a:moveTo>
                    <a:pt x="337" y="406"/>
                  </a:moveTo>
                  <a:cubicBezTo>
                    <a:pt x="35" y="406"/>
                    <a:pt x="35" y="406"/>
                    <a:pt x="35" y="406"/>
                  </a:cubicBezTo>
                  <a:cubicBezTo>
                    <a:pt x="26" y="406"/>
                    <a:pt x="19" y="398"/>
                    <a:pt x="19" y="389"/>
                  </a:cubicBezTo>
                  <a:cubicBezTo>
                    <a:pt x="19" y="359"/>
                    <a:pt x="19" y="359"/>
                    <a:pt x="19" y="359"/>
                  </a:cubicBezTo>
                  <a:cubicBezTo>
                    <a:pt x="354" y="359"/>
                    <a:pt x="354" y="359"/>
                    <a:pt x="354" y="359"/>
                  </a:cubicBezTo>
                  <a:cubicBezTo>
                    <a:pt x="354" y="389"/>
                    <a:pt x="354" y="389"/>
                    <a:pt x="354" y="389"/>
                  </a:cubicBezTo>
                  <a:cubicBezTo>
                    <a:pt x="354" y="398"/>
                    <a:pt x="346" y="406"/>
                    <a:pt x="337" y="4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585"/>
            </a:p>
          </p:txBody>
        </p:sp>
      </p:grpSp>
      <p:grpSp>
        <p:nvGrpSpPr>
          <p:cNvPr id="39" name="Group 38" descr="" title="">
            <a:extLst>
              <a:ext uri="{FF2B5EF4-FFF2-40B4-BE49-F238E27FC236}">
                <a16:creationId xmlns:a16="http://schemas.microsoft.com/office/drawing/2014/main" id="{73A6DD1C-E35B-4BC2-9E31-1A384D0ECEF4}"/>
              </a:ext>
            </a:extLst>
          </p:cNvPr>
          <p:cNvGrpSpPr/>
          <p:nvPr/>
        </p:nvGrpSpPr>
        <p:grpSpPr>
          <a:xfrm>
            <a:off x="10736349" y="6215561"/>
            <a:ext cx="1854356" cy="1854356"/>
            <a:chOff x="10815200" y="3340574"/>
            <a:chExt cx="3683107" cy="3683107"/>
          </a:xfrm>
        </p:grpSpPr>
        <p:sp>
          <p:nvSpPr>
            <p:cNvPr id="40" name="Oval 39" descr="" title="">
              <a:extLst>
                <a:ext uri="{FF2B5EF4-FFF2-40B4-BE49-F238E27FC236}">
                  <a16:creationId xmlns:a16="http://schemas.microsoft.com/office/drawing/2014/main" id="{4A61677C-06DA-4E74-8BC1-2D93C68113D7}"/>
                </a:ext>
              </a:extLst>
            </p:cNvPr>
            <p:cNvSpPr/>
            <p:nvPr/>
          </p:nvSpPr>
          <p:spPr>
            <a:xfrm>
              <a:off x="10815200" y="3340574"/>
              <a:ext cx="3683107" cy="368310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85"/>
            </a:p>
          </p:txBody>
        </p:sp>
        <p:sp>
          <p:nvSpPr>
            <p:cNvPr id="41" name="Oval 40" descr="" title="">
              <a:extLst>
                <a:ext uri="{FF2B5EF4-FFF2-40B4-BE49-F238E27FC236}">
                  <a16:creationId xmlns:a16="http://schemas.microsoft.com/office/drawing/2014/main" id="{56C179CB-651D-4A7E-8804-9A3BEB5A134A}"/>
                </a:ext>
              </a:extLst>
            </p:cNvPr>
            <p:cNvSpPr/>
            <p:nvPr/>
          </p:nvSpPr>
          <p:spPr>
            <a:xfrm>
              <a:off x="11067119" y="3592493"/>
              <a:ext cx="3179268" cy="317926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85"/>
            </a:p>
          </p:txBody>
        </p:sp>
        <p:grpSp>
          <p:nvGrpSpPr>
            <p:cNvPr id="42" name="Group 41" descr="" title="">
              <a:extLst>
                <a:ext uri="{FF2B5EF4-FFF2-40B4-BE49-F238E27FC236}">
                  <a16:creationId xmlns:a16="http://schemas.microsoft.com/office/drawing/2014/main" id="{7A29727C-15E7-4B93-90DF-E2F16321B5C6}"/>
                </a:ext>
              </a:extLst>
            </p:cNvPr>
            <p:cNvGrpSpPr/>
            <p:nvPr/>
          </p:nvGrpSpPr>
          <p:grpSpPr>
            <a:xfrm>
              <a:off x="11704461" y="4349775"/>
              <a:ext cx="1904607" cy="1783895"/>
              <a:chOff x="4732339" y="3040063"/>
              <a:chExt cx="450850" cy="422276"/>
            </a:xfrm>
            <a:solidFill>
              <a:schemeClr val="bg1"/>
            </a:solidFill>
          </p:grpSpPr>
          <p:sp>
            <p:nvSpPr>
              <p:cNvPr id="43" name="Freeform 172" descr="" title="">
                <a:extLst>
                  <a:ext uri="{FF2B5EF4-FFF2-40B4-BE49-F238E27FC236}">
                    <a16:creationId xmlns:a16="http://schemas.microsoft.com/office/drawing/2014/main" id="{3C4AE7B2-263A-474A-AAFB-B993AA99C3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7114" y="3040063"/>
                <a:ext cx="241300" cy="17463"/>
              </a:xfrm>
              <a:custGeom>
                <a:avLst/>
                <a:gdLst>
                  <a:gd name="T0" fmla="*/ 10 w 242"/>
                  <a:gd name="T1" fmla="*/ 18 h 18"/>
                  <a:gd name="T2" fmla="*/ 232 w 242"/>
                  <a:gd name="T3" fmla="*/ 18 h 18"/>
                  <a:gd name="T4" fmla="*/ 242 w 242"/>
                  <a:gd name="T5" fmla="*/ 9 h 18"/>
                  <a:gd name="T6" fmla="*/ 232 w 242"/>
                  <a:gd name="T7" fmla="*/ 0 h 18"/>
                  <a:gd name="T8" fmla="*/ 10 w 242"/>
                  <a:gd name="T9" fmla="*/ 0 h 18"/>
                  <a:gd name="T10" fmla="*/ 0 w 242"/>
                  <a:gd name="T11" fmla="*/ 9 h 18"/>
                  <a:gd name="T12" fmla="*/ 10 w 242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2" h="18">
                    <a:moveTo>
                      <a:pt x="10" y="18"/>
                    </a:moveTo>
                    <a:cubicBezTo>
                      <a:pt x="232" y="18"/>
                      <a:pt x="232" y="18"/>
                      <a:pt x="232" y="18"/>
                    </a:cubicBezTo>
                    <a:cubicBezTo>
                      <a:pt x="237" y="18"/>
                      <a:pt x="242" y="14"/>
                      <a:pt x="242" y="9"/>
                    </a:cubicBezTo>
                    <a:cubicBezTo>
                      <a:pt x="242" y="4"/>
                      <a:pt x="237" y="0"/>
                      <a:pt x="232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4"/>
                      <a:pt x="4" y="18"/>
                      <a:pt x="10" y="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585"/>
              </a:p>
            </p:txBody>
          </p:sp>
          <p:sp>
            <p:nvSpPr>
              <p:cNvPr id="44" name="Freeform 173" descr="" title="">
                <a:extLst>
                  <a:ext uri="{FF2B5EF4-FFF2-40B4-BE49-F238E27FC236}">
                    <a16:creationId xmlns:a16="http://schemas.microsoft.com/office/drawing/2014/main" id="{859DC839-C9B5-4C5D-853D-AF17BD9BEA4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32339" y="3065463"/>
                <a:ext cx="450850" cy="331788"/>
              </a:xfrm>
              <a:custGeom>
                <a:avLst/>
                <a:gdLst>
                  <a:gd name="T0" fmla="*/ 438 w 452"/>
                  <a:gd name="T1" fmla="*/ 29 h 333"/>
                  <a:gd name="T2" fmla="*/ 363 w 452"/>
                  <a:gd name="T3" fmla="*/ 0 h 333"/>
                  <a:gd name="T4" fmla="*/ 337 w 452"/>
                  <a:gd name="T5" fmla="*/ 0 h 333"/>
                  <a:gd name="T6" fmla="*/ 115 w 452"/>
                  <a:gd name="T7" fmla="*/ 0 h 333"/>
                  <a:gd name="T8" fmla="*/ 88 w 452"/>
                  <a:gd name="T9" fmla="*/ 0 h 333"/>
                  <a:gd name="T10" fmla="*/ 14 w 452"/>
                  <a:gd name="T11" fmla="*/ 29 h 333"/>
                  <a:gd name="T12" fmla="*/ 7 w 452"/>
                  <a:gd name="T13" fmla="*/ 91 h 333"/>
                  <a:gd name="T14" fmla="*/ 83 w 452"/>
                  <a:gd name="T15" fmla="*/ 187 h 333"/>
                  <a:gd name="T16" fmla="*/ 88 w 452"/>
                  <a:gd name="T17" fmla="*/ 189 h 333"/>
                  <a:gd name="T18" fmla="*/ 96 w 452"/>
                  <a:gd name="T19" fmla="*/ 185 h 333"/>
                  <a:gd name="T20" fmla="*/ 94 w 452"/>
                  <a:gd name="T21" fmla="*/ 172 h 333"/>
                  <a:gd name="T22" fmla="*/ 25 w 452"/>
                  <a:gd name="T23" fmla="*/ 85 h 333"/>
                  <a:gd name="T24" fmla="*/ 29 w 452"/>
                  <a:gd name="T25" fmla="*/ 40 h 333"/>
                  <a:gd name="T26" fmla="*/ 88 w 452"/>
                  <a:gd name="T27" fmla="*/ 19 h 333"/>
                  <a:gd name="T28" fmla="*/ 105 w 452"/>
                  <a:gd name="T29" fmla="*/ 19 h 333"/>
                  <a:gd name="T30" fmla="*/ 105 w 452"/>
                  <a:gd name="T31" fmla="*/ 140 h 333"/>
                  <a:gd name="T32" fmla="*/ 210 w 452"/>
                  <a:gd name="T33" fmla="*/ 290 h 333"/>
                  <a:gd name="T34" fmla="*/ 210 w 452"/>
                  <a:gd name="T35" fmla="*/ 291 h 333"/>
                  <a:gd name="T36" fmla="*/ 210 w 452"/>
                  <a:gd name="T37" fmla="*/ 324 h 333"/>
                  <a:gd name="T38" fmla="*/ 219 w 452"/>
                  <a:gd name="T39" fmla="*/ 333 h 333"/>
                  <a:gd name="T40" fmla="*/ 229 w 452"/>
                  <a:gd name="T41" fmla="*/ 324 h 333"/>
                  <a:gd name="T42" fmla="*/ 229 w 452"/>
                  <a:gd name="T43" fmla="*/ 291 h 333"/>
                  <a:gd name="T44" fmla="*/ 229 w 452"/>
                  <a:gd name="T45" fmla="*/ 290 h 333"/>
                  <a:gd name="T46" fmla="*/ 347 w 452"/>
                  <a:gd name="T47" fmla="*/ 140 h 333"/>
                  <a:gd name="T48" fmla="*/ 347 w 452"/>
                  <a:gd name="T49" fmla="*/ 19 h 333"/>
                  <a:gd name="T50" fmla="*/ 363 w 452"/>
                  <a:gd name="T51" fmla="*/ 19 h 333"/>
                  <a:gd name="T52" fmla="*/ 423 w 452"/>
                  <a:gd name="T53" fmla="*/ 40 h 333"/>
                  <a:gd name="T54" fmla="*/ 427 w 452"/>
                  <a:gd name="T55" fmla="*/ 85 h 333"/>
                  <a:gd name="T56" fmla="*/ 358 w 452"/>
                  <a:gd name="T57" fmla="*/ 172 h 333"/>
                  <a:gd name="T58" fmla="*/ 356 w 452"/>
                  <a:gd name="T59" fmla="*/ 185 h 333"/>
                  <a:gd name="T60" fmla="*/ 363 w 452"/>
                  <a:gd name="T61" fmla="*/ 189 h 333"/>
                  <a:gd name="T62" fmla="*/ 369 w 452"/>
                  <a:gd name="T63" fmla="*/ 187 h 333"/>
                  <a:gd name="T64" fmla="*/ 444 w 452"/>
                  <a:gd name="T65" fmla="*/ 91 h 333"/>
                  <a:gd name="T66" fmla="*/ 438 w 452"/>
                  <a:gd name="T67" fmla="*/ 29 h 333"/>
                  <a:gd name="T68" fmla="*/ 328 w 452"/>
                  <a:gd name="T69" fmla="*/ 140 h 333"/>
                  <a:gd name="T70" fmla="*/ 220 w 452"/>
                  <a:gd name="T71" fmla="*/ 274 h 333"/>
                  <a:gd name="T72" fmla="*/ 124 w 452"/>
                  <a:gd name="T73" fmla="*/ 140 h 333"/>
                  <a:gd name="T74" fmla="*/ 124 w 452"/>
                  <a:gd name="T75" fmla="*/ 19 h 333"/>
                  <a:gd name="T76" fmla="*/ 328 w 452"/>
                  <a:gd name="T77" fmla="*/ 19 h 333"/>
                  <a:gd name="T78" fmla="*/ 328 w 452"/>
                  <a:gd name="T79" fmla="*/ 140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52" h="333">
                    <a:moveTo>
                      <a:pt x="438" y="29"/>
                    </a:moveTo>
                    <a:cubicBezTo>
                      <a:pt x="428" y="16"/>
                      <a:pt x="408" y="0"/>
                      <a:pt x="363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44" y="0"/>
                      <a:pt x="23" y="16"/>
                      <a:pt x="14" y="29"/>
                    </a:cubicBezTo>
                    <a:cubicBezTo>
                      <a:pt x="2" y="46"/>
                      <a:pt x="0" y="67"/>
                      <a:pt x="7" y="91"/>
                    </a:cubicBezTo>
                    <a:cubicBezTo>
                      <a:pt x="19" y="126"/>
                      <a:pt x="58" y="168"/>
                      <a:pt x="83" y="187"/>
                    </a:cubicBezTo>
                    <a:cubicBezTo>
                      <a:pt x="84" y="188"/>
                      <a:pt x="86" y="189"/>
                      <a:pt x="88" y="189"/>
                    </a:cubicBezTo>
                    <a:cubicBezTo>
                      <a:pt x="91" y="189"/>
                      <a:pt x="94" y="188"/>
                      <a:pt x="96" y="185"/>
                    </a:cubicBezTo>
                    <a:cubicBezTo>
                      <a:pt x="99" y="181"/>
                      <a:pt x="98" y="175"/>
                      <a:pt x="94" y="172"/>
                    </a:cubicBezTo>
                    <a:cubicBezTo>
                      <a:pt x="72" y="155"/>
                      <a:pt x="36" y="116"/>
                      <a:pt x="25" y="85"/>
                    </a:cubicBezTo>
                    <a:cubicBezTo>
                      <a:pt x="19" y="67"/>
                      <a:pt x="21" y="51"/>
                      <a:pt x="29" y="40"/>
                    </a:cubicBezTo>
                    <a:cubicBezTo>
                      <a:pt x="39" y="26"/>
                      <a:pt x="60" y="19"/>
                      <a:pt x="88" y="19"/>
                    </a:cubicBezTo>
                    <a:cubicBezTo>
                      <a:pt x="105" y="19"/>
                      <a:pt x="105" y="19"/>
                      <a:pt x="105" y="19"/>
                    </a:cubicBezTo>
                    <a:cubicBezTo>
                      <a:pt x="105" y="140"/>
                      <a:pt x="105" y="140"/>
                      <a:pt x="105" y="140"/>
                    </a:cubicBezTo>
                    <a:cubicBezTo>
                      <a:pt x="105" y="227"/>
                      <a:pt x="188" y="278"/>
                      <a:pt x="210" y="290"/>
                    </a:cubicBezTo>
                    <a:cubicBezTo>
                      <a:pt x="210" y="290"/>
                      <a:pt x="210" y="291"/>
                      <a:pt x="210" y="291"/>
                    </a:cubicBezTo>
                    <a:cubicBezTo>
                      <a:pt x="210" y="324"/>
                      <a:pt x="210" y="324"/>
                      <a:pt x="210" y="324"/>
                    </a:cubicBezTo>
                    <a:cubicBezTo>
                      <a:pt x="210" y="329"/>
                      <a:pt x="214" y="333"/>
                      <a:pt x="219" y="333"/>
                    </a:cubicBezTo>
                    <a:cubicBezTo>
                      <a:pt x="225" y="333"/>
                      <a:pt x="229" y="329"/>
                      <a:pt x="229" y="324"/>
                    </a:cubicBezTo>
                    <a:cubicBezTo>
                      <a:pt x="229" y="291"/>
                      <a:pt x="229" y="291"/>
                      <a:pt x="229" y="291"/>
                    </a:cubicBezTo>
                    <a:cubicBezTo>
                      <a:pt x="229" y="291"/>
                      <a:pt x="229" y="290"/>
                      <a:pt x="229" y="290"/>
                    </a:cubicBezTo>
                    <a:cubicBezTo>
                      <a:pt x="253" y="278"/>
                      <a:pt x="347" y="227"/>
                      <a:pt x="347" y="140"/>
                    </a:cubicBezTo>
                    <a:cubicBezTo>
                      <a:pt x="347" y="19"/>
                      <a:pt x="347" y="19"/>
                      <a:pt x="347" y="19"/>
                    </a:cubicBezTo>
                    <a:cubicBezTo>
                      <a:pt x="363" y="19"/>
                      <a:pt x="363" y="19"/>
                      <a:pt x="363" y="19"/>
                    </a:cubicBezTo>
                    <a:cubicBezTo>
                      <a:pt x="392" y="19"/>
                      <a:pt x="413" y="26"/>
                      <a:pt x="423" y="40"/>
                    </a:cubicBezTo>
                    <a:cubicBezTo>
                      <a:pt x="431" y="51"/>
                      <a:pt x="432" y="67"/>
                      <a:pt x="427" y="85"/>
                    </a:cubicBezTo>
                    <a:cubicBezTo>
                      <a:pt x="419" y="109"/>
                      <a:pt x="378" y="156"/>
                      <a:pt x="358" y="172"/>
                    </a:cubicBezTo>
                    <a:cubicBezTo>
                      <a:pt x="354" y="175"/>
                      <a:pt x="353" y="181"/>
                      <a:pt x="356" y="185"/>
                    </a:cubicBezTo>
                    <a:cubicBezTo>
                      <a:pt x="358" y="188"/>
                      <a:pt x="361" y="189"/>
                      <a:pt x="363" y="189"/>
                    </a:cubicBezTo>
                    <a:cubicBezTo>
                      <a:pt x="365" y="189"/>
                      <a:pt x="368" y="188"/>
                      <a:pt x="369" y="187"/>
                    </a:cubicBezTo>
                    <a:cubicBezTo>
                      <a:pt x="392" y="169"/>
                      <a:pt x="435" y="119"/>
                      <a:pt x="444" y="91"/>
                    </a:cubicBezTo>
                    <a:cubicBezTo>
                      <a:pt x="452" y="67"/>
                      <a:pt x="450" y="46"/>
                      <a:pt x="438" y="29"/>
                    </a:cubicBezTo>
                    <a:close/>
                    <a:moveTo>
                      <a:pt x="328" y="140"/>
                    </a:moveTo>
                    <a:cubicBezTo>
                      <a:pt x="328" y="217"/>
                      <a:pt x="240" y="264"/>
                      <a:pt x="220" y="274"/>
                    </a:cubicBezTo>
                    <a:cubicBezTo>
                      <a:pt x="201" y="264"/>
                      <a:pt x="124" y="217"/>
                      <a:pt x="124" y="140"/>
                    </a:cubicBezTo>
                    <a:cubicBezTo>
                      <a:pt x="124" y="19"/>
                      <a:pt x="124" y="19"/>
                      <a:pt x="124" y="19"/>
                    </a:cubicBezTo>
                    <a:cubicBezTo>
                      <a:pt x="328" y="19"/>
                      <a:pt x="328" y="19"/>
                      <a:pt x="328" y="19"/>
                    </a:cubicBezTo>
                    <a:lnTo>
                      <a:pt x="328" y="14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585"/>
              </a:p>
            </p:txBody>
          </p:sp>
          <p:sp>
            <p:nvSpPr>
              <p:cNvPr id="45" name="Freeform 174" descr="" title="">
                <a:extLst>
                  <a:ext uri="{FF2B5EF4-FFF2-40B4-BE49-F238E27FC236}">
                    <a16:creationId xmlns:a16="http://schemas.microsoft.com/office/drawing/2014/main" id="{EAFC67D9-CE61-4EB4-9ED2-4F64D000B4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49814" y="3403601"/>
                <a:ext cx="201613" cy="58738"/>
              </a:xfrm>
              <a:custGeom>
                <a:avLst/>
                <a:gdLst>
                  <a:gd name="T0" fmla="*/ 173 w 202"/>
                  <a:gd name="T1" fmla="*/ 0 h 58"/>
                  <a:gd name="T2" fmla="*/ 29 w 202"/>
                  <a:gd name="T3" fmla="*/ 0 h 58"/>
                  <a:gd name="T4" fmla="*/ 0 w 202"/>
                  <a:gd name="T5" fmla="*/ 29 h 58"/>
                  <a:gd name="T6" fmla="*/ 0 w 202"/>
                  <a:gd name="T7" fmla="*/ 49 h 58"/>
                  <a:gd name="T8" fmla="*/ 10 w 202"/>
                  <a:gd name="T9" fmla="*/ 58 h 58"/>
                  <a:gd name="T10" fmla="*/ 193 w 202"/>
                  <a:gd name="T11" fmla="*/ 58 h 58"/>
                  <a:gd name="T12" fmla="*/ 202 w 202"/>
                  <a:gd name="T13" fmla="*/ 49 h 58"/>
                  <a:gd name="T14" fmla="*/ 202 w 202"/>
                  <a:gd name="T15" fmla="*/ 30 h 58"/>
                  <a:gd name="T16" fmla="*/ 173 w 202"/>
                  <a:gd name="T17" fmla="*/ 0 h 58"/>
                  <a:gd name="T18" fmla="*/ 184 w 202"/>
                  <a:gd name="T19" fmla="*/ 40 h 58"/>
                  <a:gd name="T20" fmla="*/ 19 w 202"/>
                  <a:gd name="T21" fmla="*/ 40 h 58"/>
                  <a:gd name="T22" fmla="*/ 19 w 202"/>
                  <a:gd name="T23" fmla="*/ 29 h 58"/>
                  <a:gd name="T24" fmla="*/ 29 w 202"/>
                  <a:gd name="T25" fmla="*/ 19 h 58"/>
                  <a:gd name="T26" fmla="*/ 173 w 202"/>
                  <a:gd name="T27" fmla="*/ 19 h 58"/>
                  <a:gd name="T28" fmla="*/ 184 w 202"/>
                  <a:gd name="T29" fmla="*/ 30 h 58"/>
                  <a:gd name="T30" fmla="*/ 184 w 202"/>
                  <a:gd name="T31" fmla="*/ 4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2" h="58">
                    <a:moveTo>
                      <a:pt x="173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13" y="0"/>
                      <a:pt x="0" y="13"/>
                      <a:pt x="0" y="2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54"/>
                      <a:pt x="4" y="58"/>
                      <a:pt x="10" y="58"/>
                    </a:cubicBezTo>
                    <a:cubicBezTo>
                      <a:pt x="193" y="58"/>
                      <a:pt x="193" y="58"/>
                      <a:pt x="193" y="58"/>
                    </a:cubicBezTo>
                    <a:cubicBezTo>
                      <a:pt x="198" y="58"/>
                      <a:pt x="202" y="54"/>
                      <a:pt x="202" y="49"/>
                    </a:cubicBezTo>
                    <a:cubicBezTo>
                      <a:pt x="202" y="30"/>
                      <a:pt x="202" y="30"/>
                      <a:pt x="202" y="30"/>
                    </a:cubicBezTo>
                    <a:cubicBezTo>
                      <a:pt x="202" y="14"/>
                      <a:pt x="190" y="0"/>
                      <a:pt x="173" y="0"/>
                    </a:cubicBezTo>
                    <a:close/>
                    <a:moveTo>
                      <a:pt x="184" y="40"/>
                    </a:moveTo>
                    <a:cubicBezTo>
                      <a:pt x="19" y="40"/>
                      <a:pt x="19" y="40"/>
                      <a:pt x="19" y="40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3"/>
                      <a:pt x="23" y="19"/>
                      <a:pt x="29" y="19"/>
                    </a:cubicBezTo>
                    <a:cubicBezTo>
                      <a:pt x="173" y="19"/>
                      <a:pt x="173" y="19"/>
                      <a:pt x="173" y="19"/>
                    </a:cubicBezTo>
                    <a:cubicBezTo>
                      <a:pt x="179" y="19"/>
                      <a:pt x="184" y="24"/>
                      <a:pt x="184" y="30"/>
                    </a:cubicBezTo>
                    <a:lnTo>
                      <a:pt x="184" y="4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585"/>
              </a:p>
            </p:txBody>
          </p:sp>
        </p:grpSp>
      </p:grpSp>
      <p:grpSp>
        <p:nvGrpSpPr>
          <p:cNvPr id="46" name="Group 45" descr="" title="">
            <a:extLst>
              <a:ext uri="{FF2B5EF4-FFF2-40B4-BE49-F238E27FC236}">
                <a16:creationId xmlns:a16="http://schemas.microsoft.com/office/drawing/2014/main" id="{9DE957AF-3F93-4DB5-A8D0-10BFD01F6D82}"/>
              </a:ext>
            </a:extLst>
          </p:cNvPr>
          <p:cNvGrpSpPr/>
          <p:nvPr/>
        </p:nvGrpSpPr>
        <p:grpSpPr>
          <a:xfrm>
            <a:off x="10736349" y="2353648"/>
            <a:ext cx="1854356" cy="1854356"/>
            <a:chOff x="3115720" y="3224323"/>
            <a:chExt cx="3683107" cy="3683107"/>
          </a:xfrm>
        </p:grpSpPr>
        <p:sp>
          <p:nvSpPr>
            <p:cNvPr id="47" name="Oval 46" descr="" title="">
              <a:extLst>
                <a:ext uri="{FF2B5EF4-FFF2-40B4-BE49-F238E27FC236}">
                  <a16:creationId xmlns:a16="http://schemas.microsoft.com/office/drawing/2014/main" id="{96783949-9EF7-460A-9693-0A9169623BCD}"/>
                </a:ext>
              </a:extLst>
            </p:cNvPr>
            <p:cNvSpPr/>
            <p:nvPr/>
          </p:nvSpPr>
          <p:spPr>
            <a:xfrm>
              <a:off x="3115720" y="3224323"/>
              <a:ext cx="3683107" cy="368310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85"/>
            </a:p>
          </p:txBody>
        </p:sp>
        <p:sp>
          <p:nvSpPr>
            <p:cNvPr id="48" name="Oval 47" descr="" title="">
              <a:extLst>
                <a:ext uri="{FF2B5EF4-FFF2-40B4-BE49-F238E27FC236}">
                  <a16:creationId xmlns:a16="http://schemas.microsoft.com/office/drawing/2014/main" id="{EEA2D58B-CC8F-4D97-AF4C-92A6A83F1E55}"/>
                </a:ext>
              </a:extLst>
            </p:cNvPr>
            <p:cNvSpPr/>
            <p:nvPr/>
          </p:nvSpPr>
          <p:spPr>
            <a:xfrm>
              <a:off x="3367639" y="3476242"/>
              <a:ext cx="3179268" cy="317926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85"/>
            </a:p>
          </p:txBody>
        </p:sp>
        <p:grpSp>
          <p:nvGrpSpPr>
            <p:cNvPr id="49" name="Group 48" descr="" title="">
              <a:extLst>
                <a:ext uri="{FF2B5EF4-FFF2-40B4-BE49-F238E27FC236}">
                  <a16:creationId xmlns:a16="http://schemas.microsoft.com/office/drawing/2014/main" id="{751E0C8A-4BE5-408E-89E9-4152084D3B8B}"/>
                </a:ext>
              </a:extLst>
            </p:cNvPr>
            <p:cNvGrpSpPr/>
            <p:nvPr/>
          </p:nvGrpSpPr>
          <p:grpSpPr>
            <a:xfrm>
              <a:off x="4336934" y="4177889"/>
              <a:ext cx="1240678" cy="1790598"/>
              <a:chOff x="7197726" y="3717925"/>
              <a:chExt cx="293688" cy="423863"/>
            </a:xfrm>
            <a:solidFill>
              <a:schemeClr val="bg1"/>
            </a:solidFill>
          </p:grpSpPr>
          <p:sp>
            <p:nvSpPr>
              <p:cNvPr id="50" name="Freeform 225" descr="" title="">
                <a:extLst>
                  <a:ext uri="{FF2B5EF4-FFF2-40B4-BE49-F238E27FC236}">
                    <a16:creationId xmlns:a16="http://schemas.microsoft.com/office/drawing/2014/main" id="{8C354E82-1C74-4646-A39B-8919E8522E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97726" y="3717925"/>
                <a:ext cx="293688" cy="354013"/>
              </a:xfrm>
              <a:custGeom>
                <a:avLst/>
                <a:gdLst>
                  <a:gd name="T0" fmla="*/ 248 w 294"/>
                  <a:gd name="T1" fmla="*/ 40 h 356"/>
                  <a:gd name="T2" fmla="*/ 147 w 294"/>
                  <a:gd name="T3" fmla="*/ 0 h 356"/>
                  <a:gd name="T4" fmla="*/ 45 w 294"/>
                  <a:gd name="T5" fmla="*/ 41 h 356"/>
                  <a:gd name="T6" fmla="*/ 0 w 294"/>
                  <a:gd name="T7" fmla="*/ 147 h 356"/>
                  <a:gd name="T8" fmla="*/ 53 w 294"/>
                  <a:gd name="T9" fmla="*/ 259 h 356"/>
                  <a:gd name="T10" fmla="*/ 53 w 294"/>
                  <a:gd name="T11" fmla="*/ 259 h 356"/>
                  <a:gd name="T12" fmla="*/ 53 w 294"/>
                  <a:gd name="T13" fmla="*/ 259 h 356"/>
                  <a:gd name="T14" fmla="*/ 78 w 294"/>
                  <a:gd name="T15" fmla="*/ 301 h 356"/>
                  <a:gd name="T16" fmla="*/ 78 w 294"/>
                  <a:gd name="T17" fmla="*/ 307 h 356"/>
                  <a:gd name="T18" fmla="*/ 78 w 294"/>
                  <a:gd name="T19" fmla="*/ 308 h 356"/>
                  <a:gd name="T20" fmla="*/ 78 w 294"/>
                  <a:gd name="T21" fmla="*/ 310 h 356"/>
                  <a:gd name="T22" fmla="*/ 91 w 294"/>
                  <a:gd name="T23" fmla="*/ 333 h 356"/>
                  <a:gd name="T24" fmla="*/ 92 w 294"/>
                  <a:gd name="T25" fmla="*/ 333 h 356"/>
                  <a:gd name="T26" fmla="*/ 198 w 294"/>
                  <a:gd name="T27" fmla="*/ 356 h 356"/>
                  <a:gd name="T28" fmla="*/ 200 w 294"/>
                  <a:gd name="T29" fmla="*/ 356 h 356"/>
                  <a:gd name="T30" fmla="*/ 209 w 294"/>
                  <a:gd name="T31" fmla="*/ 349 h 356"/>
                  <a:gd name="T32" fmla="*/ 202 w 294"/>
                  <a:gd name="T33" fmla="*/ 338 h 356"/>
                  <a:gd name="T34" fmla="*/ 97 w 294"/>
                  <a:gd name="T35" fmla="*/ 315 h 356"/>
                  <a:gd name="T36" fmla="*/ 97 w 294"/>
                  <a:gd name="T37" fmla="*/ 311 h 356"/>
                  <a:gd name="T38" fmla="*/ 97 w 294"/>
                  <a:gd name="T39" fmla="*/ 308 h 356"/>
                  <a:gd name="T40" fmla="*/ 97 w 294"/>
                  <a:gd name="T41" fmla="*/ 301 h 356"/>
                  <a:gd name="T42" fmla="*/ 66 w 294"/>
                  <a:gd name="T43" fmla="*/ 245 h 356"/>
                  <a:gd name="T44" fmla="*/ 64 w 294"/>
                  <a:gd name="T45" fmla="*/ 244 h 356"/>
                  <a:gd name="T46" fmla="*/ 18 w 294"/>
                  <a:gd name="T47" fmla="*/ 147 h 356"/>
                  <a:gd name="T48" fmla="*/ 147 w 294"/>
                  <a:gd name="T49" fmla="*/ 19 h 356"/>
                  <a:gd name="T50" fmla="*/ 275 w 294"/>
                  <a:gd name="T51" fmla="*/ 147 h 356"/>
                  <a:gd name="T52" fmla="*/ 229 w 294"/>
                  <a:gd name="T53" fmla="*/ 244 h 356"/>
                  <a:gd name="T54" fmla="*/ 228 w 294"/>
                  <a:gd name="T55" fmla="*/ 245 h 356"/>
                  <a:gd name="T56" fmla="*/ 196 w 294"/>
                  <a:gd name="T57" fmla="*/ 301 h 356"/>
                  <a:gd name="T58" fmla="*/ 196 w 294"/>
                  <a:gd name="T59" fmla="*/ 301 h 356"/>
                  <a:gd name="T60" fmla="*/ 143 w 294"/>
                  <a:gd name="T61" fmla="*/ 288 h 356"/>
                  <a:gd name="T62" fmla="*/ 132 w 294"/>
                  <a:gd name="T63" fmla="*/ 295 h 356"/>
                  <a:gd name="T64" fmla="*/ 139 w 294"/>
                  <a:gd name="T65" fmla="*/ 307 h 356"/>
                  <a:gd name="T66" fmla="*/ 193 w 294"/>
                  <a:gd name="T67" fmla="*/ 319 h 356"/>
                  <a:gd name="T68" fmla="*/ 208 w 294"/>
                  <a:gd name="T69" fmla="*/ 317 h 356"/>
                  <a:gd name="T70" fmla="*/ 215 w 294"/>
                  <a:gd name="T71" fmla="*/ 304 h 356"/>
                  <a:gd name="T72" fmla="*/ 215 w 294"/>
                  <a:gd name="T73" fmla="*/ 304 h 356"/>
                  <a:gd name="T74" fmla="*/ 215 w 294"/>
                  <a:gd name="T75" fmla="*/ 303 h 356"/>
                  <a:gd name="T76" fmla="*/ 215 w 294"/>
                  <a:gd name="T77" fmla="*/ 302 h 356"/>
                  <a:gd name="T78" fmla="*/ 215 w 294"/>
                  <a:gd name="T79" fmla="*/ 301 h 356"/>
                  <a:gd name="T80" fmla="*/ 215 w 294"/>
                  <a:gd name="T81" fmla="*/ 301 h 356"/>
                  <a:gd name="T82" fmla="*/ 240 w 294"/>
                  <a:gd name="T83" fmla="*/ 259 h 356"/>
                  <a:gd name="T84" fmla="*/ 241 w 294"/>
                  <a:gd name="T85" fmla="*/ 259 h 356"/>
                  <a:gd name="T86" fmla="*/ 241 w 294"/>
                  <a:gd name="T87" fmla="*/ 259 h 356"/>
                  <a:gd name="T88" fmla="*/ 294 w 294"/>
                  <a:gd name="T89" fmla="*/ 147 h 356"/>
                  <a:gd name="T90" fmla="*/ 248 w 294"/>
                  <a:gd name="T91" fmla="*/ 4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94" h="356">
                    <a:moveTo>
                      <a:pt x="248" y="40"/>
                    </a:moveTo>
                    <a:cubicBezTo>
                      <a:pt x="220" y="14"/>
                      <a:pt x="184" y="0"/>
                      <a:pt x="147" y="0"/>
                    </a:cubicBezTo>
                    <a:cubicBezTo>
                      <a:pt x="109" y="0"/>
                      <a:pt x="72" y="15"/>
                      <a:pt x="45" y="41"/>
                    </a:cubicBezTo>
                    <a:cubicBezTo>
                      <a:pt x="16" y="68"/>
                      <a:pt x="0" y="106"/>
                      <a:pt x="0" y="147"/>
                    </a:cubicBezTo>
                    <a:cubicBezTo>
                      <a:pt x="0" y="192"/>
                      <a:pt x="17" y="229"/>
                      <a:pt x="53" y="259"/>
                    </a:cubicBezTo>
                    <a:cubicBezTo>
                      <a:pt x="53" y="259"/>
                      <a:pt x="53" y="259"/>
                      <a:pt x="53" y="259"/>
                    </a:cubicBezTo>
                    <a:cubicBezTo>
                      <a:pt x="53" y="259"/>
                      <a:pt x="53" y="259"/>
                      <a:pt x="53" y="259"/>
                    </a:cubicBezTo>
                    <a:cubicBezTo>
                      <a:pt x="78" y="286"/>
                      <a:pt x="78" y="291"/>
                      <a:pt x="78" y="301"/>
                    </a:cubicBezTo>
                    <a:cubicBezTo>
                      <a:pt x="78" y="306"/>
                      <a:pt x="78" y="307"/>
                      <a:pt x="78" y="307"/>
                    </a:cubicBezTo>
                    <a:cubicBezTo>
                      <a:pt x="78" y="307"/>
                      <a:pt x="78" y="308"/>
                      <a:pt x="78" y="308"/>
                    </a:cubicBezTo>
                    <a:cubicBezTo>
                      <a:pt x="78" y="309"/>
                      <a:pt x="78" y="310"/>
                      <a:pt x="78" y="310"/>
                    </a:cubicBezTo>
                    <a:cubicBezTo>
                      <a:pt x="78" y="316"/>
                      <a:pt x="78" y="328"/>
                      <a:pt x="91" y="333"/>
                    </a:cubicBezTo>
                    <a:cubicBezTo>
                      <a:pt x="92" y="333"/>
                      <a:pt x="92" y="333"/>
                      <a:pt x="92" y="333"/>
                    </a:cubicBezTo>
                    <a:cubicBezTo>
                      <a:pt x="198" y="356"/>
                      <a:pt x="198" y="356"/>
                      <a:pt x="198" y="356"/>
                    </a:cubicBezTo>
                    <a:cubicBezTo>
                      <a:pt x="199" y="356"/>
                      <a:pt x="200" y="356"/>
                      <a:pt x="200" y="356"/>
                    </a:cubicBezTo>
                    <a:cubicBezTo>
                      <a:pt x="205" y="356"/>
                      <a:pt x="208" y="353"/>
                      <a:pt x="209" y="349"/>
                    </a:cubicBezTo>
                    <a:cubicBezTo>
                      <a:pt x="211" y="344"/>
                      <a:pt x="207" y="339"/>
                      <a:pt x="202" y="338"/>
                    </a:cubicBezTo>
                    <a:cubicBezTo>
                      <a:pt x="97" y="315"/>
                      <a:pt x="97" y="315"/>
                      <a:pt x="97" y="315"/>
                    </a:cubicBezTo>
                    <a:cubicBezTo>
                      <a:pt x="97" y="314"/>
                      <a:pt x="97" y="312"/>
                      <a:pt x="97" y="311"/>
                    </a:cubicBezTo>
                    <a:cubicBezTo>
                      <a:pt x="97" y="310"/>
                      <a:pt x="97" y="309"/>
                      <a:pt x="97" y="308"/>
                    </a:cubicBezTo>
                    <a:cubicBezTo>
                      <a:pt x="97" y="307"/>
                      <a:pt x="97" y="305"/>
                      <a:pt x="97" y="301"/>
                    </a:cubicBezTo>
                    <a:cubicBezTo>
                      <a:pt x="97" y="282"/>
                      <a:pt x="92" y="273"/>
                      <a:pt x="66" y="245"/>
                    </a:cubicBezTo>
                    <a:cubicBezTo>
                      <a:pt x="65" y="245"/>
                      <a:pt x="64" y="244"/>
                      <a:pt x="64" y="244"/>
                    </a:cubicBezTo>
                    <a:cubicBezTo>
                      <a:pt x="34" y="218"/>
                      <a:pt x="18" y="185"/>
                      <a:pt x="18" y="147"/>
                    </a:cubicBezTo>
                    <a:cubicBezTo>
                      <a:pt x="18" y="68"/>
                      <a:pt x="85" y="19"/>
                      <a:pt x="147" y="19"/>
                    </a:cubicBezTo>
                    <a:cubicBezTo>
                      <a:pt x="210" y="19"/>
                      <a:pt x="275" y="67"/>
                      <a:pt x="275" y="147"/>
                    </a:cubicBezTo>
                    <a:cubicBezTo>
                      <a:pt x="275" y="199"/>
                      <a:pt x="249" y="227"/>
                      <a:pt x="229" y="244"/>
                    </a:cubicBezTo>
                    <a:cubicBezTo>
                      <a:pt x="229" y="244"/>
                      <a:pt x="228" y="245"/>
                      <a:pt x="228" y="245"/>
                    </a:cubicBezTo>
                    <a:cubicBezTo>
                      <a:pt x="201" y="274"/>
                      <a:pt x="196" y="282"/>
                      <a:pt x="196" y="301"/>
                    </a:cubicBezTo>
                    <a:cubicBezTo>
                      <a:pt x="196" y="301"/>
                      <a:pt x="196" y="301"/>
                      <a:pt x="196" y="301"/>
                    </a:cubicBezTo>
                    <a:cubicBezTo>
                      <a:pt x="143" y="288"/>
                      <a:pt x="143" y="288"/>
                      <a:pt x="143" y="288"/>
                    </a:cubicBezTo>
                    <a:cubicBezTo>
                      <a:pt x="138" y="287"/>
                      <a:pt x="133" y="290"/>
                      <a:pt x="132" y="295"/>
                    </a:cubicBezTo>
                    <a:cubicBezTo>
                      <a:pt x="131" y="300"/>
                      <a:pt x="134" y="305"/>
                      <a:pt x="139" y="307"/>
                    </a:cubicBezTo>
                    <a:cubicBezTo>
                      <a:pt x="193" y="319"/>
                      <a:pt x="193" y="319"/>
                      <a:pt x="193" y="319"/>
                    </a:cubicBezTo>
                    <a:cubicBezTo>
                      <a:pt x="196" y="320"/>
                      <a:pt x="202" y="322"/>
                      <a:pt x="208" y="317"/>
                    </a:cubicBezTo>
                    <a:cubicBezTo>
                      <a:pt x="211" y="315"/>
                      <a:pt x="214" y="311"/>
                      <a:pt x="215" y="304"/>
                    </a:cubicBezTo>
                    <a:cubicBezTo>
                      <a:pt x="215" y="304"/>
                      <a:pt x="215" y="304"/>
                      <a:pt x="215" y="304"/>
                    </a:cubicBezTo>
                    <a:cubicBezTo>
                      <a:pt x="215" y="304"/>
                      <a:pt x="215" y="304"/>
                      <a:pt x="215" y="303"/>
                    </a:cubicBezTo>
                    <a:cubicBezTo>
                      <a:pt x="215" y="303"/>
                      <a:pt x="215" y="302"/>
                      <a:pt x="215" y="302"/>
                    </a:cubicBezTo>
                    <a:cubicBezTo>
                      <a:pt x="215" y="302"/>
                      <a:pt x="215" y="302"/>
                      <a:pt x="215" y="301"/>
                    </a:cubicBezTo>
                    <a:cubicBezTo>
                      <a:pt x="215" y="301"/>
                      <a:pt x="215" y="301"/>
                      <a:pt x="215" y="301"/>
                    </a:cubicBezTo>
                    <a:cubicBezTo>
                      <a:pt x="215" y="291"/>
                      <a:pt x="215" y="286"/>
                      <a:pt x="240" y="259"/>
                    </a:cubicBezTo>
                    <a:cubicBezTo>
                      <a:pt x="240" y="259"/>
                      <a:pt x="241" y="259"/>
                      <a:pt x="241" y="259"/>
                    </a:cubicBezTo>
                    <a:cubicBezTo>
                      <a:pt x="241" y="259"/>
                      <a:pt x="241" y="259"/>
                      <a:pt x="241" y="259"/>
                    </a:cubicBezTo>
                    <a:cubicBezTo>
                      <a:pt x="276" y="229"/>
                      <a:pt x="294" y="192"/>
                      <a:pt x="294" y="147"/>
                    </a:cubicBezTo>
                    <a:cubicBezTo>
                      <a:pt x="294" y="105"/>
                      <a:pt x="277" y="67"/>
                      <a:pt x="248" y="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585"/>
              </a:p>
            </p:txBody>
          </p:sp>
          <p:sp>
            <p:nvSpPr>
              <p:cNvPr id="51" name="Freeform 226" descr="" title="">
                <a:extLst>
                  <a:ext uri="{FF2B5EF4-FFF2-40B4-BE49-F238E27FC236}">
                    <a16:creationId xmlns:a16="http://schemas.microsoft.com/office/drawing/2014/main" id="{53D004CE-7CAE-4845-B175-DDFECEE15F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81863" y="4065588"/>
                <a:ext cx="123825" cy="42863"/>
              </a:xfrm>
              <a:custGeom>
                <a:avLst/>
                <a:gdLst>
                  <a:gd name="T0" fmla="*/ 117 w 125"/>
                  <a:gd name="T1" fmla="*/ 25 h 43"/>
                  <a:gd name="T2" fmla="*/ 12 w 125"/>
                  <a:gd name="T3" fmla="*/ 1 h 43"/>
                  <a:gd name="T4" fmla="*/ 1 w 125"/>
                  <a:gd name="T5" fmla="*/ 8 h 43"/>
                  <a:gd name="T6" fmla="*/ 8 w 125"/>
                  <a:gd name="T7" fmla="*/ 19 h 43"/>
                  <a:gd name="T8" fmla="*/ 113 w 125"/>
                  <a:gd name="T9" fmla="*/ 43 h 43"/>
                  <a:gd name="T10" fmla="*/ 115 w 125"/>
                  <a:gd name="T11" fmla="*/ 43 h 43"/>
                  <a:gd name="T12" fmla="*/ 124 w 125"/>
                  <a:gd name="T13" fmla="*/ 36 h 43"/>
                  <a:gd name="T14" fmla="*/ 117 w 125"/>
                  <a:gd name="T15" fmla="*/ 25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5" h="43">
                    <a:moveTo>
                      <a:pt x="117" y="25"/>
                    </a:moveTo>
                    <a:cubicBezTo>
                      <a:pt x="12" y="1"/>
                      <a:pt x="12" y="1"/>
                      <a:pt x="12" y="1"/>
                    </a:cubicBezTo>
                    <a:cubicBezTo>
                      <a:pt x="7" y="0"/>
                      <a:pt x="2" y="3"/>
                      <a:pt x="1" y="8"/>
                    </a:cubicBezTo>
                    <a:cubicBezTo>
                      <a:pt x="0" y="13"/>
                      <a:pt x="3" y="18"/>
                      <a:pt x="8" y="19"/>
                    </a:cubicBezTo>
                    <a:cubicBezTo>
                      <a:pt x="113" y="43"/>
                      <a:pt x="113" y="43"/>
                      <a:pt x="113" y="43"/>
                    </a:cubicBezTo>
                    <a:cubicBezTo>
                      <a:pt x="114" y="43"/>
                      <a:pt x="114" y="43"/>
                      <a:pt x="115" y="43"/>
                    </a:cubicBezTo>
                    <a:cubicBezTo>
                      <a:pt x="119" y="43"/>
                      <a:pt x="123" y="40"/>
                      <a:pt x="124" y="36"/>
                    </a:cubicBezTo>
                    <a:cubicBezTo>
                      <a:pt x="125" y="31"/>
                      <a:pt x="122" y="26"/>
                      <a:pt x="117" y="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585"/>
              </a:p>
            </p:txBody>
          </p:sp>
          <p:sp>
            <p:nvSpPr>
              <p:cNvPr id="52" name="Freeform 227" descr="" title="">
                <a:extLst>
                  <a:ext uri="{FF2B5EF4-FFF2-40B4-BE49-F238E27FC236}">
                    <a16:creationId xmlns:a16="http://schemas.microsoft.com/office/drawing/2014/main" id="{DD5881AE-05CD-4AC0-90E8-E0BAB8A39D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88213" y="4102100"/>
                <a:ext cx="104775" cy="39688"/>
              </a:xfrm>
              <a:custGeom>
                <a:avLst/>
                <a:gdLst>
                  <a:gd name="T0" fmla="*/ 98 w 106"/>
                  <a:gd name="T1" fmla="*/ 20 h 39"/>
                  <a:gd name="T2" fmla="*/ 13 w 106"/>
                  <a:gd name="T3" fmla="*/ 1 h 39"/>
                  <a:gd name="T4" fmla="*/ 2 w 106"/>
                  <a:gd name="T5" fmla="*/ 8 h 39"/>
                  <a:gd name="T6" fmla="*/ 9 w 106"/>
                  <a:gd name="T7" fmla="*/ 19 h 39"/>
                  <a:gd name="T8" fmla="*/ 94 w 106"/>
                  <a:gd name="T9" fmla="*/ 39 h 39"/>
                  <a:gd name="T10" fmla="*/ 96 w 106"/>
                  <a:gd name="T11" fmla="*/ 39 h 39"/>
                  <a:gd name="T12" fmla="*/ 105 w 106"/>
                  <a:gd name="T13" fmla="*/ 31 h 39"/>
                  <a:gd name="T14" fmla="*/ 98 w 106"/>
                  <a:gd name="T15" fmla="*/ 2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6" h="39">
                    <a:moveTo>
                      <a:pt x="98" y="20"/>
                    </a:moveTo>
                    <a:cubicBezTo>
                      <a:pt x="13" y="1"/>
                      <a:pt x="13" y="1"/>
                      <a:pt x="13" y="1"/>
                    </a:cubicBezTo>
                    <a:cubicBezTo>
                      <a:pt x="8" y="0"/>
                      <a:pt x="3" y="3"/>
                      <a:pt x="2" y="8"/>
                    </a:cubicBezTo>
                    <a:cubicBezTo>
                      <a:pt x="0" y="13"/>
                      <a:pt x="4" y="18"/>
                      <a:pt x="9" y="19"/>
                    </a:cubicBezTo>
                    <a:cubicBezTo>
                      <a:pt x="94" y="39"/>
                      <a:pt x="94" y="39"/>
                      <a:pt x="94" y="39"/>
                    </a:cubicBezTo>
                    <a:cubicBezTo>
                      <a:pt x="95" y="39"/>
                      <a:pt x="95" y="39"/>
                      <a:pt x="96" y="39"/>
                    </a:cubicBezTo>
                    <a:cubicBezTo>
                      <a:pt x="100" y="39"/>
                      <a:pt x="104" y="36"/>
                      <a:pt x="105" y="31"/>
                    </a:cubicBezTo>
                    <a:cubicBezTo>
                      <a:pt x="106" y="26"/>
                      <a:pt x="103" y="21"/>
                      <a:pt x="98" y="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585"/>
              </a:p>
            </p:txBody>
          </p:sp>
        </p:grpSp>
      </p:grpSp>
      <p:pic>
        <p:nvPicPr>
          <p:cNvPr id="54" name="Picture 53" descr="" title="">
            <a:extLst>
              <a:ext uri="{FF2B5EF4-FFF2-40B4-BE49-F238E27FC236}">
                <a16:creationId xmlns:a16="http://schemas.microsoft.com/office/drawing/2014/main" id="{86A191DE-0C53-44BB-A3DB-7756BB5AC7A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6035" y="5102964"/>
            <a:ext cx="4610471" cy="3047327"/>
          </a:xfrm>
          <a:prstGeom prst="rect">
            <a:avLst/>
          </a:prstGeom>
        </p:spPr>
      </p:pic>
      <p:grpSp>
        <p:nvGrpSpPr>
          <p:cNvPr id="57" name="Group 56" descr="" title="">
            <a:extLst>
              <a:ext uri="{FF2B5EF4-FFF2-40B4-BE49-F238E27FC236}">
                <a16:creationId xmlns:a16="http://schemas.microsoft.com/office/drawing/2014/main" id="{656CD6E8-E540-49E3-AAAD-5DA69F5DA841}"/>
              </a:ext>
            </a:extLst>
          </p:cNvPr>
          <p:cNvGrpSpPr/>
          <p:nvPr/>
        </p:nvGrpSpPr>
        <p:grpSpPr>
          <a:xfrm>
            <a:off x="554145" y="3177310"/>
            <a:ext cx="8433317" cy="6731529"/>
            <a:chOff x="353827" y="3376687"/>
            <a:chExt cx="10130025" cy="8085854"/>
          </a:xfrm>
        </p:grpSpPr>
        <p:sp>
          <p:nvSpPr>
            <p:cNvPr id="58" name="Овал 12" descr="" title="">
              <a:extLst>
                <a:ext uri="{FF2B5EF4-FFF2-40B4-BE49-F238E27FC236}">
                  <a16:creationId xmlns:a16="http://schemas.microsoft.com/office/drawing/2014/main" id="{3185DDB8-A4D6-44B2-A9A6-A4FCB4D28C67}"/>
                </a:ext>
              </a:extLst>
            </p:cNvPr>
            <p:cNvSpPr/>
            <p:nvPr/>
          </p:nvSpPr>
          <p:spPr>
            <a:xfrm>
              <a:off x="1652444" y="4593499"/>
              <a:ext cx="6684056" cy="6684056"/>
            </a:xfrm>
            <a:prstGeom prst="ellipse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Google Shape;261;p35" descr="" title="">
              <a:extLst>
                <a:ext uri="{FF2B5EF4-FFF2-40B4-BE49-F238E27FC236}">
                  <a16:creationId xmlns:a16="http://schemas.microsoft.com/office/drawing/2014/main" id="{DCF9EB2C-4862-49E4-9F86-C32AF6D54CE5}"/>
                </a:ext>
              </a:extLst>
            </p:cNvPr>
            <p:cNvSpPr/>
            <p:nvPr/>
          </p:nvSpPr>
          <p:spPr>
            <a:xfrm>
              <a:off x="3697648" y="3376687"/>
              <a:ext cx="2717407" cy="2717405"/>
            </a:xfrm>
            <a:custGeom>
              <a:avLst/>
              <a:gdLst/>
              <a:ahLst/>
              <a:cxnLst/>
              <a:rect l="l" t="t" r="r" b="b"/>
              <a:pathLst>
                <a:path w="1852929" h="1852929" extrusionOk="0">
                  <a:moveTo>
                    <a:pt x="926401" y="0"/>
                  </a:moveTo>
                  <a:lnTo>
                    <a:pt x="881960" y="1059"/>
                  </a:lnTo>
                  <a:lnTo>
                    <a:pt x="837602" y="4239"/>
                  </a:lnTo>
                  <a:lnTo>
                    <a:pt x="793409" y="9539"/>
                  </a:lnTo>
                  <a:lnTo>
                    <a:pt x="749463" y="16958"/>
                  </a:lnTo>
                  <a:lnTo>
                    <a:pt x="705846" y="26498"/>
                  </a:lnTo>
                  <a:lnTo>
                    <a:pt x="662640" y="38157"/>
                  </a:lnTo>
                  <a:lnTo>
                    <a:pt x="619929" y="51936"/>
                  </a:lnTo>
                  <a:lnTo>
                    <a:pt x="577793" y="67834"/>
                  </a:lnTo>
                  <a:lnTo>
                    <a:pt x="536316" y="85853"/>
                  </a:lnTo>
                  <a:lnTo>
                    <a:pt x="495580" y="105992"/>
                  </a:lnTo>
                  <a:lnTo>
                    <a:pt x="455667" y="128250"/>
                  </a:lnTo>
                  <a:lnTo>
                    <a:pt x="416660" y="152628"/>
                  </a:lnTo>
                  <a:lnTo>
                    <a:pt x="378640" y="179126"/>
                  </a:lnTo>
                  <a:lnTo>
                    <a:pt x="341691" y="207744"/>
                  </a:lnTo>
                  <a:lnTo>
                    <a:pt x="305894" y="238482"/>
                  </a:lnTo>
                  <a:lnTo>
                    <a:pt x="271331" y="271339"/>
                  </a:lnTo>
                  <a:lnTo>
                    <a:pt x="238475" y="305901"/>
                  </a:lnTo>
                  <a:lnTo>
                    <a:pt x="207738" y="341698"/>
                  </a:lnTo>
                  <a:lnTo>
                    <a:pt x="179121" y="378648"/>
                  </a:lnTo>
                  <a:lnTo>
                    <a:pt x="152624" y="416668"/>
                  </a:lnTo>
                  <a:lnTo>
                    <a:pt x="128246" y="455675"/>
                  </a:lnTo>
                  <a:lnTo>
                    <a:pt x="105988" y="495588"/>
                  </a:lnTo>
                  <a:lnTo>
                    <a:pt x="85851" y="536324"/>
                  </a:lnTo>
                  <a:lnTo>
                    <a:pt x="67832" y="577801"/>
                  </a:lnTo>
                  <a:lnTo>
                    <a:pt x="51934" y="619936"/>
                  </a:lnTo>
                  <a:lnTo>
                    <a:pt x="38156" y="662648"/>
                  </a:lnTo>
                  <a:lnTo>
                    <a:pt x="26497" y="705854"/>
                  </a:lnTo>
                  <a:lnTo>
                    <a:pt x="16958" y="749471"/>
                  </a:lnTo>
                  <a:lnTo>
                    <a:pt x="9539" y="793417"/>
                  </a:lnTo>
                  <a:lnTo>
                    <a:pt x="4239" y="837610"/>
                  </a:lnTo>
                  <a:lnTo>
                    <a:pt x="1059" y="881968"/>
                  </a:lnTo>
                  <a:lnTo>
                    <a:pt x="0" y="926408"/>
                  </a:lnTo>
                  <a:lnTo>
                    <a:pt x="1059" y="970849"/>
                  </a:lnTo>
                  <a:lnTo>
                    <a:pt x="4239" y="1015206"/>
                  </a:lnTo>
                  <a:lnTo>
                    <a:pt x="9539" y="1059399"/>
                  </a:lnTo>
                  <a:lnTo>
                    <a:pt x="16958" y="1103346"/>
                  </a:lnTo>
                  <a:lnTo>
                    <a:pt x="26497" y="1146962"/>
                  </a:lnTo>
                  <a:lnTo>
                    <a:pt x="38156" y="1190168"/>
                  </a:lnTo>
                  <a:lnTo>
                    <a:pt x="51934" y="1232879"/>
                  </a:lnTo>
                  <a:lnTo>
                    <a:pt x="67832" y="1275014"/>
                  </a:lnTo>
                  <a:lnTo>
                    <a:pt x="85851" y="1316490"/>
                  </a:lnTo>
                  <a:lnTo>
                    <a:pt x="105988" y="1357226"/>
                  </a:lnTo>
                  <a:lnTo>
                    <a:pt x="128246" y="1397138"/>
                  </a:lnTo>
                  <a:lnTo>
                    <a:pt x="152624" y="1436145"/>
                  </a:lnTo>
                  <a:lnTo>
                    <a:pt x="179121" y="1474164"/>
                  </a:lnTo>
                  <a:lnTo>
                    <a:pt x="207738" y="1511112"/>
                  </a:lnTo>
                  <a:lnTo>
                    <a:pt x="238475" y="1546908"/>
                  </a:lnTo>
                  <a:lnTo>
                    <a:pt x="271331" y="1581470"/>
                  </a:lnTo>
                  <a:lnTo>
                    <a:pt x="305894" y="1614327"/>
                  </a:lnTo>
                  <a:lnTo>
                    <a:pt x="341691" y="1645065"/>
                  </a:lnTo>
                  <a:lnTo>
                    <a:pt x="378640" y="1673683"/>
                  </a:lnTo>
                  <a:lnTo>
                    <a:pt x="416660" y="1700181"/>
                  </a:lnTo>
                  <a:lnTo>
                    <a:pt x="455667" y="1724559"/>
                  </a:lnTo>
                  <a:lnTo>
                    <a:pt x="495580" y="1746817"/>
                  </a:lnTo>
                  <a:lnTo>
                    <a:pt x="536316" y="1766956"/>
                  </a:lnTo>
                  <a:lnTo>
                    <a:pt x="577793" y="1784974"/>
                  </a:lnTo>
                  <a:lnTo>
                    <a:pt x="619929" y="1800873"/>
                  </a:lnTo>
                  <a:lnTo>
                    <a:pt x="662640" y="1814652"/>
                  </a:lnTo>
                  <a:lnTo>
                    <a:pt x="705846" y="1826311"/>
                  </a:lnTo>
                  <a:lnTo>
                    <a:pt x="749463" y="1835851"/>
                  </a:lnTo>
                  <a:lnTo>
                    <a:pt x="793409" y="1843270"/>
                  </a:lnTo>
                  <a:lnTo>
                    <a:pt x="837602" y="1848570"/>
                  </a:lnTo>
                  <a:lnTo>
                    <a:pt x="881960" y="1851749"/>
                  </a:lnTo>
                  <a:lnTo>
                    <a:pt x="926401" y="1852809"/>
                  </a:lnTo>
                  <a:lnTo>
                    <a:pt x="970841" y="1851749"/>
                  </a:lnTo>
                  <a:lnTo>
                    <a:pt x="1015198" y="1848570"/>
                  </a:lnTo>
                  <a:lnTo>
                    <a:pt x="1059392" y="1843270"/>
                  </a:lnTo>
                  <a:lnTo>
                    <a:pt x="1103338" y="1835851"/>
                  </a:lnTo>
                  <a:lnTo>
                    <a:pt x="1146955" y="1826311"/>
                  </a:lnTo>
                  <a:lnTo>
                    <a:pt x="1190160" y="1814652"/>
                  </a:lnTo>
                  <a:lnTo>
                    <a:pt x="1232871" y="1800873"/>
                  </a:lnTo>
                  <a:lnTo>
                    <a:pt x="1275006" y="1784974"/>
                  </a:lnTo>
                  <a:lnTo>
                    <a:pt x="1316482" y="1766956"/>
                  </a:lnTo>
                  <a:lnTo>
                    <a:pt x="1357218" y="1746817"/>
                  </a:lnTo>
                  <a:lnTo>
                    <a:pt x="1397130" y="1724559"/>
                  </a:lnTo>
                  <a:lnTo>
                    <a:pt x="1436137" y="1700181"/>
                  </a:lnTo>
                  <a:lnTo>
                    <a:pt x="1474156" y="1673683"/>
                  </a:lnTo>
                  <a:lnTo>
                    <a:pt x="1511104" y="1645065"/>
                  </a:lnTo>
                  <a:lnTo>
                    <a:pt x="1546901" y="1614327"/>
                  </a:lnTo>
                  <a:lnTo>
                    <a:pt x="1581462" y="1581470"/>
                  </a:lnTo>
                  <a:lnTo>
                    <a:pt x="1614319" y="1546908"/>
                  </a:lnTo>
                  <a:lnTo>
                    <a:pt x="1645057" y="1511112"/>
                  </a:lnTo>
                  <a:lnTo>
                    <a:pt x="1673675" y="1474164"/>
                  </a:lnTo>
                  <a:lnTo>
                    <a:pt x="1700173" y="1436145"/>
                  </a:lnTo>
                  <a:lnTo>
                    <a:pt x="1724551" y="1397138"/>
                  </a:lnTo>
                  <a:lnTo>
                    <a:pt x="1746809" y="1357226"/>
                  </a:lnTo>
                  <a:lnTo>
                    <a:pt x="1766948" y="1316490"/>
                  </a:lnTo>
                  <a:lnTo>
                    <a:pt x="1784967" y="1275014"/>
                  </a:lnTo>
                  <a:lnTo>
                    <a:pt x="1800865" y="1232879"/>
                  </a:lnTo>
                  <a:lnTo>
                    <a:pt x="1814644" y="1190168"/>
                  </a:lnTo>
                  <a:lnTo>
                    <a:pt x="1826304" y="1146962"/>
                  </a:lnTo>
                  <a:lnTo>
                    <a:pt x="1835843" y="1103346"/>
                  </a:lnTo>
                  <a:lnTo>
                    <a:pt x="1843262" y="1059399"/>
                  </a:lnTo>
                  <a:lnTo>
                    <a:pt x="1848562" y="1015206"/>
                  </a:lnTo>
                  <a:lnTo>
                    <a:pt x="1851742" y="970849"/>
                  </a:lnTo>
                  <a:lnTo>
                    <a:pt x="1852802" y="926408"/>
                  </a:lnTo>
                  <a:lnTo>
                    <a:pt x="1851742" y="881968"/>
                  </a:lnTo>
                  <a:lnTo>
                    <a:pt x="1848562" y="837610"/>
                  </a:lnTo>
                  <a:lnTo>
                    <a:pt x="1843262" y="793417"/>
                  </a:lnTo>
                  <a:lnTo>
                    <a:pt x="1835843" y="749471"/>
                  </a:lnTo>
                  <a:lnTo>
                    <a:pt x="1826304" y="705854"/>
                  </a:lnTo>
                  <a:lnTo>
                    <a:pt x="1814644" y="662648"/>
                  </a:lnTo>
                  <a:lnTo>
                    <a:pt x="1800865" y="619936"/>
                  </a:lnTo>
                  <a:lnTo>
                    <a:pt x="1784967" y="577801"/>
                  </a:lnTo>
                  <a:lnTo>
                    <a:pt x="1766948" y="536324"/>
                  </a:lnTo>
                  <a:lnTo>
                    <a:pt x="1746809" y="495588"/>
                  </a:lnTo>
                  <a:lnTo>
                    <a:pt x="1724551" y="455675"/>
                  </a:lnTo>
                  <a:lnTo>
                    <a:pt x="1700173" y="416668"/>
                  </a:lnTo>
                  <a:lnTo>
                    <a:pt x="1673675" y="378648"/>
                  </a:lnTo>
                  <a:lnTo>
                    <a:pt x="1645057" y="341698"/>
                  </a:lnTo>
                  <a:lnTo>
                    <a:pt x="1614319" y="305901"/>
                  </a:lnTo>
                  <a:lnTo>
                    <a:pt x="1581462" y="271339"/>
                  </a:lnTo>
                  <a:lnTo>
                    <a:pt x="1546901" y="238482"/>
                  </a:lnTo>
                  <a:lnTo>
                    <a:pt x="1511104" y="207744"/>
                  </a:lnTo>
                  <a:lnTo>
                    <a:pt x="1474156" y="179126"/>
                  </a:lnTo>
                  <a:lnTo>
                    <a:pt x="1436137" y="152628"/>
                  </a:lnTo>
                  <a:lnTo>
                    <a:pt x="1397130" y="128250"/>
                  </a:lnTo>
                  <a:lnTo>
                    <a:pt x="1357218" y="105992"/>
                  </a:lnTo>
                  <a:lnTo>
                    <a:pt x="1316482" y="85853"/>
                  </a:lnTo>
                  <a:lnTo>
                    <a:pt x="1275006" y="67834"/>
                  </a:lnTo>
                  <a:lnTo>
                    <a:pt x="1232871" y="51936"/>
                  </a:lnTo>
                  <a:lnTo>
                    <a:pt x="1190160" y="38157"/>
                  </a:lnTo>
                  <a:lnTo>
                    <a:pt x="1146955" y="26498"/>
                  </a:lnTo>
                  <a:lnTo>
                    <a:pt x="1103338" y="16958"/>
                  </a:lnTo>
                  <a:lnTo>
                    <a:pt x="1059392" y="9539"/>
                  </a:lnTo>
                  <a:lnTo>
                    <a:pt x="1015198" y="4239"/>
                  </a:lnTo>
                  <a:lnTo>
                    <a:pt x="970841" y="1059"/>
                  </a:lnTo>
                  <a:lnTo>
                    <a:pt x="926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45"/>
                <a:buFontTx/>
                <a:buNone/>
                <a:tabLst/>
                <a:defRPr/>
              </a:pPr>
              <a:endParaRPr kumimoji="0" sz="528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261;p35" descr="" title="">
              <a:extLst>
                <a:ext uri="{FF2B5EF4-FFF2-40B4-BE49-F238E27FC236}">
                  <a16:creationId xmlns:a16="http://schemas.microsoft.com/office/drawing/2014/main" id="{B7145710-4EB5-409F-8147-B09634DF68FA}"/>
                </a:ext>
              </a:extLst>
            </p:cNvPr>
            <p:cNvSpPr/>
            <p:nvPr/>
          </p:nvSpPr>
          <p:spPr>
            <a:xfrm>
              <a:off x="517474" y="8745136"/>
              <a:ext cx="2717407" cy="2717405"/>
            </a:xfrm>
            <a:custGeom>
              <a:avLst/>
              <a:gdLst/>
              <a:ahLst/>
              <a:cxnLst/>
              <a:rect l="l" t="t" r="r" b="b"/>
              <a:pathLst>
                <a:path w="1852929" h="1852929" extrusionOk="0">
                  <a:moveTo>
                    <a:pt x="926401" y="0"/>
                  </a:moveTo>
                  <a:lnTo>
                    <a:pt x="881960" y="1059"/>
                  </a:lnTo>
                  <a:lnTo>
                    <a:pt x="837602" y="4239"/>
                  </a:lnTo>
                  <a:lnTo>
                    <a:pt x="793409" y="9539"/>
                  </a:lnTo>
                  <a:lnTo>
                    <a:pt x="749463" y="16958"/>
                  </a:lnTo>
                  <a:lnTo>
                    <a:pt x="705846" y="26498"/>
                  </a:lnTo>
                  <a:lnTo>
                    <a:pt x="662640" y="38157"/>
                  </a:lnTo>
                  <a:lnTo>
                    <a:pt x="619929" y="51936"/>
                  </a:lnTo>
                  <a:lnTo>
                    <a:pt x="577793" y="67834"/>
                  </a:lnTo>
                  <a:lnTo>
                    <a:pt x="536316" y="85853"/>
                  </a:lnTo>
                  <a:lnTo>
                    <a:pt x="495580" y="105992"/>
                  </a:lnTo>
                  <a:lnTo>
                    <a:pt x="455667" y="128250"/>
                  </a:lnTo>
                  <a:lnTo>
                    <a:pt x="416660" y="152628"/>
                  </a:lnTo>
                  <a:lnTo>
                    <a:pt x="378640" y="179126"/>
                  </a:lnTo>
                  <a:lnTo>
                    <a:pt x="341691" y="207744"/>
                  </a:lnTo>
                  <a:lnTo>
                    <a:pt x="305894" y="238482"/>
                  </a:lnTo>
                  <a:lnTo>
                    <a:pt x="271331" y="271339"/>
                  </a:lnTo>
                  <a:lnTo>
                    <a:pt x="238475" y="305901"/>
                  </a:lnTo>
                  <a:lnTo>
                    <a:pt x="207738" y="341698"/>
                  </a:lnTo>
                  <a:lnTo>
                    <a:pt x="179121" y="378648"/>
                  </a:lnTo>
                  <a:lnTo>
                    <a:pt x="152624" y="416668"/>
                  </a:lnTo>
                  <a:lnTo>
                    <a:pt x="128246" y="455675"/>
                  </a:lnTo>
                  <a:lnTo>
                    <a:pt x="105988" y="495588"/>
                  </a:lnTo>
                  <a:lnTo>
                    <a:pt x="85851" y="536324"/>
                  </a:lnTo>
                  <a:lnTo>
                    <a:pt x="67832" y="577801"/>
                  </a:lnTo>
                  <a:lnTo>
                    <a:pt x="51934" y="619936"/>
                  </a:lnTo>
                  <a:lnTo>
                    <a:pt x="38156" y="662648"/>
                  </a:lnTo>
                  <a:lnTo>
                    <a:pt x="26497" y="705854"/>
                  </a:lnTo>
                  <a:lnTo>
                    <a:pt x="16958" y="749471"/>
                  </a:lnTo>
                  <a:lnTo>
                    <a:pt x="9539" y="793417"/>
                  </a:lnTo>
                  <a:lnTo>
                    <a:pt x="4239" y="837610"/>
                  </a:lnTo>
                  <a:lnTo>
                    <a:pt x="1059" y="881968"/>
                  </a:lnTo>
                  <a:lnTo>
                    <a:pt x="0" y="926408"/>
                  </a:lnTo>
                  <a:lnTo>
                    <a:pt x="1059" y="970849"/>
                  </a:lnTo>
                  <a:lnTo>
                    <a:pt x="4239" y="1015206"/>
                  </a:lnTo>
                  <a:lnTo>
                    <a:pt x="9539" y="1059399"/>
                  </a:lnTo>
                  <a:lnTo>
                    <a:pt x="16958" y="1103346"/>
                  </a:lnTo>
                  <a:lnTo>
                    <a:pt x="26497" y="1146962"/>
                  </a:lnTo>
                  <a:lnTo>
                    <a:pt x="38156" y="1190168"/>
                  </a:lnTo>
                  <a:lnTo>
                    <a:pt x="51934" y="1232879"/>
                  </a:lnTo>
                  <a:lnTo>
                    <a:pt x="67832" y="1275014"/>
                  </a:lnTo>
                  <a:lnTo>
                    <a:pt x="85851" y="1316490"/>
                  </a:lnTo>
                  <a:lnTo>
                    <a:pt x="105988" y="1357226"/>
                  </a:lnTo>
                  <a:lnTo>
                    <a:pt x="128246" y="1397138"/>
                  </a:lnTo>
                  <a:lnTo>
                    <a:pt x="152624" y="1436145"/>
                  </a:lnTo>
                  <a:lnTo>
                    <a:pt x="179121" y="1474164"/>
                  </a:lnTo>
                  <a:lnTo>
                    <a:pt x="207738" y="1511112"/>
                  </a:lnTo>
                  <a:lnTo>
                    <a:pt x="238475" y="1546908"/>
                  </a:lnTo>
                  <a:lnTo>
                    <a:pt x="271331" y="1581470"/>
                  </a:lnTo>
                  <a:lnTo>
                    <a:pt x="305894" y="1614327"/>
                  </a:lnTo>
                  <a:lnTo>
                    <a:pt x="341691" y="1645065"/>
                  </a:lnTo>
                  <a:lnTo>
                    <a:pt x="378640" y="1673683"/>
                  </a:lnTo>
                  <a:lnTo>
                    <a:pt x="416660" y="1700181"/>
                  </a:lnTo>
                  <a:lnTo>
                    <a:pt x="455667" y="1724559"/>
                  </a:lnTo>
                  <a:lnTo>
                    <a:pt x="495580" y="1746817"/>
                  </a:lnTo>
                  <a:lnTo>
                    <a:pt x="536316" y="1766956"/>
                  </a:lnTo>
                  <a:lnTo>
                    <a:pt x="577793" y="1784974"/>
                  </a:lnTo>
                  <a:lnTo>
                    <a:pt x="619929" y="1800873"/>
                  </a:lnTo>
                  <a:lnTo>
                    <a:pt x="662640" y="1814652"/>
                  </a:lnTo>
                  <a:lnTo>
                    <a:pt x="705846" y="1826311"/>
                  </a:lnTo>
                  <a:lnTo>
                    <a:pt x="749463" y="1835851"/>
                  </a:lnTo>
                  <a:lnTo>
                    <a:pt x="793409" y="1843270"/>
                  </a:lnTo>
                  <a:lnTo>
                    <a:pt x="837602" y="1848570"/>
                  </a:lnTo>
                  <a:lnTo>
                    <a:pt x="881960" y="1851749"/>
                  </a:lnTo>
                  <a:lnTo>
                    <a:pt x="926401" y="1852809"/>
                  </a:lnTo>
                  <a:lnTo>
                    <a:pt x="970841" y="1851749"/>
                  </a:lnTo>
                  <a:lnTo>
                    <a:pt x="1015198" y="1848570"/>
                  </a:lnTo>
                  <a:lnTo>
                    <a:pt x="1059392" y="1843270"/>
                  </a:lnTo>
                  <a:lnTo>
                    <a:pt x="1103338" y="1835851"/>
                  </a:lnTo>
                  <a:lnTo>
                    <a:pt x="1146955" y="1826311"/>
                  </a:lnTo>
                  <a:lnTo>
                    <a:pt x="1190160" y="1814652"/>
                  </a:lnTo>
                  <a:lnTo>
                    <a:pt x="1232871" y="1800873"/>
                  </a:lnTo>
                  <a:lnTo>
                    <a:pt x="1275006" y="1784974"/>
                  </a:lnTo>
                  <a:lnTo>
                    <a:pt x="1316482" y="1766956"/>
                  </a:lnTo>
                  <a:lnTo>
                    <a:pt x="1357218" y="1746817"/>
                  </a:lnTo>
                  <a:lnTo>
                    <a:pt x="1397130" y="1724559"/>
                  </a:lnTo>
                  <a:lnTo>
                    <a:pt x="1436137" y="1700181"/>
                  </a:lnTo>
                  <a:lnTo>
                    <a:pt x="1474156" y="1673683"/>
                  </a:lnTo>
                  <a:lnTo>
                    <a:pt x="1511104" y="1645065"/>
                  </a:lnTo>
                  <a:lnTo>
                    <a:pt x="1546901" y="1614327"/>
                  </a:lnTo>
                  <a:lnTo>
                    <a:pt x="1581462" y="1581470"/>
                  </a:lnTo>
                  <a:lnTo>
                    <a:pt x="1614319" y="1546908"/>
                  </a:lnTo>
                  <a:lnTo>
                    <a:pt x="1645057" y="1511112"/>
                  </a:lnTo>
                  <a:lnTo>
                    <a:pt x="1673675" y="1474164"/>
                  </a:lnTo>
                  <a:lnTo>
                    <a:pt x="1700173" y="1436145"/>
                  </a:lnTo>
                  <a:lnTo>
                    <a:pt x="1724551" y="1397138"/>
                  </a:lnTo>
                  <a:lnTo>
                    <a:pt x="1746809" y="1357226"/>
                  </a:lnTo>
                  <a:lnTo>
                    <a:pt x="1766948" y="1316490"/>
                  </a:lnTo>
                  <a:lnTo>
                    <a:pt x="1784967" y="1275014"/>
                  </a:lnTo>
                  <a:lnTo>
                    <a:pt x="1800865" y="1232879"/>
                  </a:lnTo>
                  <a:lnTo>
                    <a:pt x="1814644" y="1190168"/>
                  </a:lnTo>
                  <a:lnTo>
                    <a:pt x="1826304" y="1146962"/>
                  </a:lnTo>
                  <a:lnTo>
                    <a:pt x="1835843" y="1103346"/>
                  </a:lnTo>
                  <a:lnTo>
                    <a:pt x="1843262" y="1059399"/>
                  </a:lnTo>
                  <a:lnTo>
                    <a:pt x="1848562" y="1015206"/>
                  </a:lnTo>
                  <a:lnTo>
                    <a:pt x="1851742" y="970849"/>
                  </a:lnTo>
                  <a:lnTo>
                    <a:pt x="1852802" y="926408"/>
                  </a:lnTo>
                  <a:lnTo>
                    <a:pt x="1851742" y="881968"/>
                  </a:lnTo>
                  <a:lnTo>
                    <a:pt x="1848562" y="837610"/>
                  </a:lnTo>
                  <a:lnTo>
                    <a:pt x="1843262" y="793417"/>
                  </a:lnTo>
                  <a:lnTo>
                    <a:pt x="1835843" y="749471"/>
                  </a:lnTo>
                  <a:lnTo>
                    <a:pt x="1826304" y="705854"/>
                  </a:lnTo>
                  <a:lnTo>
                    <a:pt x="1814644" y="662648"/>
                  </a:lnTo>
                  <a:lnTo>
                    <a:pt x="1800865" y="619936"/>
                  </a:lnTo>
                  <a:lnTo>
                    <a:pt x="1784967" y="577801"/>
                  </a:lnTo>
                  <a:lnTo>
                    <a:pt x="1766948" y="536324"/>
                  </a:lnTo>
                  <a:lnTo>
                    <a:pt x="1746809" y="495588"/>
                  </a:lnTo>
                  <a:lnTo>
                    <a:pt x="1724551" y="455675"/>
                  </a:lnTo>
                  <a:lnTo>
                    <a:pt x="1700173" y="416668"/>
                  </a:lnTo>
                  <a:lnTo>
                    <a:pt x="1673675" y="378648"/>
                  </a:lnTo>
                  <a:lnTo>
                    <a:pt x="1645057" y="341698"/>
                  </a:lnTo>
                  <a:lnTo>
                    <a:pt x="1614319" y="305901"/>
                  </a:lnTo>
                  <a:lnTo>
                    <a:pt x="1581462" y="271339"/>
                  </a:lnTo>
                  <a:lnTo>
                    <a:pt x="1546901" y="238482"/>
                  </a:lnTo>
                  <a:lnTo>
                    <a:pt x="1511104" y="207744"/>
                  </a:lnTo>
                  <a:lnTo>
                    <a:pt x="1474156" y="179126"/>
                  </a:lnTo>
                  <a:lnTo>
                    <a:pt x="1436137" y="152628"/>
                  </a:lnTo>
                  <a:lnTo>
                    <a:pt x="1397130" y="128250"/>
                  </a:lnTo>
                  <a:lnTo>
                    <a:pt x="1357218" y="105992"/>
                  </a:lnTo>
                  <a:lnTo>
                    <a:pt x="1316482" y="85853"/>
                  </a:lnTo>
                  <a:lnTo>
                    <a:pt x="1275006" y="67834"/>
                  </a:lnTo>
                  <a:lnTo>
                    <a:pt x="1232871" y="51936"/>
                  </a:lnTo>
                  <a:lnTo>
                    <a:pt x="1190160" y="38157"/>
                  </a:lnTo>
                  <a:lnTo>
                    <a:pt x="1146955" y="26498"/>
                  </a:lnTo>
                  <a:lnTo>
                    <a:pt x="1103338" y="16958"/>
                  </a:lnTo>
                  <a:lnTo>
                    <a:pt x="1059392" y="9539"/>
                  </a:lnTo>
                  <a:lnTo>
                    <a:pt x="1015198" y="4239"/>
                  </a:lnTo>
                  <a:lnTo>
                    <a:pt x="970841" y="1059"/>
                  </a:lnTo>
                  <a:lnTo>
                    <a:pt x="926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45"/>
                <a:buFontTx/>
                <a:buNone/>
                <a:tabLst/>
                <a:defRPr/>
              </a:pPr>
              <a:endParaRPr kumimoji="0" sz="3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TextBox 70" descr="" title="">
              <a:extLst>
                <a:ext uri="{FF2B5EF4-FFF2-40B4-BE49-F238E27FC236}">
                  <a16:creationId xmlns:a16="http://schemas.microsoft.com/office/drawing/2014/main" id="{24473EB2-7908-49EE-844D-DF619F3A35E1}"/>
                </a:ext>
              </a:extLst>
            </p:cNvPr>
            <p:cNvSpPr txBox="1"/>
            <p:nvPr/>
          </p:nvSpPr>
          <p:spPr>
            <a:xfrm>
              <a:off x="353827" y="9476000"/>
              <a:ext cx="3035315" cy="1163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Cloud </a:t>
              </a:r>
            </a:p>
            <a:p>
              <a:pPr marL="0" marR="0" lvl="0" indent="0" algn="ctr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Solutions</a:t>
              </a:r>
            </a:p>
          </p:txBody>
        </p:sp>
        <p:sp>
          <p:nvSpPr>
            <p:cNvPr id="63" name="Google Shape;261;p35" descr="" title="">
              <a:extLst>
                <a:ext uri="{FF2B5EF4-FFF2-40B4-BE49-F238E27FC236}">
                  <a16:creationId xmlns:a16="http://schemas.microsoft.com/office/drawing/2014/main" id="{6E43E6E1-9690-463B-982D-BD57B78B706D}"/>
                </a:ext>
              </a:extLst>
            </p:cNvPr>
            <p:cNvSpPr/>
            <p:nvPr/>
          </p:nvSpPr>
          <p:spPr>
            <a:xfrm>
              <a:off x="6783866" y="8711133"/>
              <a:ext cx="2717407" cy="2717405"/>
            </a:xfrm>
            <a:custGeom>
              <a:avLst/>
              <a:gdLst/>
              <a:ahLst/>
              <a:cxnLst/>
              <a:rect l="l" t="t" r="r" b="b"/>
              <a:pathLst>
                <a:path w="1852929" h="1852929" extrusionOk="0">
                  <a:moveTo>
                    <a:pt x="926401" y="0"/>
                  </a:moveTo>
                  <a:lnTo>
                    <a:pt x="881960" y="1059"/>
                  </a:lnTo>
                  <a:lnTo>
                    <a:pt x="837602" y="4239"/>
                  </a:lnTo>
                  <a:lnTo>
                    <a:pt x="793409" y="9539"/>
                  </a:lnTo>
                  <a:lnTo>
                    <a:pt x="749463" y="16958"/>
                  </a:lnTo>
                  <a:lnTo>
                    <a:pt x="705846" y="26498"/>
                  </a:lnTo>
                  <a:lnTo>
                    <a:pt x="662640" y="38157"/>
                  </a:lnTo>
                  <a:lnTo>
                    <a:pt x="619929" y="51936"/>
                  </a:lnTo>
                  <a:lnTo>
                    <a:pt x="577793" y="67834"/>
                  </a:lnTo>
                  <a:lnTo>
                    <a:pt x="536316" y="85853"/>
                  </a:lnTo>
                  <a:lnTo>
                    <a:pt x="495580" y="105992"/>
                  </a:lnTo>
                  <a:lnTo>
                    <a:pt x="455667" y="128250"/>
                  </a:lnTo>
                  <a:lnTo>
                    <a:pt x="416660" y="152628"/>
                  </a:lnTo>
                  <a:lnTo>
                    <a:pt x="378640" y="179126"/>
                  </a:lnTo>
                  <a:lnTo>
                    <a:pt x="341691" y="207744"/>
                  </a:lnTo>
                  <a:lnTo>
                    <a:pt x="305894" y="238482"/>
                  </a:lnTo>
                  <a:lnTo>
                    <a:pt x="271331" y="271339"/>
                  </a:lnTo>
                  <a:lnTo>
                    <a:pt x="238475" y="305901"/>
                  </a:lnTo>
                  <a:lnTo>
                    <a:pt x="207738" y="341698"/>
                  </a:lnTo>
                  <a:lnTo>
                    <a:pt x="179121" y="378648"/>
                  </a:lnTo>
                  <a:lnTo>
                    <a:pt x="152624" y="416668"/>
                  </a:lnTo>
                  <a:lnTo>
                    <a:pt x="128246" y="455675"/>
                  </a:lnTo>
                  <a:lnTo>
                    <a:pt x="105988" y="495588"/>
                  </a:lnTo>
                  <a:lnTo>
                    <a:pt x="85851" y="536324"/>
                  </a:lnTo>
                  <a:lnTo>
                    <a:pt x="67832" y="577801"/>
                  </a:lnTo>
                  <a:lnTo>
                    <a:pt x="51934" y="619936"/>
                  </a:lnTo>
                  <a:lnTo>
                    <a:pt x="38156" y="662648"/>
                  </a:lnTo>
                  <a:lnTo>
                    <a:pt x="26497" y="705854"/>
                  </a:lnTo>
                  <a:lnTo>
                    <a:pt x="16958" y="749471"/>
                  </a:lnTo>
                  <a:lnTo>
                    <a:pt x="9539" y="793417"/>
                  </a:lnTo>
                  <a:lnTo>
                    <a:pt x="4239" y="837610"/>
                  </a:lnTo>
                  <a:lnTo>
                    <a:pt x="1059" y="881968"/>
                  </a:lnTo>
                  <a:lnTo>
                    <a:pt x="0" y="926408"/>
                  </a:lnTo>
                  <a:lnTo>
                    <a:pt x="1059" y="970849"/>
                  </a:lnTo>
                  <a:lnTo>
                    <a:pt x="4239" y="1015206"/>
                  </a:lnTo>
                  <a:lnTo>
                    <a:pt x="9539" y="1059399"/>
                  </a:lnTo>
                  <a:lnTo>
                    <a:pt x="16958" y="1103346"/>
                  </a:lnTo>
                  <a:lnTo>
                    <a:pt x="26497" y="1146962"/>
                  </a:lnTo>
                  <a:lnTo>
                    <a:pt x="38156" y="1190168"/>
                  </a:lnTo>
                  <a:lnTo>
                    <a:pt x="51934" y="1232879"/>
                  </a:lnTo>
                  <a:lnTo>
                    <a:pt x="67832" y="1275014"/>
                  </a:lnTo>
                  <a:lnTo>
                    <a:pt x="85851" y="1316490"/>
                  </a:lnTo>
                  <a:lnTo>
                    <a:pt x="105988" y="1357226"/>
                  </a:lnTo>
                  <a:lnTo>
                    <a:pt x="128246" y="1397138"/>
                  </a:lnTo>
                  <a:lnTo>
                    <a:pt x="152624" y="1436145"/>
                  </a:lnTo>
                  <a:lnTo>
                    <a:pt x="179121" y="1474164"/>
                  </a:lnTo>
                  <a:lnTo>
                    <a:pt x="207738" y="1511112"/>
                  </a:lnTo>
                  <a:lnTo>
                    <a:pt x="238475" y="1546908"/>
                  </a:lnTo>
                  <a:lnTo>
                    <a:pt x="271331" y="1581470"/>
                  </a:lnTo>
                  <a:lnTo>
                    <a:pt x="305894" y="1614327"/>
                  </a:lnTo>
                  <a:lnTo>
                    <a:pt x="341691" y="1645065"/>
                  </a:lnTo>
                  <a:lnTo>
                    <a:pt x="378640" y="1673683"/>
                  </a:lnTo>
                  <a:lnTo>
                    <a:pt x="416660" y="1700181"/>
                  </a:lnTo>
                  <a:lnTo>
                    <a:pt x="455667" y="1724559"/>
                  </a:lnTo>
                  <a:lnTo>
                    <a:pt x="495580" y="1746817"/>
                  </a:lnTo>
                  <a:lnTo>
                    <a:pt x="536316" y="1766956"/>
                  </a:lnTo>
                  <a:lnTo>
                    <a:pt x="577793" y="1784974"/>
                  </a:lnTo>
                  <a:lnTo>
                    <a:pt x="619929" y="1800873"/>
                  </a:lnTo>
                  <a:lnTo>
                    <a:pt x="662640" y="1814652"/>
                  </a:lnTo>
                  <a:lnTo>
                    <a:pt x="705846" y="1826311"/>
                  </a:lnTo>
                  <a:lnTo>
                    <a:pt x="749463" y="1835851"/>
                  </a:lnTo>
                  <a:lnTo>
                    <a:pt x="793409" y="1843270"/>
                  </a:lnTo>
                  <a:lnTo>
                    <a:pt x="837602" y="1848570"/>
                  </a:lnTo>
                  <a:lnTo>
                    <a:pt x="881960" y="1851749"/>
                  </a:lnTo>
                  <a:lnTo>
                    <a:pt x="926401" y="1852809"/>
                  </a:lnTo>
                  <a:lnTo>
                    <a:pt x="970841" y="1851749"/>
                  </a:lnTo>
                  <a:lnTo>
                    <a:pt x="1015198" y="1848570"/>
                  </a:lnTo>
                  <a:lnTo>
                    <a:pt x="1059392" y="1843270"/>
                  </a:lnTo>
                  <a:lnTo>
                    <a:pt x="1103338" y="1835851"/>
                  </a:lnTo>
                  <a:lnTo>
                    <a:pt x="1146955" y="1826311"/>
                  </a:lnTo>
                  <a:lnTo>
                    <a:pt x="1190160" y="1814652"/>
                  </a:lnTo>
                  <a:lnTo>
                    <a:pt x="1232871" y="1800873"/>
                  </a:lnTo>
                  <a:lnTo>
                    <a:pt x="1275006" y="1784974"/>
                  </a:lnTo>
                  <a:lnTo>
                    <a:pt x="1316482" y="1766956"/>
                  </a:lnTo>
                  <a:lnTo>
                    <a:pt x="1357218" y="1746817"/>
                  </a:lnTo>
                  <a:lnTo>
                    <a:pt x="1397130" y="1724559"/>
                  </a:lnTo>
                  <a:lnTo>
                    <a:pt x="1436137" y="1700181"/>
                  </a:lnTo>
                  <a:lnTo>
                    <a:pt x="1474156" y="1673683"/>
                  </a:lnTo>
                  <a:lnTo>
                    <a:pt x="1511104" y="1645065"/>
                  </a:lnTo>
                  <a:lnTo>
                    <a:pt x="1546901" y="1614327"/>
                  </a:lnTo>
                  <a:lnTo>
                    <a:pt x="1581462" y="1581470"/>
                  </a:lnTo>
                  <a:lnTo>
                    <a:pt x="1614319" y="1546908"/>
                  </a:lnTo>
                  <a:lnTo>
                    <a:pt x="1645057" y="1511112"/>
                  </a:lnTo>
                  <a:lnTo>
                    <a:pt x="1673675" y="1474164"/>
                  </a:lnTo>
                  <a:lnTo>
                    <a:pt x="1700173" y="1436145"/>
                  </a:lnTo>
                  <a:lnTo>
                    <a:pt x="1724551" y="1397138"/>
                  </a:lnTo>
                  <a:lnTo>
                    <a:pt x="1746809" y="1357226"/>
                  </a:lnTo>
                  <a:lnTo>
                    <a:pt x="1766948" y="1316490"/>
                  </a:lnTo>
                  <a:lnTo>
                    <a:pt x="1784967" y="1275014"/>
                  </a:lnTo>
                  <a:lnTo>
                    <a:pt x="1800865" y="1232879"/>
                  </a:lnTo>
                  <a:lnTo>
                    <a:pt x="1814644" y="1190168"/>
                  </a:lnTo>
                  <a:lnTo>
                    <a:pt x="1826304" y="1146962"/>
                  </a:lnTo>
                  <a:lnTo>
                    <a:pt x="1835843" y="1103346"/>
                  </a:lnTo>
                  <a:lnTo>
                    <a:pt x="1843262" y="1059399"/>
                  </a:lnTo>
                  <a:lnTo>
                    <a:pt x="1848562" y="1015206"/>
                  </a:lnTo>
                  <a:lnTo>
                    <a:pt x="1851742" y="970849"/>
                  </a:lnTo>
                  <a:lnTo>
                    <a:pt x="1852802" y="926408"/>
                  </a:lnTo>
                  <a:lnTo>
                    <a:pt x="1851742" y="881968"/>
                  </a:lnTo>
                  <a:lnTo>
                    <a:pt x="1848562" y="837610"/>
                  </a:lnTo>
                  <a:lnTo>
                    <a:pt x="1843262" y="793417"/>
                  </a:lnTo>
                  <a:lnTo>
                    <a:pt x="1835843" y="749471"/>
                  </a:lnTo>
                  <a:lnTo>
                    <a:pt x="1826304" y="705854"/>
                  </a:lnTo>
                  <a:lnTo>
                    <a:pt x="1814644" y="662648"/>
                  </a:lnTo>
                  <a:lnTo>
                    <a:pt x="1800865" y="619936"/>
                  </a:lnTo>
                  <a:lnTo>
                    <a:pt x="1784967" y="577801"/>
                  </a:lnTo>
                  <a:lnTo>
                    <a:pt x="1766948" y="536324"/>
                  </a:lnTo>
                  <a:lnTo>
                    <a:pt x="1746809" y="495588"/>
                  </a:lnTo>
                  <a:lnTo>
                    <a:pt x="1724551" y="455675"/>
                  </a:lnTo>
                  <a:lnTo>
                    <a:pt x="1700173" y="416668"/>
                  </a:lnTo>
                  <a:lnTo>
                    <a:pt x="1673675" y="378648"/>
                  </a:lnTo>
                  <a:lnTo>
                    <a:pt x="1645057" y="341698"/>
                  </a:lnTo>
                  <a:lnTo>
                    <a:pt x="1614319" y="305901"/>
                  </a:lnTo>
                  <a:lnTo>
                    <a:pt x="1581462" y="271339"/>
                  </a:lnTo>
                  <a:lnTo>
                    <a:pt x="1546901" y="238482"/>
                  </a:lnTo>
                  <a:lnTo>
                    <a:pt x="1511104" y="207744"/>
                  </a:lnTo>
                  <a:lnTo>
                    <a:pt x="1474156" y="179126"/>
                  </a:lnTo>
                  <a:lnTo>
                    <a:pt x="1436137" y="152628"/>
                  </a:lnTo>
                  <a:lnTo>
                    <a:pt x="1397130" y="128250"/>
                  </a:lnTo>
                  <a:lnTo>
                    <a:pt x="1357218" y="105992"/>
                  </a:lnTo>
                  <a:lnTo>
                    <a:pt x="1316482" y="85853"/>
                  </a:lnTo>
                  <a:lnTo>
                    <a:pt x="1275006" y="67834"/>
                  </a:lnTo>
                  <a:lnTo>
                    <a:pt x="1232871" y="51936"/>
                  </a:lnTo>
                  <a:lnTo>
                    <a:pt x="1190160" y="38157"/>
                  </a:lnTo>
                  <a:lnTo>
                    <a:pt x="1146955" y="26498"/>
                  </a:lnTo>
                  <a:lnTo>
                    <a:pt x="1103338" y="16958"/>
                  </a:lnTo>
                  <a:lnTo>
                    <a:pt x="1059392" y="9539"/>
                  </a:lnTo>
                  <a:lnTo>
                    <a:pt x="1015198" y="4239"/>
                  </a:lnTo>
                  <a:lnTo>
                    <a:pt x="970841" y="1059"/>
                  </a:lnTo>
                  <a:lnTo>
                    <a:pt x="926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45"/>
                <a:buFontTx/>
                <a:buNone/>
                <a:tabLst/>
                <a:defRPr/>
              </a:pPr>
              <a:endParaRPr kumimoji="0" sz="3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TextBox 63" descr="" title="">
              <a:extLst>
                <a:ext uri="{FF2B5EF4-FFF2-40B4-BE49-F238E27FC236}">
                  <a16:creationId xmlns:a16="http://schemas.microsoft.com/office/drawing/2014/main" id="{7CC3AB2C-1236-49A7-987B-71305EFDB2B4}"/>
                </a:ext>
              </a:extLst>
            </p:cNvPr>
            <p:cNvSpPr txBox="1"/>
            <p:nvPr/>
          </p:nvSpPr>
          <p:spPr>
            <a:xfrm>
              <a:off x="3367681" y="4121322"/>
              <a:ext cx="3412756" cy="15527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Fixed Wireless </a:t>
              </a:r>
            </a:p>
            <a:p>
              <a:pPr marL="0" marR="0" lvl="0" indent="0" algn="ctr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Access</a:t>
              </a:r>
            </a:p>
            <a:p>
              <a:pPr marL="0" marR="0" lvl="0" indent="0" algn="ctr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600">
                  <a:solidFill>
                    <a:prstClr val="white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(FWA)</a:t>
              </a: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60" name="TextBox 59" descr="" title="">
              <a:extLst>
                <a:ext uri="{FF2B5EF4-FFF2-40B4-BE49-F238E27FC236}">
                  <a16:creationId xmlns:a16="http://schemas.microsoft.com/office/drawing/2014/main" id="{3F831146-EFFF-432A-AEB8-FE751D4E6522}"/>
                </a:ext>
              </a:extLst>
            </p:cNvPr>
            <p:cNvSpPr txBox="1"/>
            <p:nvPr/>
          </p:nvSpPr>
          <p:spPr>
            <a:xfrm>
              <a:off x="5804470" y="9469374"/>
              <a:ext cx="4679382" cy="1146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Mobile </a:t>
              </a:r>
              <a:b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</a:b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Broadband </a:t>
              </a:r>
              <a:endParaRPr kumimoji="0" lang="ru-RU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sp>
        <p:nvSpPr>
          <p:cNvPr id="72" name="TextBox 71" descr="" title="">
            <a:extLst>
              <a:ext uri="{FF2B5EF4-FFF2-40B4-BE49-F238E27FC236}">
                <a16:creationId xmlns:a16="http://schemas.microsoft.com/office/drawing/2014/main" id="{44664E02-319F-49E2-9FE8-C3780A7040F6}"/>
              </a:ext>
            </a:extLst>
          </p:cNvPr>
          <p:cNvSpPr txBox="1"/>
          <p:nvPr/>
        </p:nvSpPr>
        <p:spPr>
          <a:xfrm>
            <a:off x="286096" y="10795492"/>
            <a:ext cx="8621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chemeClr val="accent1"/>
                </a:solidFill>
                <a:latin typeface="+mj-lt"/>
              </a:rPr>
              <a:t>Core Member of 5G Ecosystem</a:t>
            </a:r>
          </a:p>
        </p:txBody>
      </p:sp>
    </p:spTree>
    <p:extLst>
      <p:ext uri="{BB962C8B-B14F-4D97-AF65-F5344CB8AC3E}">
        <p14:creationId xmlns:p14="http://schemas.microsoft.com/office/powerpoint/2010/main" val="4192403043"/>
      </p:ext>
    </p:extLst>
  </p:cSld>
  <p:clrMapOvr>
    <a:masterClrMapping/>
  </p:clrMapOvr>
  <p:transition spd="slow" advClick="0" advTm="1000">
    <p:wipe dir="r"/>
  </p:transition>
</p:sld>
</file>

<file path=ppt/theme/theme1.xml><?xml version="1.0" encoding="utf-8"?>
<a:theme xmlns:a="http://schemas.openxmlformats.org/drawingml/2006/main" name="1_Office Theme">
  <a:themeElements>
    <a:clrScheme name="Custom 9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3399FF"/>
      </a:accent1>
      <a:accent2>
        <a:srgbClr val="99CCFF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ustom 1">
      <a:majorFont>
        <a:latin typeface="Open Sans Light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/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terms:created xsi:type="dcterms:W3CDTF">1900-01-01T05:00:00.0000000Z</dcterms:created>
  <dcterms:modified xsi:type="dcterms:W3CDTF">2021-07-12T21:35:38.0000000Z</dcterms:modified>
</coreProperties>
</file>

<file path=docProps/custom.xml><?xml version="1.0" encoding="utf-8"?>
<op:Properties xmlns:vt="http://schemas.openxmlformats.org/officeDocument/2006/docPropsVTypes" xmlns:op="http://schemas.openxmlformats.org/officeDocument/2006/custom-properties"/>
</file>