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334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39" y="1647332"/>
            <a:ext cx="8986520" cy="747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6673" y="167639"/>
            <a:ext cx="7510652" cy="1384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1349" y="1552955"/>
            <a:ext cx="8301301" cy="1873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0902" y="6455155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1393" y="2639567"/>
            <a:ext cx="7911465" cy="172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82164">
              <a:lnSpc>
                <a:spcPct val="100000"/>
              </a:lnSpc>
            </a:pPr>
            <a:r>
              <a:rPr sz="4000" b="1" spc="-200" dirty="0">
                <a:latin typeface="Calibri"/>
                <a:cs typeface="Calibri"/>
              </a:rPr>
              <a:t>W</a:t>
            </a:r>
            <a:r>
              <a:rPr sz="4000" b="1" spc="-30" dirty="0">
                <a:latin typeface="Calibri"/>
                <a:cs typeface="Calibri"/>
              </a:rPr>
              <a:t>o</a:t>
            </a:r>
            <a:r>
              <a:rPr sz="4000" b="1" dirty="0">
                <a:latin typeface="Calibri"/>
                <a:cs typeface="Calibri"/>
              </a:rPr>
              <a:t>r</a:t>
            </a:r>
            <a:r>
              <a:rPr sz="4000" b="1" spc="-20" dirty="0">
                <a:latin typeface="Calibri"/>
                <a:cs typeface="Calibri"/>
              </a:rPr>
              <a:t>k</a:t>
            </a:r>
            <a:r>
              <a:rPr sz="4000" b="1" spc="-5" dirty="0">
                <a:latin typeface="Calibri"/>
                <a:cs typeface="Calibri"/>
              </a:rPr>
              <a:t>i</a:t>
            </a:r>
            <a:r>
              <a:rPr sz="4000" b="1" spc="-25" dirty="0">
                <a:latin typeface="Calibri"/>
                <a:cs typeface="Calibri"/>
              </a:rPr>
              <a:t>n</a:t>
            </a:r>
            <a:r>
              <a:rPr sz="4000" b="1" dirty="0">
                <a:latin typeface="Calibri"/>
                <a:cs typeface="Calibri"/>
              </a:rPr>
              <a:t>g </a:t>
            </a:r>
            <a:r>
              <a:rPr sz="4000" b="1" spc="-5" dirty="0">
                <a:latin typeface="Calibri"/>
                <a:cs typeface="Calibri"/>
              </a:rPr>
              <a:t>G</a:t>
            </a:r>
            <a:r>
              <a:rPr sz="4000" b="1" spc="-50" dirty="0">
                <a:latin typeface="Calibri"/>
                <a:cs typeface="Calibri"/>
              </a:rPr>
              <a:t>r</a:t>
            </a:r>
            <a:r>
              <a:rPr sz="4000" b="1" spc="-30" dirty="0">
                <a:latin typeface="Calibri"/>
                <a:cs typeface="Calibri"/>
              </a:rPr>
              <a:t>o</a:t>
            </a:r>
            <a:r>
              <a:rPr sz="4000" b="1" spc="-25" dirty="0">
                <a:latin typeface="Calibri"/>
                <a:cs typeface="Calibri"/>
              </a:rPr>
              <a:t>up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30" dirty="0">
                <a:latin typeface="Calibri"/>
                <a:cs typeface="Calibri"/>
              </a:rPr>
              <a:t>5</a:t>
            </a:r>
            <a:r>
              <a:rPr sz="4000" b="1" spc="-15" dirty="0">
                <a:latin typeface="Calibri"/>
                <a:cs typeface="Calibri"/>
              </a:rPr>
              <a:t>:</a:t>
            </a:r>
            <a:r>
              <a:rPr sz="4000" b="1" spc="-1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Im</a:t>
            </a:r>
            <a:r>
              <a:rPr sz="4000" b="1" spc="-25" dirty="0">
                <a:latin typeface="Calibri"/>
                <a:cs typeface="Calibri"/>
              </a:rPr>
              <a:t>p</a:t>
            </a:r>
            <a:r>
              <a:rPr sz="4000" b="1" spc="-50" dirty="0">
                <a:latin typeface="Calibri"/>
                <a:cs typeface="Calibri"/>
              </a:rPr>
              <a:t>r</a:t>
            </a:r>
            <a:r>
              <a:rPr sz="4000" b="1" spc="-40" dirty="0">
                <a:latin typeface="Calibri"/>
                <a:cs typeface="Calibri"/>
              </a:rPr>
              <a:t>o</a:t>
            </a:r>
            <a:r>
              <a:rPr sz="4000" b="1" spc="-30" dirty="0">
                <a:latin typeface="Calibri"/>
                <a:cs typeface="Calibri"/>
              </a:rPr>
              <a:t>v</a:t>
            </a:r>
            <a:r>
              <a:rPr sz="4000" b="1" spc="-20" dirty="0">
                <a:latin typeface="Calibri"/>
                <a:cs typeface="Calibri"/>
              </a:rPr>
              <a:t>in</a:t>
            </a:r>
            <a:r>
              <a:rPr sz="4000" b="1" dirty="0">
                <a:latin typeface="Calibri"/>
                <a:cs typeface="Calibri"/>
              </a:rPr>
              <a:t>g</a:t>
            </a:r>
            <a:r>
              <a:rPr sz="4000" b="1" spc="-5" dirty="0">
                <a:latin typeface="Calibri"/>
                <a:cs typeface="Calibri"/>
              </a:rPr>
              <a:t> B</a:t>
            </a:r>
            <a:r>
              <a:rPr sz="4000" b="1" spc="-50" dirty="0">
                <a:latin typeface="Calibri"/>
                <a:cs typeface="Calibri"/>
              </a:rPr>
              <a:t>r</a:t>
            </a:r>
            <a:r>
              <a:rPr sz="4000" b="1" spc="-25" dirty="0">
                <a:latin typeface="Calibri"/>
                <a:cs typeface="Calibri"/>
              </a:rPr>
              <a:t>oadca</a:t>
            </a:r>
            <a:r>
              <a:rPr sz="4000" b="1" spc="-65" dirty="0">
                <a:latin typeface="Calibri"/>
                <a:cs typeface="Calibri"/>
              </a:rPr>
              <a:t>s</a:t>
            </a:r>
            <a:r>
              <a:rPr sz="4000" b="1" spc="-15" dirty="0">
                <a:latin typeface="Calibri"/>
                <a:cs typeface="Calibri"/>
              </a:rPr>
              <a:t>t</a:t>
            </a:r>
            <a:r>
              <a:rPr sz="4000" b="1" spc="-10" dirty="0">
                <a:latin typeface="Calibri"/>
                <a:cs typeface="Calibri"/>
              </a:rPr>
              <a:t> </a:t>
            </a:r>
            <a:r>
              <a:rPr sz="4000" b="1" spc="-90" dirty="0">
                <a:latin typeface="Calibri"/>
                <a:cs typeface="Calibri"/>
              </a:rPr>
              <a:t>R</a:t>
            </a:r>
            <a:r>
              <a:rPr sz="4000" b="1" dirty="0">
                <a:latin typeface="Calibri"/>
                <a:cs typeface="Calibri"/>
              </a:rPr>
              <a:t>e</a:t>
            </a:r>
            <a:r>
              <a:rPr sz="4000" b="1" spc="-15" dirty="0">
                <a:latin typeface="Calibri"/>
                <a:cs typeface="Calibri"/>
              </a:rPr>
              <a:t>sili</a:t>
            </a:r>
            <a:r>
              <a:rPr sz="4000" b="1" dirty="0">
                <a:latin typeface="Calibri"/>
                <a:cs typeface="Calibri"/>
              </a:rPr>
              <a:t>e</a:t>
            </a:r>
            <a:r>
              <a:rPr sz="4000" b="1" spc="-25" dirty="0">
                <a:latin typeface="Calibri"/>
                <a:cs typeface="Calibri"/>
              </a:rPr>
              <a:t>n</a:t>
            </a:r>
            <a:r>
              <a:rPr sz="4000" b="1" dirty="0">
                <a:latin typeface="Calibri"/>
                <a:cs typeface="Calibri"/>
              </a:rPr>
              <a:t>c</a:t>
            </a:r>
            <a:r>
              <a:rPr sz="4000" b="1" spc="-20" dirty="0">
                <a:latin typeface="Calibri"/>
                <a:cs typeface="Calibri"/>
              </a:rPr>
              <a:t>y</a:t>
            </a:r>
            <a:r>
              <a:rPr sz="4000" b="1" spc="15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Init</a:t>
            </a:r>
            <a:r>
              <a:rPr sz="4000" b="1" spc="-10" dirty="0">
                <a:latin typeface="Calibri"/>
                <a:cs typeface="Calibri"/>
              </a:rPr>
              <a:t>i</a:t>
            </a:r>
            <a:r>
              <a:rPr sz="4000" b="1" spc="-25" dirty="0">
                <a:latin typeface="Calibri"/>
                <a:cs typeface="Calibri"/>
              </a:rPr>
              <a:t>a</a:t>
            </a:r>
            <a:r>
              <a:rPr sz="4000" b="1" spc="-10" dirty="0">
                <a:latin typeface="Calibri"/>
                <a:cs typeface="Calibri"/>
              </a:rPr>
              <a:t>l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4000" b="1" spc="-200" dirty="0">
                <a:latin typeface="Calibri"/>
                <a:cs typeface="Calibri"/>
              </a:rPr>
              <a:t>W</a:t>
            </a:r>
            <a:r>
              <a:rPr sz="4000" b="1" spc="-30" dirty="0">
                <a:latin typeface="Calibri"/>
                <a:cs typeface="Calibri"/>
              </a:rPr>
              <a:t>o</a:t>
            </a:r>
            <a:r>
              <a:rPr sz="4000" b="1" dirty="0">
                <a:latin typeface="Calibri"/>
                <a:cs typeface="Calibri"/>
              </a:rPr>
              <a:t>r</a:t>
            </a:r>
            <a:r>
              <a:rPr sz="4000" b="1" spc="-20" dirty="0">
                <a:latin typeface="Calibri"/>
                <a:cs typeface="Calibri"/>
              </a:rPr>
              <a:t>k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Pl</a:t>
            </a:r>
            <a:r>
              <a:rPr sz="4000" b="1" spc="-25" dirty="0">
                <a:latin typeface="Calibri"/>
                <a:cs typeface="Calibri"/>
              </a:rPr>
              <a:t>an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4694609"/>
            <a:ext cx="6249035" cy="1055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4797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Septe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17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2019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i="1" spc="-20" dirty="0">
                <a:latin typeface="Arial"/>
                <a:cs typeface="Arial"/>
              </a:rPr>
              <a:t>P</a:t>
            </a:r>
            <a:r>
              <a:rPr sz="1800" i="1" spc="-5" dirty="0">
                <a:latin typeface="Arial"/>
                <a:cs typeface="Arial"/>
              </a:rPr>
              <a:t>at 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obe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10" dirty="0">
                <a:latin typeface="Arial"/>
                <a:cs typeface="Arial"/>
              </a:rPr>
              <a:t>ts,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C</a:t>
            </a:r>
            <a:r>
              <a:rPr sz="1800" i="1" spc="-5" dirty="0">
                <a:latin typeface="Arial"/>
                <a:cs typeface="Arial"/>
              </a:rPr>
              <a:t>ha</a:t>
            </a:r>
            <a:r>
              <a:rPr sz="1800" i="1" dirty="0">
                <a:latin typeface="Arial"/>
                <a:cs typeface="Arial"/>
              </a:rPr>
              <a:t>i</a:t>
            </a:r>
            <a:r>
              <a:rPr sz="1800" i="1" spc="-100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, </a:t>
            </a:r>
            <a:r>
              <a:rPr sz="1800" i="1" spc="-15" dirty="0">
                <a:latin typeface="Arial"/>
                <a:cs typeface="Arial"/>
              </a:rPr>
              <a:t>F</a:t>
            </a:r>
            <a:r>
              <a:rPr sz="1800" i="1" dirty="0">
                <a:latin typeface="Arial"/>
                <a:cs typeface="Arial"/>
              </a:rPr>
              <a:t>l</a:t>
            </a:r>
            <a:r>
              <a:rPr sz="1800" i="1" spc="-5" dirty="0">
                <a:latin typeface="Arial"/>
                <a:cs typeface="Arial"/>
              </a:rPr>
              <a:t>o</a:t>
            </a:r>
            <a:r>
              <a:rPr sz="1800" i="1" dirty="0">
                <a:latin typeface="Arial"/>
                <a:cs typeface="Arial"/>
              </a:rPr>
              <a:t>ri</a:t>
            </a:r>
            <a:r>
              <a:rPr sz="1800" i="1" spc="-5" dirty="0">
                <a:latin typeface="Arial"/>
                <a:cs typeface="Arial"/>
              </a:rPr>
              <a:t>d</a:t>
            </a:r>
            <a:r>
              <a:rPr sz="1800" i="1" dirty="0">
                <a:latin typeface="Arial"/>
                <a:cs typeface="Arial"/>
              </a:rPr>
              <a:t>a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spc="-20" dirty="0">
                <a:latin typeface="Arial"/>
                <a:cs typeface="Arial"/>
              </a:rPr>
              <a:t>A</a:t>
            </a:r>
            <a:r>
              <a:rPr sz="1800" i="1" dirty="0">
                <a:latin typeface="Arial"/>
                <a:cs typeface="Arial"/>
              </a:rPr>
              <a:t>ss</a:t>
            </a:r>
            <a:r>
              <a:rPr sz="1800" i="1" spc="-5" dirty="0">
                <a:latin typeface="Arial"/>
                <a:cs typeface="Arial"/>
              </a:rPr>
              <a:t>o</a:t>
            </a:r>
            <a:r>
              <a:rPr sz="1800" i="1" dirty="0">
                <a:latin typeface="Arial"/>
                <a:cs typeface="Arial"/>
              </a:rPr>
              <a:t>ci</a:t>
            </a:r>
            <a:r>
              <a:rPr sz="1800" i="1" spc="-5" dirty="0">
                <a:latin typeface="Arial"/>
                <a:cs typeface="Arial"/>
              </a:rPr>
              <a:t>at</a:t>
            </a:r>
            <a:r>
              <a:rPr sz="1800" i="1" dirty="0">
                <a:latin typeface="Arial"/>
                <a:cs typeface="Arial"/>
              </a:rPr>
              <a:t>i</a:t>
            </a:r>
            <a:r>
              <a:rPr sz="1800" i="1" spc="-5" dirty="0">
                <a:latin typeface="Arial"/>
                <a:cs typeface="Arial"/>
              </a:rPr>
              <a:t>o</a:t>
            </a:r>
            <a:r>
              <a:rPr sz="1800" i="1" dirty="0">
                <a:latin typeface="Arial"/>
                <a:cs typeface="Arial"/>
              </a:rPr>
              <a:t>n</a:t>
            </a:r>
            <a:r>
              <a:rPr sz="1800" i="1" spc="-5" dirty="0">
                <a:latin typeface="Arial"/>
                <a:cs typeface="Arial"/>
              </a:rPr>
              <a:t> of </a:t>
            </a:r>
            <a:r>
              <a:rPr sz="1800" i="1" spc="-20" dirty="0">
                <a:latin typeface="Arial"/>
                <a:cs typeface="Arial"/>
              </a:rPr>
              <a:t>B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oad</a:t>
            </a:r>
            <a:r>
              <a:rPr sz="1800" i="1" dirty="0">
                <a:latin typeface="Arial"/>
                <a:cs typeface="Arial"/>
              </a:rPr>
              <a:t>c</a:t>
            </a:r>
            <a:r>
              <a:rPr sz="1800" i="1" spc="-5" dirty="0">
                <a:latin typeface="Arial"/>
                <a:cs typeface="Arial"/>
              </a:rPr>
              <a:t>a</a:t>
            </a:r>
            <a:r>
              <a:rPr sz="1800" i="1" spc="-10" dirty="0">
                <a:latin typeface="Arial"/>
                <a:cs typeface="Arial"/>
              </a:rPr>
              <a:t>st</a:t>
            </a:r>
            <a:r>
              <a:rPr sz="1800" i="1" spc="-5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rs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(</a:t>
            </a:r>
            <a:r>
              <a:rPr sz="1800" i="1" spc="-150" dirty="0">
                <a:latin typeface="Arial"/>
                <a:cs typeface="Arial"/>
              </a:rPr>
              <a:t>F</a:t>
            </a:r>
            <a:r>
              <a:rPr sz="1800" i="1" spc="-20" dirty="0">
                <a:latin typeface="Arial"/>
                <a:cs typeface="Arial"/>
              </a:rPr>
              <a:t>AB</a:t>
            </a:r>
            <a:r>
              <a:rPr sz="1800" i="1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5275" y="204787"/>
            <a:ext cx="3136900" cy="191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357804"/>
            <a:ext cx="6823075" cy="3425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475" indent="-231775">
              <a:lnSpc>
                <a:spcPct val="100000"/>
              </a:lnSpc>
              <a:buFont typeface="Arial"/>
              <a:buChar char="•"/>
              <a:tabLst>
                <a:tab pos="244475" algn="l"/>
              </a:tabLst>
            </a:pPr>
            <a:r>
              <a:rPr sz="2000" b="1" spc="-75" dirty="0">
                <a:latin typeface="Calibri"/>
                <a:cs typeface="Calibri"/>
              </a:rPr>
              <a:t>W</a:t>
            </a:r>
            <a:r>
              <a:rPr sz="2000" b="1" spc="5" dirty="0">
                <a:latin typeface="Calibri"/>
                <a:cs typeface="Calibri"/>
              </a:rPr>
              <a:t>ee</a:t>
            </a:r>
            <a:r>
              <a:rPr sz="2000" b="1" spc="-10" dirty="0">
                <a:latin typeface="Calibri"/>
                <a:cs typeface="Calibri"/>
              </a:rPr>
              <a:t>kly/B</a:t>
            </a:r>
            <a:r>
              <a:rPr sz="2000" b="1" spc="-1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-</a:t>
            </a:r>
            <a:r>
              <a:rPr sz="2000" b="1" spc="-75" dirty="0">
                <a:latin typeface="Calibri"/>
                <a:cs typeface="Calibri"/>
              </a:rPr>
              <a:t>W</a:t>
            </a:r>
            <a:r>
              <a:rPr sz="2000" b="1" spc="5" dirty="0">
                <a:latin typeface="Calibri"/>
                <a:cs typeface="Calibri"/>
              </a:rPr>
              <a:t>ee</a:t>
            </a:r>
            <a:r>
              <a:rPr sz="2000" b="1" spc="-10" dirty="0">
                <a:latin typeface="Calibri"/>
                <a:cs typeface="Calibri"/>
              </a:rPr>
              <a:t>kly: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</a:t>
            </a:r>
            <a:r>
              <a:rPr sz="2000" b="1" spc="-20" dirty="0">
                <a:latin typeface="Calibri"/>
                <a:cs typeface="Calibri"/>
              </a:rPr>
              <a:t>o</a:t>
            </a:r>
            <a:r>
              <a:rPr sz="2000" b="1" spc="-25" dirty="0">
                <a:latin typeface="Calibri"/>
                <a:cs typeface="Calibri"/>
              </a:rPr>
              <a:t>n</a:t>
            </a:r>
            <a:r>
              <a:rPr sz="2000" b="1" spc="-30" dirty="0">
                <a:latin typeface="Calibri"/>
                <a:cs typeface="Calibri"/>
              </a:rPr>
              <a:t>f</a:t>
            </a:r>
            <a:r>
              <a:rPr sz="2000" b="1" spc="5" dirty="0">
                <a:latin typeface="Calibri"/>
                <a:cs typeface="Calibri"/>
              </a:rPr>
              <a:t>e</a:t>
            </a:r>
            <a:r>
              <a:rPr sz="2000" b="1" spc="-20" dirty="0">
                <a:latin typeface="Calibri"/>
                <a:cs typeface="Calibri"/>
              </a:rPr>
              <a:t>r</a:t>
            </a:r>
            <a:r>
              <a:rPr sz="2000" b="1" spc="5" dirty="0">
                <a:latin typeface="Calibri"/>
                <a:cs typeface="Calibri"/>
              </a:rPr>
              <a:t>e</a:t>
            </a:r>
            <a:r>
              <a:rPr sz="2000" b="1" spc="-15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ce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</a:t>
            </a:r>
            <a:r>
              <a:rPr sz="2000" b="1" spc="-15" dirty="0">
                <a:latin typeface="Calibri"/>
                <a:cs typeface="Calibri"/>
              </a:rPr>
              <a:t>a</a:t>
            </a:r>
            <a:r>
              <a:rPr sz="2000" b="1" spc="-10" dirty="0">
                <a:latin typeface="Calibri"/>
                <a:cs typeface="Calibri"/>
              </a:rPr>
              <a:t>l</a:t>
            </a:r>
            <a:r>
              <a:rPr sz="2000" b="1" spc="-5" dirty="0">
                <a:latin typeface="Calibri"/>
                <a:cs typeface="Calibri"/>
              </a:rPr>
              <a:t>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Me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ng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2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6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ou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244475" indent="-231775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244475" algn="l"/>
              </a:tabLst>
            </a:pPr>
            <a:r>
              <a:rPr sz="2000" b="1" spc="-165" dirty="0">
                <a:latin typeface="Calibri"/>
                <a:cs typeface="Calibri"/>
              </a:rPr>
              <a:t>T</a:t>
            </a:r>
            <a:r>
              <a:rPr sz="2000" b="1" spc="-10" dirty="0">
                <a:latin typeface="Calibri"/>
                <a:cs typeface="Calibri"/>
              </a:rPr>
              <a:t>ask</a:t>
            </a:r>
            <a:r>
              <a:rPr sz="2000" b="1" dirty="0">
                <a:latin typeface="Calibri"/>
                <a:cs typeface="Calibri"/>
              </a:rPr>
              <a:t> G</a:t>
            </a:r>
            <a:r>
              <a:rPr sz="2000" b="1" spc="-25" dirty="0">
                <a:latin typeface="Calibri"/>
                <a:cs typeface="Calibri"/>
              </a:rPr>
              <a:t>r</a:t>
            </a:r>
            <a:r>
              <a:rPr sz="2000" b="1" spc="-15" dirty="0">
                <a:latin typeface="Calibri"/>
                <a:cs typeface="Calibri"/>
              </a:rPr>
              <a:t>oup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45" dirty="0">
                <a:latin typeface="Calibri"/>
                <a:cs typeface="Calibri"/>
              </a:rPr>
              <a:t>R</a:t>
            </a:r>
            <a:r>
              <a:rPr sz="2000" b="1" spc="5" dirty="0">
                <a:latin typeface="Calibri"/>
                <a:cs typeface="Calibri"/>
              </a:rPr>
              <a:t>e</a:t>
            </a:r>
            <a:r>
              <a:rPr sz="2000" b="1" spc="-15" dirty="0">
                <a:latin typeface="Calibri"/>
                <a:cs typeface="Calibri"/>
              </a:rPr>
              <a:t>po</a:t>
            </a:r>
            <a:r>
              <a:rPr sz="2000" b="1" dirty="0">
                <a:latin typeface="Calibri"/>
                <a:cs typeface="Calibri"/>
              </a:rPr>
              <a:t>r</a:t>
            </a:r>
            <a:r>
              <a:rPr sz="2000" b="1" spc="-20" dirty="0">
                <a:latin typeface="Calibri"/>
                <a:cs typeface="Calibri"/>
              </a:rPr>
              <a:t>t</a:t>
            </a:r>
            <a:r>
              <a:rPr sz="2000" b="1" spc="-1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644525" lvl="1" indent="-231775">
              <a:lnSpc>
                <a:spcPct val="100000"/>
              </a:lnSpc>
              <a:spcBef>
                <a:spcPts val="405"/>
              </a:spcBef>
              <a:buFont typeface="Arial"/>
              <a:buChar char="–"/>
              <a:tabLst>
                <a:tab pos="644525" algn="l"/>
              </a:tabLst>
            </a:pP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D: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15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  <a:p>
            <a:pPr marL="644525" lvl="1" indent="-231775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644525" algn="l"/>
              </a:tabLst>
            </a:pPr>
            <a:r>
              <a:rPr sz="2000" spc="-15" dirty="0">
                <a:latin typeface="Calibri"/>
                <a:cs typeface="Calibri"/>
              </a:rPr>
              <a:t>J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nu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10" dirty="0">
                <a:latin typeface="Calibri"/>
                <a:cs typeface="Calibri"/>
              </a:rPr>
              <a:t>: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po</a:t>
            </a:r>
            <a:r>
              <a:rPr sz="2000" spc="-10" dirty="0">
                <a:latin typeface="Calibri"/>
                <a:cs typeface="Calibri"/>
              </a:rPr>
              <a:t>rt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spc="-5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15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un</a:t>
            </a:r>
            <a:endParaRPr sz="2000">
              <a:latin typeface="Calibri"/>
              <a:cs typeface="Calibri"/>
            </a:endParaRPr>
          </a:p>
          <a:p>
            <a:pPr marL="1044575" lvl="2" indent="-231775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1044575" algn="l"/>
              </a:tabLst>
            </a:pPr>
            <a:r>
              <a:rPr sz="2000" dirty="0">
                <a:latin typeface="Calibri"/>
                <a:cs typeface="Calibri"/>
              </a:rPr>
              <a:t>On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  <a:p>
            <a:pPr marL="1044575" lvl="2" indent="-231775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1044575" algn="l"/>
              </a:tabLst>
            </a:pPr>
            <a:r>
              <a:rPr sz="2000" spc="-16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30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s a</a:t>
            </a:r>
            <a:r>
              <a:rPr sz="2000" spc="5" dirty="0">
                <a:latin typeface="Calibri"/>
                <a:cs typeface="Calibri"/>
              </a:rPr>
              <a:t>ss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5" dirty="0">
                <a:latin typeface="Calibri"/>
                <a:cs typeface="Calibri"/>
              </a:rPr>
              <a:t>gn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mem</a:t>
            </a:r>
            <a:r>
              <a:rPr sz="2000" spc="-20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644525" lvl="1" indent="-231775">
              <a:lnSpc>
                <a:spcPct val="100000"/>
              </a:lnSpc>
              <a:spcBef>
                <a:spcPts val="405"/>
              </a:spcBef>
              <a:buFont typeface="Arial"/>
              <a:buChar char="–"/>
              <a:tabLst>
                <a:tab pos="644525" algn="l"/>
              </a:tabLst>
            </a:pPr>
            <a:r>
              <a:rPr sz="2000" spc="-25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10" dirty="0">
                <a:latin typeface="Calibri"/>
                <a:cs typeface="Calibri"/>
              </a:rPr>
              <a:t>y </a:t>
            </a:r>
            <a:r>
              <a:rPr sz="2000" spc="-20" dirty="0">
                <a:latin typeface="Calibri"/>
                <a:cs typeface="Calibri"/>
              </a:rPr>
              <a:t>12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: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Mem</a:t>
            </a:r>
            <a:r>
              <a:rPr sz="2000" spc="-20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npu</a:t>
            </a:r>
            <a:r>
              <a:rPr sz="2000" dirty="0">
                <a:latin typeface="Calibri"/>
                <a:cs typeface="Calibri"/>
              </a:rPr>
              <a:t>t 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spc="-20" dirty="0">
                <a:latin typeface="Calibri"/>
                <a:cs typeface="Calibri"/>
              </a:rPr>
              <a:t>ue</a:t>
            </a:r>
            <a:endParaRPr sz="2000">
              <a:latin typeface="Calibri"/>
              <a:cs typeface="Calibri"/>
            </a:endParaRPr>
          </a:p>
          <a:p>
            <a:pPr marL="644525" lvl="1" indent="-231775">
              <a:lnSpc>
                <a:spcPct val="100000"/>
              </a:lnSpc>
              <a:spcBef>
                <a:spcPts val="405"/>
              </a:spcBef>
              <a:buFont typeface="Arial"/>
              <a:buChar char="–"/>
              <a:tabLst>
                <a:tab pos="644525" algn="l"/>
              </a:tabLst>
            </a:pPr>
            <a:r>
              <a:rPr sz="2000" spc="-25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10" dirty="0">
                <a:latin typeface="Calibri"/>
                <a:cs typeface="Calibri"/>
              </a:rPr>
              <a:t>y </a:t>
            </a:r>
            <a:r>
              <a:rPr sz="2000" spc="-20" dirty="0">
                <a:latin typeface="Calibri"/>
                <a:cs typeface="Calibri"/>
              </a:rPr>
              <a:t>28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: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</a:t>
            </a:r>
            <a:r>
              <a:rPr sz="2000" spc="-5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</a:t>
            </a:r>
            <a:r>
              <a:rPr sz="2000" spc="-2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e,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pp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5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y </a:t>
            </a:r>
            <a:r>
              <a:rPr sz="2000" spc="-5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Mem</a:t>
            </a:r>
            <a:r>
              <a:rPr sz="2000" spc="-20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644525" lvl="1" indent="-231775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644525" algn="l"/>
              </a:tabLst>
            </a:pPr>
            <a:r>
              <a:rPr sz="2000" spc="-2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17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: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ub</a:t>
            </a:r>
            <a:r>
              <a:rPr sz="2000" dirty="0">
                <a:latin typeface="Calibri"/>
                <a:cs typeface="Calibri"/>
              </a:rPr>
              <a:t>mi</a:t>
            </a:r>
            <a:r>
              <a:rPr sz="2000" spc="5" dirty="0">
                <a:latin typeface="Calibri"/>
                <a:cs typeface="Calibri"/>
              </a:rPr>
              <a:t>ss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o</a:t>
            </a:r>
            <a:r>
              <a:rPr sz="2000" dirty="0">
                <a:latin typeface="Calibri"/>
                <a:cs typeface="Calibri"/>
              </a:rPr>
              <a:t>f </a:t>
            </a:r>
            <a:r>
              <a:rPr sz="2000" spc="-5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po</a:t>
            </a:r>
            <a:r>
              <a:rPr sz="2000" spc="-10" dirty="0">
                <a:latin typeface="Calibri"/>
                <a:cs typeface="Calibri"/>
              </a:rPr>
              <a:t>rt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D</a:t>
            </a:r>
            <a:r>
              <a:rPr sz="2000" spc="-15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O</a:t>
            </a:r>
            <a:endParaRPr sz="2000">
              <a:latin typeface="Calibri"/>
              <a:cs typeface="Calibri"/>
            </a:endParaRPr>
          </a:p>
          <a:p>
            <a:pPr marL="644525" lvl="1" indent="-231775">
              <a:lnSpc>
                <a:spcPct val="100000"/>
              </a:lnSpc>
              <a:spcBef>
                <a:spcPts val="405"/>
              </a:spcBef>
              <a:buFont typeface="Arial"/>
              <a:buChar char="–"/>
              <a:tabLst>
                <a:tab pos="644525" algn="l"/>
              </a:tabLst>
            </a:pPr>
            <a:r>
              <a:rPr sz="2000" spc="-2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31s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: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Coun</a:t>
            </a:r>
            <a:r>
              <a:rPr sz="2000" dirty="0">
                <a:latin typeface="Calibri"/>
                <a:cs typeface="Calibri"/>
              </a:rPr>
              <a:t>cil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5071" rIns="0" bIns="0" rtlCol="0">
            <a:spAutoFit/>
          </a:bodyPr>
          <a:lstStyle/>
          <a:p>
            <a:pPr marL="977900">
              <a:lnSpc>
                <a:spcPct val="100000"/>
              </a:lnSpc>
            </a:pPr>
            <a:r>
              <a:rPr spc="-5" dirty="0"/>
              <a:t>P</a:t>
            </a:r>
            <a:r>
              <a:rPr spc="-55" dirty="0"/>
              <a:t>r</a:t>
            </a:r>
            <a:r>
              <a:rPr spc="-30" dirty="0"/>
              <a:t>o</a:t>
            </a:r>
            <a:r>
              <a:rPr spc="-15" dirty="0"/>
              <a:t>j</a:t>
            </a:r>
            <a:r>
              <a:rPr spc="-5" dirty="0"/>
              <a:t>e</a:t>
            </a:r>
            <a:r>
              <a:rPr spc="-10" dirty="0"/>
              <a:t>c</a:t>
            </a:r>
            <a:r>
              <a:rPr dirty="0"/>
              <a:t>t</a:t>
            </a:r>
            <a:r>
              <a:rPr spc="5" dirty="0"/>
              <a:t> </a:t>
            </a:r>
            <a:r>
              <a:rPr spc="-30" dirty="0"/>
              <a:t>P</a:t>
            </a:r>
            <a:r>
              <a:rPr spc="-25" dirty="0"/>
              <a:t>lan</a:t>
            </a:r>
            <a:r>
              <a:rPr spc="5" dirty="0"/>
              <a:t> </a:t>
            </a:r>
            <a:r>
              <a:rPr spc="-35" dirty="0"/>
              <a:t>S</a:t>
            </a:r>
            <a:r>
              <a:rPr spc="-10" dirty="0"/>
              <a:t>c</a:t>
            </a:r>
            <a:r>
              <a:rPr dirty="0"/>
              <a:t>h</a:t>
            </a:r>
            <a:r>
              <a:rPr spc="-5" dirty="0"/>
              <a:t>e</a:t>
            </a:r>
            <a:r>
              <a:rPr spc="-25" dirty="0"/>
              <a:t>dul</a:t>
            </a:r>
            <a:r>
              <a:rPr dirty="0"/>
              <a:t>e</a:t>
            </a:r>
          </a:p>
        </p:txBody>
      </p:sp>
      <p:sp>
        <p:nvSpPr>
          <p:cNvPr id="4" name="object 4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5815" y="6455155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898989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7437" y="594359"/>
            <a:ext cx="249491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1" dirty="0">
                <a:latin typeface="Calibri"/>
                <a:cs typeface="Calibri"/>
              </a:rPr>
              <a:t>N</a:t>
            </a:r>
            <a:r>
              <a:rPr sz="4400" b="1" spc="-75" dirty="0">
                <a:latin typeface="Calibri"/>
                <a:cs typeface="Calibri"/>
              </a:rPr>
              <a:t>e</a:t>
            </a:r>
            <a:r>
              <a:rPr sz="4400" b="1" dirty="0">
                <a:latin typeface="Calibri"/>
                <a:cs typeface="Calibri"/>
              </a:rPr>
              <a:t>x</a:t>
            </a:r>
            <a:r>
              <a:rPr sz="4400" b="1" spc="-20" dirty="0">
                <a:latin typeface="Calibri"/>
                <a:cs typeface="Calibri"/>
              </a:rPr>
              <a:t>t</a:t>
            </a:r>
            <a:r>
              <a:rPr sz="4400" b="1" dirty="0">
                <a:latin typeface="Calibri"/>
                <a:cs typeface="Calibri"/>
              </a:rPr>
              <a:t> </a:t>
            </a:r>
            <a:r>
              <a:rPr sz="4400" b="1" spc="-35" dirty="0">
                <a:latin typeface="Calibri"/>
                <a:cs typeface="Calibri"/>
              </a:rPr>
              <a:t>S</a:t>
            </a:r>
            <a:r>
              <a:rPr sz="4400" b="1" spc="-80" dirty="0">
                <a:latin typeface="Calibri"/>
                <a:cs typeface="Calibri"/>
              </a:rPr>
              <a:t>t</a:t>
            </a:r>
            <a:r>
              <a:rPr sz="4400" b="1" spc="-5" dirty="0">
                <a:latin typeface="Calibri"/>
                <a:cs typeface="Calibri"/>
              </a:rPr>
              <a:t>e</a:t>
            </a:r>
            <a:r>
              <a:rPr sz="4400" b="1" spc="-20" dirty="0">
                <a:latin typeface="Calibri"/>
                <a:cs typeface="Calibri"/>
              </a:rPr>
              <a:t>ps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47332"/>
            <a:ext cx="7158990" cy="747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475" marR="5080" indent="-231775">
              <a:lnSpc>
                <a:spcPts val="3000"/>
              </a:lnSpc>
              <a:buFont typeface="Arial"/>
              <a:buChar char="•"/>
              <a:tabLst>
                <a:tab pos="244475" algn="l"/>
              </a:tabLst>
            </a:pP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5" dirty="0">
                <a:latin typeface="Calibri"/>
                <a:cs typeface="Calibri"/>
              </a:rPr>
              <a:t>ndu</a:t>
            </a:r>
            <a:r>
              <a:rPr sz="2800" spc="-15" dirty="0">
                <a:latin typeface="Calibri"/>
                <a:cs typeface="Calibri"/>
              </a:rPr>
              <a:t>ct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5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 </a:t>
            </a:r>
            <a:r>
              <a:rPr sz="280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-</a:t>
            </a:r>
            <a:r>
              <a:rPr sz="2800" spc="-50" dirty="0">
                <a:latin typeface="Calibri"/>
                <a:cs typeface="Calibri"/>
              </a:rPr>
              <a:t>w</a:t>
            </a:r>
            <a:r>
              <a:rPr sz="2800" spc="-25" dirty="0">
                <a:latin typeface="Calibri"/>
                <a:cs typeface="Calibri"/>
              </a:rPr>
              <a:t>ee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/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2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G</a:t>
            </a:r>
            <a:r>
              <a:rPr sz="2800" spc="-6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up 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ll</a:t>
            </a:r>
            <a:r>
              <a:rPr sz="2800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5815" y="6455155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898989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58581" y="2931667"/>
            <a:ext cx="3747135" cy="175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4000" b="1" spc="-200" dirty="0">
                <a:latin typeface="Calibri"/>
                <a:cs typeface="Calibri"/>
              </a:rPr>
              <a:t>W</a:t>
            </a:r>
            <a:r>
              <a:rPr sz="4000" b="1" spc="-30" dirty="0">
                <a:latin typeface="Calibri"/>
                <a:cs typeface="Calibri"/>
              </a:rPr>
              <a:t>o</a:t>
            </a:r>
            <a:r>
              <a:rPr sz="4000" b="1" dirty="0">
                <a:latin typeface="Calibri"/>
                <a:cs typeface="Calibri"/>
              </a:rPr>
              <a:t>r</a:t>
            </a:r>
            <a:r>
              <a:rPr sz="4000" b="1" spc="-20" dirty="0">
                <a:latin typeface="Calibri"/>
                <a:cs typeface="Calibri"/>
              </a:rPr>
              <a:t>k</a:t>
            </a:r>
            <a:r>
              <a:rPr sz="4000" b="1" spc="-5" dirty="0">
                <a:latin typeface="Calibri"/>
                <a:cs typeface="Calibri"/>
              </a:rPr>
              <a:t>i</a:t>
            </a:r>
            <a:r>
              <a:rPr sz="4000" b="1" spc="-25" dirty="0">
                <a:latin typeface="Calibri"/>
                <a:cs typeface="Calibri"/>
              </a:rPr>
              <a:t>n</a:t>
            </a:r>
            <a:r>
              <a:rPr sz="4000" b="1" dirty="0">
                <a:latin typeface="Calibri"/>
                <a:cs typeface="Calibri"/>
              </a:rPr>
              <a:t>g </a:t>
            </a:r>
            <a:r>
              <a:rPr sz="4000" b="1" spc="-5" dirty="0">
                <a:latin typeface="Calibri"/>
                <a:cs typeface="Calibri"/>
              </a:rPr>
              <a:t>G</a:t>
            </a:r>
            <a:r>
              <a:rPr sz="4000" b="1" spc="-50" dirty="0">
                <a:latin typeface="Calibri"/>
                <a:cs typeface="Calibri"/>
              </a:rPr>
              <a:t>r</a:t>
            </a:r>
            <a:r>
              <a:rPr sz="4000" b="1" spc="-30" dirty="0">
                <a:latin typeface="Calibri"/>
                <a:cs typeface="Calibri"/>
              </a:rPr>
              <a:t>o</a:t>
            </a:r>
            <a:r>
              <a:rPr sz="4000" b="1" spc="-25" dirty="0">
                <a:latin typeface="Calibri"/>
                <a:cs typeface="Calibri"/>
              </a:rPr>
              <a:t>up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30" dirty="0">
                <a:latin typeface="Calibri"/>
                <a:cs typeface="Calibri"/>
              </a:rPr>
              <a:t>5</a:t>
            </a:r>
            <a:r>
              <a:rPr sz="4000" b="1" spc="-15" dirty="0">
                <a:latin typeface="Calibri"/>
                <a:cs typeface="Calibri"/>
              </a:rPr>
              <a:t>:</a:t>
            </a:r>
            <a:r>
              <a:rPr sz="4000" b="1" spc="-10" dirty="0">
                <a:latin typeface="Calibri"/>
                <a:cs typeface="Calibri"/>
              </a:rPr>
              <a:t> </a:t>
            </a:r>
            <a:r>
              <a:rPr sz="4000" b="1" spc="-110" dirty="0">
                <a:latin typeface="Calibri"/>
                <a:cs typeface="Calibri"/>
              </a:rPr>
              <a:t>P</a:t>
            </a:r>
            <a:r>
              <a:rPr sz="4000" b="1" spc="-60" dirty="0">
                <a:latin typeface="Calibri"/>
                <a:cs typeface="Calibri"/>
              </a:rPr>
              <a:t>a</a:t>
            </a:r>
            <a:r>
              <a:rPr sz="4000" b="1" spc="-15" dirty="0">
                <a:latin typeface="Calibri"/>
                <a:cs typeface="Calibri"/>
              </a:rPr>
              <a:t>t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100" dirty="0">
                <a:latin typeface="Calibri"/>
                <a:cs typeface="Calibri"/>
              </a:rPr>
              <a:t>R</a:t>
            </a:r>
            <a:r>
              <a:rPr sz="4000" b="1" spc="-25" dirty="0">
                <a:latin typeface="Calibri"/>
                <a:cs typeface="Calibri"/>
              </a:rPr>
              <a:t>ob</a:t>
            </a:r>
            <a:r>
              <a:rPr sz="4000" b="1" spc="-5" dirty="0">
                <a:latin typeface="Calibri"/>
                <a:cs typeface="Calibri"/>
              </a:rPr>
              <a:t>e</a:t>
            </a:r>
            <a:r>
              <a:rPr sz="4000" b="1" spc="5" dirty="0">
                <a:latin typeface="Calibri"/>
                <a:cs typeface="Calibri"/>
              </a:rPr>
              <a:t>r</a:t>
            </a:r>
            <a:r>
              <a:rPr sz="4000" b="1" spc="-15" dirty="0">
                <a:latin typeface="Calibri"/>
                <a:cs typeface="Calibri"/>
              </a:rPr>
              <a:t>ts</a:t>
            </a:r>
            <a:r>
              <a:rPr sz="4000" b="1" spc="-10" dirty="0">
                <a:latin typeface="Calibri"/>
                <a:cs typeface="Calibri"/>
              </a:rPr>
              <a:t> </a:t>
            </a:r>
            <a:r>
              <a:rPr sz="4000" b="1" spc="-25" dirty="0">
                <a:latin typeface="Calibri"/>
                <a:cs typeface="Calibri"/>
              </a:rPr>
              <a:t>Qu</a:t>
            </a:r>
            <a:r>
              <a:rPr sz="4000" b="1" dirty="0">
                <a:latin typeface="Calibri"/>
                <a:cs typeface="Calibri"/>
              </a:rPr>
              <a:t>e</a:t>
            </a:r>
            <a:r>
              <a:rPr sz="4000" b="1" spc="-65" dirty="0">
                <a:latin typeface="Calibri"/>
                <a:cs typeface="Calibri"/>
              </a:rPr>
              <a:t>s</a:t>
            </a:r>
            <a:r>
              <a:rPr sz="4000" b="1" spc="-20" dirty="0">
                <a:latin typeface="Calibri"/>
                <a:cs typeface="Calibri"/>
              </a:rPr>
              <a:t>t</a:t>
            </a:r>
            <a:r>
              <a:rPr sz="4000" b="1" spc="-10" dirty="0">
                <a:latin typeface="Calibri"/>
                <a:cs typeface="Calibri"/>
              </a:rPr>
              <a:t>i</a:t>
            </a:r>
            <a:r>
              <a:rPr sz="4000" b="1" spc="-30" dirty="0">
                <a:latin typeface="Calibri"/>
                <a:cs typeface="Calibri"/>
              </a:rPr>
              <a:t>o</a:t>
            </a:r>
            <a:r>
              <a:rPr sz="4000" b="1" spc="-20" dirty="0">
                <a:latin typeface="Calibri"/>
                <a:cs typeface="Calibri"/>
              </a:rPr>
              <a:t>ns</a:t>
            </a:r>
            <a:r>
              <a:rPr sz="4000" b="1" dirty="0">
                <a:latin typeface="Calibri"/>
                <a:cs typeface="Calibri"/>
              </a:rPr>
              <a:t>?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5275" y="204787"/>
            <a:ext cx="3136900" cy="191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6719" rIns="0" bIns="0" rtlCol="0">
            <a:spAutoFit/>
          </a:bodyPr>
          <a:lstStyle/>
          <a:p>
            <a:pPr marL="272415">
              <a:lnSpc>
                <a:spcPct val="100000"/>
              </a:lnSpc>
            </a:pPr>
            <a:r>
              <a:rPr spc="-215" dirty="0"/>
              <a:t>W</a:t>
            </a:r>
            <a:r>
              <a:rPr spc="-30" dirty="0"/>
              <a:t>o</a:t>
            </a:r>
            <a:r>
              <a:rPr spc="-5" dirty="0"/>
              <a:t>r</a:t>
            </a:r>
            <a:r>
              <a:rPr spc="-25" dirty="0"/>
              <a:t>kin</a:t>
            </a:r>
            <a:r>
              <a:rPr dirty="0"/>
              <a:t>g </a:t>
            </a:r>
            <a:r>
              <a:rPr spc="-5" dirty="0"/>
              <a:t>G</a:t>
            </a:r>
            <a:r>
              <a:rPr spc="-55" dirty="0"/>
              <a:t>r</a:t>
            </a:r>
            <a:r>
              <a:rPr spc="-35" dirty="0"/>
              <a:t>o</a:t>
            </a:r>
            <a:r>
              <a:rPr spc="-25" dirty="0"/>
              <a:t>up</a:t>
            </a:r>
            <a:r>
              <a:rPr spc="5" dirty="0"/>
              <a:t> </a:t>
            </a:r>
            <a:r>
              <a:rPr spc="-35" dirty="0"/>
              <a:t>5</a:t>
            </a:r>
            <a:r>
              <a:rPr spc="-15" dirty="0"/>
              <a:t>:</a:t>
            </a:r>
            <a:r>
              <a:rPr spc="5" dirty="0"/>
              <a:t> </a:t>
            </a:r>
            <a:r>
              <a:rPr spc="-30" dirty="0"/>
              <a:t>B</a:t>
            </a:r>
            <a:r>
              <a:rPr spc="-25" dirty="0"/>
              <a:t>a</a:t>
            </a:r>
            <a:r>
              <a:rPr spc="-5" dirty="0"/>
              <a:t>c</a:t>
            </a:r>
            <a:r>
              <a:rPr dirty="0"/>
              <a:t>kg</a:t>
            </a:r>
            <a:r>
              <a:rPr spc="-60" dirty="0"/>
              <a:t>r</a:t>
            </a:r>
            <a:r>
              <a:rPr spc="-30" dirty="0"/>
              <a:t>o</a:t>
            </a:r>
            <a:r>
              <a:rPr spc="-25" dirty="0"/>
              <a:t>und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1620">
              <a:lnSpc>
                <a:spcPct val="100000"/>
              </a:lnSpc>
            </a:pPr>
            <a:r>
              <a:rPr sz="2200" b="1" spc="-100" dirty="0">
                <a:latin typeface="Calibri"/>
                <a:cs typeface="Calibri"/>
              </a:rPr>
              <a:t>W</a:t>
            </a:r>
            <a:r>
              <a:rPr sz="2200" b="1" spc="-10" dirty="0">
                <a:latin typeface="Calibri"/>
                <a:cs typeface="Calibri"/>
              </a:rPr>
              <a:t>o</a:t>
            </a:r>
            <a:r>
              <a:rPr sz="2200" b="1" spc="5" dirty="0">
                <a:latin typeface="Calibri"/>
                <a:cs typeface="Calibri"/>
              </a:rPr>
              <a:t>r</a:t>
            </a:r>
            <a:r>
              <a:rPr sz="2200" b="1" spc="-25" dirty="0">
                <a:latin typeface="Calibri"/>
                <a:cs typeface="Calibri"/>
              </a:rPr>
              <a:t>k</a:t>
            </a:r>
            <a:r>
              <a:rPr sz="2200" b="1" spc="-15" dirty="0">
                <a:latin typeface="Calibri"/>
                <a:cs typeface="Calibri"/>
              </a:rPr>
              <a:t>i</a:t>
            </a:r>
            <a:r>
              <a:rPr sz="2200" b="1" spc="-25" dirty="0">
                <a:latin typeface="Calibri"/>
                <a:cs typeface="Calibri"/>
              </a:rPr>
              <a:t>n</a:t>
            </a:r>
            <a:r>
              <a:rPr sz="2200" b="1" dirty="0">
                <a:latin typeface="Calibri"/>
                <a:cs typeface="Calibri"/>
              </a:rPr>
              <a:t>g</a:t>
            </a:r>
            <a:r>
              <a:rPr sz="2200" b="1" spc="-5" dirty="0">
                <a:latin typeface="Calibri"/>
                <a:cs typeface="Calibri"/>
              </a:rPr>
              <a:t> G</a:t>
            </a:r>
            <a:r>
              <a:rPr sz="2200" b="1" spc="-25" dirty="0">
                <a:latin typeface="Calibri"/>
                <a:cs typeface="Calibri"/>
              </a:rPr>
              <a:t>r</a:t>
            </a:r>
            <a:r>
              <a:rPr sz="2200" b="1" spc="-10" dirty="0">
                <a:latin typeface="Calibri"/>
                <a:cs typeface="Calibri"/>
              </a:rPr>
              <a:t>o</a:t>
            </a:r>
            <a:r>
              <a:rPr sz="2200" b="1" spc="-25" dirty="0">
                <a:latin typeface="Calibri"/>
                <a:cs typeface="Calibri"/>
              </a:rPr>
              <a:t>u</a:t>
            </a:r>
            <a:r>
              <a:rPr sz="2200" b="1" spc="-15" dirty="0">
                <a:latin typeface="Calibri"/>
                <a:cs typeface="Calibri"/>
              </a:rPr>
              <a:t>p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</a:t>
            </a:r>
            <a:r>
              <a:rPr sz="2200" b="1" spc="5" dirty="0">
                <a:latin typeface="Calibri"/>
                <a:cs typeface="Calibri"/>
              </a:rPr>
              <a:t>e</a:t>
            </a:r>
            <a:r>
              <a:rPr sz="2200" b="1" spc="-15" dirty="0">
                <a:latin typeface="Calibri"/>
                <a:cs typeface="Calibri"/>
              </a:rPr>
              <a:t>s</a:t>
            </a:r>
            <a:r>
              <a:rPr sz="2200" b="1" spc="5" dirty="0">
                <a:latin typeface="Calibri"/>
                <a:cs typeface="Calibri"/>
              </a:rPr>
              <a:t>cr</a:t>
            </a:r>
            <a:r>
              <a:rPr sz="2200" b="1" spc="-15" dirty="0">
                <a:latin typeface="Calibri"/>
                <a:cs typeface="Calibri"/>
              </a:rPr>
              <a:t>i</a:t>
            </a:r>
            <a:r>
              <a:rPr sz="2200" b="1" spc="-30" dirty="0">
                <a:latin typeface="Calibri"/>
                <a:cs typeface="Calibri"/>
              </a:rPr>
              <a:t>p</a:t>
            </a:r>
            <a:r>
              <a:rPr sz="2200" b="1" spc="-10" dirty="0">
                <a:latin typeface="Calibri"/>
                <a:cs typeface="Calibri"/>
              </a:rPr>
              <a:t>t</a:t>
            </a:r>
            <a:r>
              <a:rPr sz="2200" b="1" spc="-15" dirty="0">
                <a:latin typeface="Calibri"/>
                <a:cs typeface="Calibri"/>
              </a:rPr>
              <a:t>i</a:t>
            </a:r>
            <a:r>
              <a:rPr sz="2200" b="1" spc="-10" dirty="0">
                <a:latin typeface="Calibri"/>
                <a:cs typeface="Calibri"/>
              </a:rPr>
              <a:t>o</a:t>
            </a:r>
            <a:r>
              <a:rPr sz="2200" b="1" spc="-25" dirty="0">
                <a:latin typeface="Calibri"/>
                <a:cs typeface="Calibri"/>
              </a:rPr>
              <a:t>n</a:t>
            </a:r>
            <a:r>
              <a:rPr sz="2200" b="1" spc="-10" dirty="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248920"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261620" marR="5080">
              <a:lnSpc>
                <a:spcPct val="99200"/>
              </a:lnSpc>
              <a:spcBef>
                <a:spcPts val="1350"/>
              </a:spcBef>
            </a:pPr>
            <a:r>
              <a:rPr sz="2400" spc="-25" dirty="0"/>
              <a:t>Wh</a:t>
            </a:r>
            <a:r>
              <a:rPr sz="2400" spc="-10" dirty="0"/>
              <a:t>e</a:t>
            </a:r>
            <a:r>
              <a:rPr sz="2400" dirty="0"/>
              <a:t>n</a:t>
            </a:r>
            <a:r>
              <a:rPr sz="2400" spc="-5" dirty="0"/>
              <a:t> </a:t>
            </a:r>
            <a:r>
              <a:rPr sz="2400" dirty="0"/>
              <a:t>b</a:t>
            </a:r>
            <a:r>
              <a:rPr sz="2400" spc="-50" dirty="0"/>
              <a:t>r</a:t>
            </a:r>
            <a:r>
              <a:rPr sz="2400" spc="-5" dirty="0"/>
              <a:t>o</a:t>
            </a:r>
            <a:r>
              <a:rPr sz="2400" dirty="0"/>
              <a:t>ad</a:t>
            </a:r>
            <a:r>
              <a:rPr sz="2400" spc="-40" dirty="0"/>
              <a:t>c</a:t>
            </a:r>
            <a:r>
              <a:rPr sz="2400" dirty="0"/>
              <a:t>a</a:t>
            </a:r>
            <a:r>
              <a:rPr sz="2400" spc="-30" dirty="0"/>
              <a:t>s</a:t>
            </a:r>
            <a:r>
              <a:rPr sz="2400" spc="-40" dirty="0"/>
              <a:t>t</a:t>
            </a:r>
            <a:r>
              <a:rPr sz="2400" spc="-10" dirty="0"/>
              <a:t>e</a:t>
            </a:r>
            <a:r>
              <a:rPr sz="2400" spc="-55" dirty="0"/>
              <a:t>r</a:t>
            </a:r>
            <a:r>
              <a:rPr sz="2400" dirty="0"/>
              <a:t>s</a:t>
            </a:r>
            <a:r>
              <a:rPr sz="2400" spc="-10" dirty="0"/>
              <a:t> </a:t>
            </a:r>
            <a:r>
              <a:rPr sz="2400" spc="-5" dirty="0"/>
              <a:t>s</a:t>
            </a:r>
            <a:r>
              <a:rPr sz="2400" dirty="0"/>
              <a:t>u</a:t>
            </a:r>
            <a:r>
              <a:rPr sz="2400" spc="-20" dirty="0"/>
              <a:t>f</a:t>
            </a:r>
            <a:r>
              <a:rPr sz="2400" spc="-55" dirty="0"/>
              <a:t>f</a:t>
            </a:r>
            <a:r>
              <a:rPr sz="2400" spc="-10" dirty="0"/>
              <a:t>er</a:t>
            </a:r>
            <a:r>
              <a:rPr sz="2400" spc="-5" dirty="0"/>
              <a:t> </a:t>
            </a:r>
            <a:r>
              <a:rPr sz="2400" spc="-40" dirty="0"/>
              <a:t>c</a:t>
            </a:r>
            <a:r>
              <a:rPr sz="2400" spc="-5" dirty="0"/>
              <a:t>o</a:t>
            </a:r>
            <a:r>
              <a:rPr sz="2400" dirty="0"/>
              <a:t>n</a:t>
            </a:r>
            <a:r>
              <a:rPr sz="2400" spc="-5" dirty="0"/>
              <a:t>si</a:t>
            </a:r>
            <a:r>
              <a:rPr sz="2400" dirty="0"/>
              <a:t>d</a:t>
            </a:r>
            <a:r>
              <a:rPr sz="2400" spc="-10" dirty="0"/>
              <a:t>e</a:t>
            </a:r>
            <a:r>
              <a:rPr sz="2400" spc="-60" dirty="0"/>
              <a:t>r</a:t>
            </a:r>
            <a:r>
              <a:rPr sz="2400" dirty="0"/>
              <a:t>ab</a:t>
            </a:r>
            <a:r>
              <a:rPr sz="2400" spc="-5" dirty="0"/>
              <a:t>l</a:t>
            </a:r>
            <a:r>
              <a:rPr sz="2400" spc="-15" dirty="0"/>
              <a:t>e</a:t>
            </a:r>
            <a:r>
              <a:rPr sz="2400" dirty="0"/>
              <a:t> da</a:t>
            </a:r>
            <a:r>
              <a:rPr sz="2400" spc="-25" dirty="0"/>
              <a:t>m</a:t>
            </a:r>
            <a:r>
              <a:rPr sz="2400" dirty="0"/>
              <a:t>a</a:t>
            </a:r>
            <a:r>
              <a:rPr sz="2400" spc="-40" dirty="0"/>
              <a:t>g</a:t>
            </a:r>
            <a:r>
              <a:rPr sz="2400" spc="-15" dirty="0"/>
              <a:t>e</a:t>
            </a:r>
            <a:r>
              <a:rPr sz="2400" dirty="0"/>
              <a:t> </a:t>
            </a:r>
            <a:r>
              <a:rPr sz="2400" spc="-40" dirty="0"/>
              <a:t>t</a:t>
            </a:r>
            <a:r>
              <a:rPr sz="2400" dirty="0"/>
              <a:t>o</a:t>
            </a:r>
            <a:r>
              <a:rPr sz="2400" spc="-10" dirty="0"/>
              <a:t> </a:t>
            </a:r>
            <a:r>
              <a:rPr sz="2400" spc="-15" dirty="0"/>
              <a:t>t</a:t>
            </a:r>
            <a:r>
              <a:rPr sz="2400" dirty="0"/>
              <a:t>h</a:t>
            </a:r>
            <a:r>
              <a:rPr sz="2400" spc="-10" dirty="0"/>
              <a:t>e</a:t>
            </a:r>
            <a:r>
              <a:rPr sz="2400" spc="-5" dirty="0"/>
              <a:t>i</a:t>
            </a:r>
            <a:r>
              <a:rPr sz="2400" spc="-10" dirty="0"/>
              <a:t>r</a:t>
            </a:r>
            <a:r>
              <a:rPr sz="2400" spc="-5" dirty="0"/>
              <a:t> </a:t>
            </a:r>
            <a:r>
              <a:rPr sz="2400" spc="-40" dirty="0"/>
              <a:t>t</a:t>
            </a:r>
            <a:r>
              <a:rPr sz="2400" spc="-15" dirty="0"/>
              <a:t>o</a:t>
            </a:r>
            <a:r>
              <a:rPr sz="2400" spc="-45" dirty="0"/>
              <a:t>w</a:t>
            </a:r>
            <a:r>
              <a:rPr sz="2400" spc="-10" dirty="0"/>
              <a:t>e</a:t>
            </a:r>
            <a:r>
              <a:rPr sz="2400" spc="-55" dirty="0"/>
              <a:t>r</a:t>
            </a:r>
            <a:r>
              <a:rPr sz="2400" dirty="0"/>
              <a:t>s and</a:t>
            </a:r>
            <a:r>
              <a:rPr sz="2400" spc="-5" dirty="0"/>
              <a:t> </a:t>
            </a:r>
            <a:r>
              <a:rPr sz="2400" spc="-15" dirty="0"/>
              <a:t>t</a:t>
            </a:r>
            <a:r>
              <a:rPr sz="2400" spc="-60" dirty="0"/>
              <a:t>r</a:t>
            </a:r>
            <a:r>
              <a:rPr sz="2400" dirty="0"/>
              <a:t>an</a:t>
            </a:r>
            <a:r>
              <a:rPr sz="2400" spc="-5" dirty="0"/>
              <a:t>s</a:t>
            </a:r>
            <a:r>
              <a:rPr sz="2400" spc="-25" dirty="0"/>
              <a:t>m</a:t>
            </a:r>
            <a:r>
              <a:rPr sz="2400" spc="-5" dirty="0"/>
              <a:t>issio</a:t>
            </a:r>
            <a:r>
              <a:rPr sz="2400" dirty="0"/>
              <a:t>n</a:t>
            </a:r>
            <a:r>
              <a:rPr sz="2400" spc="-5" dirty="0"/>
              <a:t> </a:t>
            </a:r>
            <a:r>
              <a:rPr sz="2400" spc="-40" dirty="0"/>
              <a:t>c</a:t>
            </a:r>
            <a:r>
              <a:rPr sz="2400" dirty="0"/>
              <a:t>apab</a:t>
            </a:r>
            <a:r>
              <a:rPr sz="2400" spc="-5" dirty="0"/>
              <a:t>ili</a:t>
            </a:r>
            <a:r>
              <a:rPr sz="2400" spc="-15" dirty="0"/>
              <a:t>t</a:t>
            </a:r>
            <a:r>
              <a:rPr sz="2400" spc="-5" dirty="0"/>
              <a:t>i</a:t>
            </a:r>
            <a:r>
              <a:rPr sz="2400" spc="-10" dirty="0"/>
              <a:t>e</a:t>
            </a:r>
            <a:r>
              <a:rPr sz="2400" dirty="0"/>
              <a:t>s</a:t>
            </a:r>
            <a:r>
              <a:rPr sz="2400" spc="-10" dirty="0"/>
              <a:t> </a:t>
            </a:r>
            <a:r>
              <a:rPr sz="2400" dirty="0"/>
              <a:t>dur</a:t>
            </a:r>
            <a:r>
              <a:rPr sz="2400" spc="-5" dirty="0"/>
              <a:t>i</a:t>
            </a:r>
            <a:r>
              <a:rPr sz="2400" dirty="0"/>
              <a:t>n</a:t>
            </a:r>
            <a:r>
              <a:rPr sz="2400" spc="-15" dirty="0"/>
              <a:t>g</a:t>
            </a:r>
            <a:r>
              <a:rPr sz="2400" spc="-10" dirty="0"/>
              <a:t> </a:t>
            </a:r>
            <a:r>
              <a:rPr sz="2400" spc="-25" dirty="0"/>
              <a:t>m</a:t>
            </a:r>
            <a:r>
              <a:rPr sz="2400" dirty="0"/>
              <a:t>aj</a:t>
            </a:r>
            <a:r>
              <a:rPr sz="2400" spc="-5" dirty="0"/>
              <a:t>o</a:t>
            </a:r>
            <a:r>
              <a:rPr sz="2400" spc="-10" dirty="0"/>
              <a:t>r</a:t>
            </a:r>
            <a:r>
              <a:rPr sz="2400" spc="-5" dirty="0"/>
              <a:t> </a:t>
            </a:r>
            <a:r>
              <a:rPr sz="2400" spc="-30" dirty="0"/>
              <a:t>s</a:t>
            </a:r>
            <a:r>
              <a:rPr sz="2400" spc="-40" dirty="0"/>
              <a:t>t</a:t>
            </a:r>
            <a:r>
              <a:rPr sz="2400" spc="-5" dirty="0"/>
              <a:t>o</a:t>
            </a:r>
            <a:r>
              <a:rPr sz="2400" spc="-10" dirty="0"/>
              <a:t>r</a:t>
            </a:r>
            <a:r>
              <a:rPr sz="2400" spc="-25" dirty="0"/>
              <a:t>m</a:t>
            </a:r>
            <a:r>
              <a:rPr sz="2400" spc="-5" dirty="0"/>
              <a:t>s</a:t>
            </a:r>
            <a:r>
              <a:rPr sz="2400" spc="-10" dirty="0"/>
              <a:t>,</a:t>
            </a:r>
            <a:r>
              <a:rPr sz="2400" spc="-5" dirty="0"/>
              <a:t> </a:t>
            </a:r>
            <a:r>
              <a:rPr sz="2400" spc="-15" dirty="0"/>
              <a:t>t</a:t>
            </a:r>
            <a:r>
              <a:rPr sz="2400" dirty="0"/>
              <a:t>h</a:t>
            </a:r>
            <a:r>
              <a:rPr sz="2400" spc="-10" dirty="0"/>
              <a:t>e</a:t>
            </a:r>
            <a:r>
              <a:rPr sz="2400" spc="-5" dirty="0"/>
              <a:t>i</a:t>
            </a:r>
            <a:r>
              <a:rPr sz="2400" spc="-10" dirty="0"/>
              <a:t>r</a:t>
            </a:r>
            <a:r>
              <a:rPr sz="2400" spc="-5" dirty="0"/>
              <a:t> </a:t>
            </a:r>
            <a:r>
              <a:rPr sz="2400" dirty="0"/>
              <a:t>ab</a:t>
            </a:r>
            <a:r>
              <a:rPr sz="2400" spc="-5" dirty="0"/>
              <a:t>ili</a:t>
            </a:r>
            <a:r>
              <a:rPr sz="2400" spc="-15" dirty="0"/>
              <a:t>ty</a:t>
            </a:r>
            <a:r>
              <a:rPr sz="2400" spc="-5" dirty="0"/>
              <a:t> </a:t>
            </a:r>
            <a:r>
              <a:rPr sz="2400" spc="-40" dirty="0"/>
              <a:t>t</a:t>
            </a:r>
            <a:r>
              <a:rPr sz="2400" dirty="0"/>
              <a:t>o </a:t>
            </a:r>
            <a:r>
              <a:rPr sz="2400" spc="-5" dirty="0"/>
              <a:t>s</a:t>
            </a:r>
            <a:r>
              <a:rPr sz="2400" spc="-10" dirty="0"/>
              <a:t>e</a:t>
            </a:r>
            <a:r>
              <a:rPr sz="2400" spc="5" dirty="0"/>
              <a:t>r</a:t>
            </a:r>
            <a:r>
              <a:rPr sz="2400" spc="-35" dirty="0"/>
              <a:t>v</a:t>
            </a:r>
            <a:r>
              <a:rPr sz="2400" spc="-15" dirty="0"/>
              <a:t>e</a:t>
            </a:r>
            <a:r>
              <a:rPr sz="2400" dirty="0"/>
              <a:t> </a:t>
            </a:r>
            <a:r>
              <a:rPr sz="2400" spc="-15" dirty="0"/>
              <a:t>t</a:t>
            </a:r>
            <a:r>
              <a:rPr sz="2400" dirty="0"/>
              <a:t>h</a:t>
            </a:r>
            <a:r>
              <a:rPr sz="2400" spc="-10" dirty="0"/>
              <a:t>e</a:t>
            </a:r>
            <a:r>
              <a:rPr sz="2400" spc="-5" dirty="0"/>
              <a:t>i</a:t>
            </a:r>
            <a:r>
              <a:rPr sz="2400" spc="-10" dirty="0"/>
              <a:t>r</a:t>
            </a:r>
            <a:r>
              <a:rPr sz="2400" spc="-5" dirty="0"/>
              <a:t> </a:t>
            </a:r>
            <a:r>
              <a:rPr sz="2400" spc="-40" dirty="0"/>
              <a:t>c</a:t>
            </a:r>
            <a:r>
              <a:rPr sz="2400" spc="-5" dirty="0"/>
              <a:t>o</a:t>
            </a:r>
            <a:r>
              <a:rPr sz="2400" spc="-25" dirty="0"/>
              <a:t>mm</a:t>
            </a:r>
            <a:r>
              <a:rPr sz="2400" dirty="0"/>
              <a:t>un</a:t>
            </a:r>
            <a:r>
              <a:rPr sz="2400" spc="-5" dirty="0"/>
              <a:t>i</a:t>
            </a:r>
            <a:r>
              <a:rPr sz="2400" spc="-15" dirty="0"/>
              <a:t>t</a:t>
            </a:r>
            <a:r>
              <a:rPr sz="2400" spc="-5" dirty="0"/>
              <a:t>i</a:t>
            </a:r>
            <a:r>
              <a:rPr sz="2400" spc="-10" dirty="0"/>
              <a:t>e</a:t>
            </a:r>
            <a:r>
              <a:rPr sz="2400" dirty="0"/>
              <a:t>s</a:t>
            </a:r>
            <a:r>
              <a:rPr sz="2400" spc="-10" dirty="0"/>
              <a:t> </a:t>
            </a:r>
            <a:r>
              <a:rPr sz="2400" dirty="0"/>
              <a:t>as</a:t>
            </a:r>
            <a:r>
              <a:rPr sz="2400" spc="-10" dirty="0"/>
              <a:t> </a:t>
            </a:r>
            <a:r>
              <a:rPr sz="2400" spc="5" dirty="0"/>
              <a:t>f</a:t>
            </a:r>
            <a:r>
              <a:rPr sz="2400" spc="-5" dirty="0"/>
              <a:t>i</a:t>
            </a:r>
            <a:r>
              <a:rPr sz="2400" spc="-55" dirty="0"/>
              <a:t>r</a:t>
            </a:r>
            <a:r>
              <a:rPr sz="2400" spc="-30" dirty="0"/>
              <a:t>s</a:t>
            </a:r>
            <a:r>
              <a:rPr sz="2400" spc="-10" dirty="0"/>
              <a:t>t </a:t>
            </a:r>
            <a:r>
              <a:rPr sz="2400" spc="-5" dirty="0"/>
              <a:t>i</a:t>
            </a:r>
            <a:r>
              <a:rPr sz="2400" spc="-15" dirty="0"/>
              <a:t>n</a:t>
            </a:r>
            <a:r>
              <a:rPr sz="2400" spc="-50" dirty="0"/>
              <a:t>f</a:t>
            </a:r>
            <a:r>
              <a:rPr sz="2400" spc="-5" dirty="0"/>
              <a:t>o</a:t>
            </a:r>
            <a:r>
              <a:rPr sz="2400" spc="-10" dirty="0"/>
              <a:t>r</a:t>
            </a:r>
            <a:r>
              <a:rPr sz="2400" spc="-25" dirty="0"/>
              <a:t>m</a:t>
            </a:r>
            <a:r>
              <a:rPr sz="2400" spc="-10" dirty="0"/>
              <a:t>e</a:t>
            </a:r>
            <a:r>
              <a:rPr sz="2400" spc="-55" dirty="0"/>
              <a:t>r</a:t>
            </a:r>
            <a:r>
              <a:rPr sz="2400" dirty="0"/>
              <a:t>s</a:t>
            </a:r>
            <a:r>
              <a:rPr sz="2400" spc="-10" dirty="0"/>
              <a:t> </a:t>
            </a:r>
            <a:r>
              <a:rPr sz="2400" spc="-5" dirty="0"/>
              <a:t>i</a:t>
            </a:r>
            <a:r>
              <a:rPr sz="2400" dirty="0"/>
              <a:t>s</a:t>
            </a:r>
            <a:r>
              <a:rPr sz="2400" spc="-10" dirty="0"/>
              <a:t> </a:t>
            </a:r>
            <a:r>
              <a:rPr sz="2400" spc="-15" dirty="0"/>
              <a:t>t</a:t>
            </a:r>
            <a:r>
              <a:rPr sz="2400" dirty="0"/>
              <a:t>h</a:t>
            </a:r>
            <a:r>
              <a:rPr sz="2400" spc="-45" dirty="0"/>
              <a:t>r</a:t>
            </a:r>
            <a:r>
              <a:rPr sz="2400" spc="-10" dirty="0"/>
              <a:t>e</a:t>
            </a:r>
            <a:r>
              <a:rPr sz="2400" spc="-25" dirty="0"/>
              <a:t>a</a:t>
            </a:r>
            <a:r>
              <a:rPr sz="2400" spc="-40" dirty="0"/>
              <a:t>t</a:t>
            </a:r>
            <a:r>
              <a:rPr sz="2400" spc="-10" dirty="0"/>
              <a:t>e</a:t>
            </a:r>
            <a:r>
              <a:rPr sz="2400" dirty="0"/>
              <a:t>n</a:t>
            </a:r>
            <a:r>
              <a:rPr sz="2400" spc="-10" dirty="0"/>
              <a:t>e</a:t>
            </a:r>
            <a:r>
              <a:rPr sz="2400" dirty="0"/>
              <a:t>d.</a:t>
            </a:r>
            <a:endParaRPr sz="2400"/>
          </a:p>
        </p:txBody>
      </p:sp>
      <p:sp>
        <p:nvSpPr>
          <p:cNvPr id="4" name="object 4"/>
          <p:cNvSpPr/>
          <p:nvPr/>
        </p:nvSpPr>
        <p:spPr>
          <a:xfrm>
            <a:off x="194378" y="5635625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2</a:t>
            </a:fld>
            <a:endParaRPr spc="-1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2622" y="581659"/>
            <a:ext cx="679958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357370" algn="l"/>
              </a:tabLst>
            </a:pPr>
            <a:r>
              <a:rPr sz="4400" b="1" spc="-215" dirty="0">
                <a:latin typeface="Calibri"/>
                <a:cs typeface="Calibri"/>
              </a:rPr>
              <a:t>W</a:t>
            </a:r>
            <a:r>
              <a:rPr sz="4400" b="1" spc="-30" dirty="0">
                <a:latin typeface="Calibri"/>
                <a:cs typeface="Calibri"/>
              </a:rPr>
              <a:t>o</a:t>
            </a:r>
            <a:r>
              <a:rPr sz="4400" b="1" spc="-5" dirty="0">
                <a:latin typeface="Calibri"/>
                <a:cs typeface="Calibri"/>
              </a:rPr>
              <a:t>r</a:t>
            </a:r>
            <a:r>
              <a:rPr sz="4400" b="1" spc="-25" dirty="0">
                <a:latin typeface="Calibri"/>
                <a:cs typeface="Calibri"/>
              </a:rPr>
              <a:t>kin</a:t>
            </a:r>
            <a:r>
              <a:rPr sz="4400" b="1" dirty="0">
                <a:latin typeface="Calibri"/>
                <a:cs typeface="Calibri"/>
              </a:rPr>
              <a:t>g </a:t>
            </a:r>
            <a:r>
              <a:rPr sz="4400" b="1" spc="-5" dirty="0">
                <a:latin typeface="Calibri"/>
                <a:cs typeface="Calibri"/>
              </a:rPr>
              <a:t>G</a:t>
            </a:r>
            <a:r>
              <a:rPr sz="4400" b="1" spc="-55" dirty="0">
                <a:latin typeface="Calibri"/>
                <a:cs typeface="Calibri"/>
              </a:rPr>
              <a:t>r</a:t>
            </a:r>
            <a:r>
              <a:rPr sz="4400" b="1" spc="-35" dirty="0">
                <a:latin typeface="Calibri"/>
                <a:cs typeface="Calibri"/>
              </a:rPr>
              <a:t>o</a:t>
            </a:r>
            <a:r>
              <a:rPr sz="4400" b="1" spc="-25" dirty="0">
                <a:latin typeface="Calibri"/>
                <a:cs typeface="Calibri"/>
              </a:rPr>
              <a:t>up</a:t>
            </a:r>
            <a:r>
              <a:rPr sz="4400" b="1" spc="5" dirty="0">
                <a:latin typeface="Calibri"/>
                <a:cs typeface="Calibri"/>
              </a:rPr>
              <a:t> </a:t>
            </a:r>
            <a:r>
              <a:rPr sz="4400" b="1" spc="-35" dirty="0">
                <a:latin typeface="Calibri"/>
                <a:cs typeface="Calibri"/>
              </a:rPr>
              <a:t>5</a:t>
            </a:r>
            <a:r>
              <a:rPr sz="4400" b="1" spc="-15" dirty="0">
                <a:latin typeface="Calibri"/>
                <a:cs typeface="Calibri"/>
              </a:rPr>
              <a:t>:</a:t>
            </a:r>
            <a:r>
              <a:rPr sz="4400" b="1" dirty="0">
                <a:latin typeface="Calibri"/>
                <a:cs typeface="Calibri"/>
              </a:rPr>
              <a:t>	</a:t>
            </a:r>
            <a:r>
              <a:rPr sz="4400" b="1" spc="-5" dirty="0">
                <a:latin typeface="Calibri"/>
                <a:cs typeface="Calibri"/>
              </a:rPr>
              <a:t>Ob</a:t>
            </a:r>
            <a:r>
              <a:rPr sz="4400" b="1" spc="5" dirty="0">
                <a:latin typeface="Calibri"/>
                <a:cs typeface="Calibri"/>
              </a:rPr>
              <a:t>j</a:t>
            </a:r>
            <a:r>
              <a:rPr sz="4400" b="1" spc="-5" dirty="0">
                <a:latin typeface="Calibri"/>
                <a:cs typeface="Calibri"/>
              </a:rPr>
              <a:t>e</a:t>
            </a:r>
            <a:r>
              <a:rPr sz="4400" b="1" spc="-10" dirty="0">
                <a:latin typeface="Calibri"/>
                <a:cs typeface="Calibri"/>
              </a:rPr>
              <a:t>c</a:t>
            </a:r>
            <a:r>
              <a:rPr sz="4400" b="1" spc="-25" dirty="0">
                <a:latin typeface="Calibri"/>
                <a:cs typeface="Calibri"/>
              </a:rPr>
              <a:t>ti</a:t>
            </a:r>
            <a:r>
              <a:rPr sz="4400" b="1" spc="-40" dirty="0">
                <a:latin typeface="Calibri"/>
                <a:cs typeface="Calibri"/>
              </a:rPr>
              <a:t>v</a:t>
            </a:r>
            <a:r>
              <a:rPr sz="4400" b="1" spc="-5" dirty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0870" y="2300732"/>
            <a:ext cx="7597140" cy="179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800"/>
              </a:lnSpc>
            </a:pPr>
            <a:r>
              <a:rPr sz="2400" spc="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ct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CS</a:t>
            </a:r>
            <a:r>
              <a:rPr sz="2400" spc="-15" dirty="0">
                <a:latin typeface="Calibri"/>
                <a:cs typeface="Calibri"/>
              </a:rPr>
              <a:t>RI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I 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upd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ct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 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ad</a:t>
            </a:r>
            <a:r>
              <a:rPr sz="2400" spc="-4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pa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is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lo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add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io</a:t>
            </a:r>
            <a:r>
              <a:rPr sz="2400" dirty="0">
                <a:latin typeface="Calibri"/>
                <a:cs typeface="Calibri"/>
              </a:rPr>
              <a:t>nal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i</a:t>
            </a:r>
            <a:r>
              <a:rPr sz="2400" dirty="0">
                <a:latin typeface="Calibri"/>
                <a:cs typeface="Calibri"/>
              </a:rPr>
              <a:t>f 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i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sili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b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ad</a:t>
            </a:r>
            <a:r>
              <a:rPr sz="2400" spc="-4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f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ru</a:t>
            </a:r>
            <a:r>
              <a:rPr sz="2400" spc="-15" dirty="0">
                <a:latin typeface="Calibri"/>
                <a:cs typeface="Calibri"/>
              </a:rPr>
              <a:t>ct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ll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pid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17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</a:t>
            </a:fld>
            <a:endParaRPr spc="-1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551" y="624839"/>
            <a:ext cx="7683500" cy="891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3829"/>
              </a:lnSpc>
            </a:pPr>
            <a:r>
              <a:rPr sz="3200" b="1" spc="-40" dirty="0">
                <a:latin typeface="Calibri"/>
                <a:cs typeface="Calibri"/>
              </a:rPr>
              <a:t>W</a:t>
            </a:r>
            <a:r>
              <a:rPr sz="3200" b="1" dirty="0">
                <a:latin typeface="Calibri"/>
                <a:cs typeface="Calibri"/>
              </a:rPr>
              <a:t>G </a:t>
            </a:r>
            <a:r>
              <a:rPr sz="3200" b="1" spc="-20" dirty="0">
                <a:latin typeface="Calibri"/>
                <a:cs typeface="Calibri"/>
              </a:rPr>
              <a:t>5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D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10" dirty="0">
                <a:latin typeface="Calibri"/>
                <a:cs typeface="Calibri"/>
              </a:rPr>
              <a:t>li</a:t>
            </a:r>
            <a:r>
              <a:rPr sz="3200" b="1" spc="-35" dirty="0">
                <a:latin typeface="Calibri"/>
                <a:cs typeface="Calibri"/>
              </a:rPr>
              <a:t>v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75" dirty="0">
                <a:latin typeface="Calibri"/>
                <a:cs typeface="Calibri"/>
              </a:rPr>
              <a:t>r</a:t>
            </a:r>
            <a:r>
              <a:rPr sz="3200" b="1" spc="-25" dirty="0">
                <a:latin typeface="Calibri"/>
                <a:cs typeface="Calibri"/>
              </a:rPr>
              <a:t>ab</a:t>
            </a:r>
            <a:r>
              <a:rPr sz="3200" b="1" spc="-10" dirty="0">
                <a:latin typeface="Calibri"/>
                <a:cs typeface="Calibri"/>
              </a:rPr>
              <a:t>l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20" dirty="0">
                <a:latin typeface="Calibri"/>
                <a:cs typeface="Calibri"/>
              </a:rPr>
              <a:t>s</a:t>
            </a:r>
            <a:r>
              <a:rPr sz="3200" b="1" spc="-10" dirty="0">
                <a:latin typeface="Calibri"/>
                <a:cs typeface="Calibri"/>
              </a:rPr>
              <a:t>: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70" dirty="0">
                <a:latin typeface="Calibri"/>
                <a:cs typeface="Calibri"/>
              </a:rPr>
              <a:t>R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25" dirty="0">
                <a:latin typeface="Calibri"/>
                <a:cs typeface="Calibri"/>
              </a:rPr>
              <a:t>p</a:t>
            </a:r>
            <a:r>
              <a:rPr sz="3200" b="1" spc="-20" dirty="0">
                <a:latin typeface="Calibri"/>
                <a:cs typeface="Calibri"/>
              </a:rPr>
              <a:t>o</a:t>
            </a:r>
            <a:r>
              <a:rPr sz="3200" b="1" spc="-5" dirty="0">
                <a:latin typeface="Calibri"/>
                <a:cs typeface="Calibri"/>
              </a:rPr>
              <a:t>r</a:t>
            </a:r>
            <a:r>
              <a:rPr sz="3200" b="1" spc="-15" dirty="0">
                <a:latin typeface="Calibri"/>
                <a:cs typeface="Calibri"/>
              </a:rPr>
              <a:t>t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1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ts val="3829"/>
              </a:lnSpc>
            </a:pPr>
            <a:r>
              <a:rPr sz="3200" spc="-80" dirty="0">
                <a:latin typeface="Calibri"/>
                <a:cs typeface="Calibri"/>
              </a:rPr>
              <a:t>R</a:t>
            </a:r>
            <a:r>
              <a:rPr sz="3200" spc="-25" dirty="0">
                <a:latin typeface="Calibri"/>
                <a:cs typeface="Calibri"/>
              </a:rPr>
              <a:t>e</a:t>
            </a:r>
            <a:r>
              <a:rPr sz="3200" spc="5" dirty="0">
                <a:latin typeface="Calibri"/>
                <a:cs typeface="Calibri"/>
              </a:rPr>
              <a:t>p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Be</a:t>
            </a:r>
            <a:r>
              <a:rPr sz="3200" spc="-40" dirty="0">
                <a:latin typeface="Calibri"/>
                <a:cs typeface="Calibri"/>
              </a:rPr>
              <a:t>s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</a:t>
            </a:r>
            <a:r>
              <a:rPr sz="3200" spc="-85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20" dirty="0">
                <a:latin typeface="Calibri"/>
                <a:cs typeface="Calibri"/>
              </a:rPr>
              <a:t>c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20" dirty="0">
                <a:latin typeface="Calibri"/>
                <a:cs typeface="Calibri"/>
              </a:rPr>
              <a:t>ce</a:t>
            </a:r>
            <a:r>
              <a:rPr sz="3200" dirty="0">
                <a:latin typeface="Calibri"/>
                <a:cs typeface="Calibri"/>
              </a:rPr>
              <a:t>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70" dirty="0">
                <a:latin typeface="Calibri"/>
                <a:cs typeface="Calibri"/>
              </a:rPr>
              <a:t>f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15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B</a:t>
            </a:r>
            <a:r>
              <a:rPr sz="3200" spc="-75" dirty="0">
                <a:latin typeface="Calibri"/>
                <a:cs typeface="Calibri"/>
              </a:rPr>
              <a:t>r</a:t>
            </a:r>
            <a:r>
              <a:rPr sz="3200" spc="-2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5" dirty="0">
                <a:latin typeface="Calibri"/>
                <a:cs typeface="Calibri"/>
              </a:rPr>
              <a:t>d</a:t>
            </a:r>
            <a:r>
              <a:rPr sz="3200" spc="-50" dirty="0">
                <a:latin typeface="Calibri"/>
                <a:cs typeface="Calibri"/>
              </a:rPr>
              <a:t>c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40" dirty="0">
                <a:latin typeface="Calibri"/>
                <a:cs typeface="Calibri"/>
              </a:rPr>
              <a:t>s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(TV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5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spAutoFit/>
          </a:bodyPr>
          <a:lstStyle/>
          <a:p>
            <a:pPr marL="3410585" marR="385445" indent="-2777490">
              <a:lnSpc>
                <a:spcPts val="3790"/>
              </a:lnSpc>
            </a:pPr>
            <a:r>
              <a:rPr spc="-20" dirty="0"/>
              <a:t>Ra</a:t>
            </a:r>
            <a:r>
              <a:rPr spc="5" dirty="0"/>
              <a:t>d</a:t>
            </a:r>
            <a:r>
              <a:rPr dirty="0"/>
              <a:t>i</a:t>
            </a:r>
            <a:r>
              <a:rPr spc="-5" dirty="0"/>
              <a:t>o</a:t>
            </a:r>
            <a:r>
              <a:rPr dirty="0"/>
              <a:t>)</a:t>
            </a:r>
            <a:r>
              <a:rPr spc="5" dirty="0"/>
              <a:t> </a:t>
            </a:r>
            <a:r>
              <a:rPr spc="-80" dirty="0"/>
              <a:t>R</a:t>
            </a:r>
            <a:r>
              <a:rPr spc="-25" dirty="0"/>
              <a:t>e</a:t>
            </a:r>
            <a:r>
              <a:rPr spc="-5" dirty="0"/>
              <a:t>s</a:t>
            </a:r>
            <a:r>
              <a:rPr dirty="0"/>
              <a:t>ili</a:t>
            </a:r>
            <a:r>
              <a:rPr spc="-25" dirty="0"/>
              <a:t>e</a:t>
            </a:r>
            <a:r>
              <a:rPr spc="5" dirty="0"/>
              <a:t>n</a:t>
            </a:r>
            <a:r>
              <a:rPr spc="-20" dirty="0"/>
              <a:t>c</a:t>
            </a:r>
            <a:r>
              <a:rPr spc="-15" dirty="0"/>
              <a:t>y</a:t>
            </a:r>
            <a:r>
              <a:rPr dirty="0"/>
              <a:t> </a:t>
            </a:r>
            <a:r>
              <a:rPr spc="5" dirty="0"/>
              <a:t>Du</a:t>
            </a:r>
            <a:r>
              <a:rPr spc="-20" dirty="0"/>
              <a:t>r</a:t>
            </a:r>
            <a:r>
              <a:rPr dirty="0"/>
              <a:t>i</a:t>
            </a:r>
            <a:r>
              <a:rPr spc="5" dirty="0"/>
              <a:t>n</a:t>
            </a:r>
            <a:r>
              <a:rPr spc="-15" dirty="0"/>
              <a:t>g</a:t>
            </a:r>
            <a:r>
              <a:rPr spc="5" dirty="0"/>
              <a:t> </a:t>
            </a:r>
            <a:r>
              <a:rPr spc="-30" dirty="0"/>
              <a:t>M</a:t>
            </a:r>
            <a:r>
              <a:rPr dirty="0"/>
              <a:t>a</a:t>
            </a:r>
            <a:r>
              <a:rPr spc="-5" dirty="0"/>
              <a:t>jo</a:t>
            </a:r>
            <a:r>
              <a:rPr spc="-15" dirty="0"/>
              <a:t>r</a:t>
            </a:r>
            <a:r>
              <a:rPr spc="-5" dirty="0"/>
              <a:t> </a:t>
            </a:r>
            <a:r>
              <a:rPr dirty="0"/>
              <a:t>S</a:t>
            </a:r>
            <a:r>
              <a:rPr spc="-45" dirty="0"/>
              <a:t>t</a:t>
            </a:r>
            <a:r>
              <a:rPr spc="-5" dirty="0"/>
              <a:t>o</a:t>
            </a:r>
            <a:r>
              <a:rPr spc="-20" dirty="0"/>
              <a:t>r</a:t>
            </a:r>
            <a:r>
              <a:rPr spc="-25" dirty="0"/>
              <a:t>m</a:t>
            </a:r>
            <a:r>
              <a:rPr dirty="0"/>
              <a:t>s a</a:t>
            </a:r>
            <a:r>
              <a:rPr spc="5" dirty="0"/>
              <a:t>n</a:t>
            </a:r>
            <a:r>
              <a:rPr dirty="0"/>
              <a:t>d </a:t>
            </a:r>
            <a:r>
              <a:rPr spc="5" dirty="0"/>
              <a:t>D</a:t>
            </a:r>
            <a:r>
              <a:rPr dirty="0"/>
              <a:t>i</a:t>
            </a:r>
            <a:r>
              <a:rPr spc="-5" dirty="0"/>
              <a:t>s</a:t>
            </a:r>
            <a:r>
              <a:rPr dirty="0"/>
              <a:t>a</a:t>
            </a:r>
            <a:r>
              <a:rPr spc="-40" dirty="0"/>
              <a:t>s</a:t>
            </a:r>
            <a:r>
              <a:rPr spc="-50" dirty="0"/>
              <a:t>t</a:t>
            </a:r>
            <a:r>
              <a:rPr spc="-25" dirty="0"/>
              <a:t>e</a:t>
            </a:r>
            <a:r>
              <a:rPr spc="-75" dirty="0"/>
              <a:t>r</a:t>
            </a:r>
            <a:r>
              <a:rPr dirty="0"/>
              <a:t>s</a:t>
            </a:r>
          </a:p>
          <a:p>
            <a:pPr marL="127000" marR="5080">
              <a:lnSpc>
                <a:spcPct val="100000"/>
              </a:lnSpc>
              <a:spcBef>
                <a:spcPts val="840"/>
              </a:spcBef>
            </a:pPr>
            <a:r>
              <a:rPr sz="2000" dirty="0"/>
              <a:t>T</a:t>
            </a:r>
            <a:r>
              <a:rPr sz="2000" spc="-20" dirty="0"/>
              <a:t>h</a:t>
            </a:r>
            <a:r>
              <a:rPr sz="2000" spc="-10" dirty="0"/>
              <a:t>e</a:t>
            </a:r>
            <a:r>
              <a:rPr sz="2000" dirty="0"/>
              <a:t> </a:t>
            </a:r>
            <a:r>
              <a:rPr sz="2000" spc="-110" dirty="0"/>
              <a:t>W</a:t>
            </a:r>
            <a:r>
              <a:rPr sz="2000" spc="-5" dirty="0"/>
              <a:t>o</a:t>
            </a:r>
            <a:r>
              <a:rPr sz="2000" spc="-10" dirty="0"/>
              <a:t>rk</a:t>
            </a:r>
            <a:r>
              <a:rPr sz="2000" dirty="0"/>
              <a:t>i</a:t>
            </a:r>
            <a:r>
              <a:rPr sz="2000" spc="-5" dirty="0"/>
              <a:t>n</a:t>
            </a:r>
            <a:r>
              <a:rPr sz="2000" dirty="0"/>
              <a:t>g</a:t>
            </a:r>
            <a:r>
              <a:rPr sz="2000" spc="-10" dirty="0"/>
              <a:t> </a:t>
            </a:r>
            <a:r>
              <a:rPr sz="2000" spc="-15" dirty="0"/>
              <a:t>G</a:t>
            </a:r>
            <a:r>
              <a:rPr sz="2000" spc="-40" dirty="0"/>
              <a:t>r</a:t>
            </a:r>
            <a:r>
              <a:rPr sz="2000" spc="-5" dirty="0"/>
              <a:t>ou</a:t>
            </a:r>
            <a:r>
              <a:rPr sz="2000" dirty="0"/>
              <a:t>p</a:t>
            </a:r>
            <a:r>
              <a:rPr sz="2000" spc="-5" dirty="0"/>
              <a:t> </a:t>
            </a:r>
            <a:r>
              <a:rPr sz="2000" spc="-20" dirty="0"/>
              <a:t>w</a:t>
            </a:r>
            <a:r>
              <a:rPr sz="2000" dirty="0"/>
              <a:t>ill </a:t>
            </a:r>
            <a:r>
              <a:rPr sz="2000" spc="-35" dirty="0"/>
              <a:t>r</a:t>
            </a:r>
            <a:r>
              <a:rPr sz="2000" spc="-20" dirty="0"/>
              <a:t>e</a:t>
            </a:r>
            <a:r>
              <a:rPr sz="2000" spc="-15" dirty="0"/>
              <a:t>v</a:t>
            </a:r>
            <a:r>
              <a:rPr sz="2000" dirty="0"/>
              <a:t>i</a:t>
            </a:r>
            <a:r>
              <a:rPr sz="2000" spc="-20" dirty="0"/>
              <a:t>e</a:t>
            </a:r>
            <a:r>
              <a:rPr sz="2000" spc="-15" dirty="0"/>
              <a:t>w</a:t>
            </a:r>
            <a:r>
              <a:rPr sz="2000" spc="-10" dirty="0"/>
              <a:t> </a:t>
            </a:r>
            <a:r>
              <a:rPr sz="2000" spc="-40" dirty="0"/>
              <a:t>e</a:t>
            </a:r>
            <a:r>
              <a:rPr sz="2000" spc="-5" dirty="0"/>
              <a:t>x</a:t>
            </a:r>
            <a:r>
              <a:rPr sz="2000" dirty="0"/>
              <a:t>i</a:t>
            </a:r>
            <a:r>
              <a:rPr sz="2000" spc="-20" dirty="0"/>
              <a:t>s</a:t>
            </a:r>
            <a:r>
              <a:rPr sz="2000" spc="-5" dirty="0"/>
              <a:t>t</a:t>
            </a:r>
            <a:r>
              <a:rPr sz="2000" dirty="0"/>
              <a:t>i</a:t>
            </a:r>
            <a:r>
              <a:rPr sz="2000" spc="-5" dirty="0"/>
              <a:t>n</a:t>
            </a:r>
            <a:r>
              <a:rPr sz="2000" dirty="0"/>
              <a:t>g</a:t>
            </a:r>
            <a:r>
              <a:rPr sz="2000" spc="-10" dirty="0"/>
              <a:t> </a:t>
            </a:r>
            <a:r>
              <a:rPr sz="2000" spc="-20" dirty="0"/>
              <a:t>b</a:t>
            </a:r>
            <a:r>
              <a:rPr sz="2000" spc="-10" dirty="0"/>
              <a:t>e</a:t>
            </a:r>
            <a:r>
              <a:rPr sz="2000" spc="-20" dirty="0"/>
              <a:t>s</a:t>
            </a:r>
            <a:r>
              <a:rPr sz="2000" spc="-10" dirty="0"/>
              <a:t>t</a:t>
            </a:r>
            <a:r>
              <a:rPr sz="2000" dirty="0"/>
              <a:t> </a:t>
            </a:r>
            <a:r>
              <a:rPr sz="2000" spc="-5" dirty="0"/>
              <a:t>p</a:t>
            </a:r>
            <a:r>
              <a:rPr sz="2000" spc="-40" dirty="0"/>
              <a:t>r</a:t>
            </a:r>
            <a:r>
              <a:rPr sz="2000" dirty="0"/>
              <a:t>a</a:t>
            </a:r>
            <a:r>
              <a:rPr sz="2000" spc="-10" dirty="0"/>
              <a:t>c</a:t>
            </a:r>
            <a:r>
              <a:rPr sz="2000" spc="-5" dirty="0"/>
              <a:t>t</a:t>
            </a:r>
            <a:r>
              <a:rPr sz="2000" dirty="0"/>
              <a:t>i</a:t>
            </a:r>
            <a:r>
              <a:rPr sz="2000" spc="-10" dirty="0"/>
              <a:t>ce</a:t>
            </a:r>
            <a:r>
              <a:rPr sz="2000" dirty="0"/>
              <a:t>s a</a:t>
            </a:r>
            <a:r>
              <a:rPr sz="2000" spc="-5" dirty="0"/>
              <a:t>n</a:t>
            </a:r>
            <a:r>
              <a:rPr sz="2000" dirty="0"/>
              <a:t>d</a:t>
            </a:r>
            <a:r>
              <a:rPr sz="2000" spc="-5" dirty="0"/>
              <a:t> </a:t>
            </a:r>
            <a:r>
              <a:rPr sz="2000" spc="-20" dirty="0"/>
              <a:t>de</a:t>
            </a:r>
            <a:r>
              <a:rPr sz="2000" spc="-35" dirty="0"/>
              <a:t>v</a:t>
            </a:r>
            <a:r>
              <a:rPr sz="2000" spc="-10" dirty="0"/>
              <a:t>e</a:t>
            </a:r>
            <a:r>
              <a:rPr sz="2000" dirty="0"/>
              <a:t>l</a:t>
            </a:r>
            <a:r>
              <a:rPr sz="2000" spc="-5" dirty="0"/>
              <a:t>o</a:t>
            </a:r>
            <a:r>
              <a:rPr sz="2000" dirty="0"/>
              <a:t>p</a:t>
            </a:r>
            <a:r>
              <a:rPr sz="2000" spc="-5" dirty="0"/>
              <a:t> </a:t>
            </a:r>
            <a:r>
              <a:rPr sz="2000" dirty="0"/>
              <a:t>a</a:t>
            </a:r>
            <a:r>
              <a:rPr sz="2000" spc="-5" dirty="0"/>
              <a:t>dd</a:t>
            </a:r>
            <a:r>
              <a:rPr sz="2000" dirty="0"/>
              <a:t>i</a:t>
            </a:r>
            <a:r>
              <a:rPr sz="2000" spc="-5" dirty="0"/>
              <a:t>t</a:t>
            </a:r>
            <a:r>
              <a:rPr sz="2000" dirty="0"/>
              <a:t>i</a:t>
            </a:r>
            <a:r>
              <a:rPr sz="2000" spc="-5" dirty="0"/>
              <a:t>on</a:t>
            </a:r>
            <a:r>
              <a:rPr sz="2000" dirty="0"/>
              <a:t>al </a:t>
            </a:r>
            <a:r>
              <a:rPr sz="2000" spc="-15" dirty="0"/>
              <a:t>g</a:t>
            </a:r>
            <a:r>
              <a:rPr sz="2000" spc="-5" dirty="0"/>
              <a:t>u</a:t>
            </a:r>
            <a:r>
              <a:rPr sz="2000" dirty="0"/>
              <a:t>i</a:t>
            </a:r>
            <a:r>
              <a:rPr sz="2000" spc="-5" dirty="0"/>
              <a:t>d</a:t>
            </a:r>
            <a:r>
              <a:rPr sz="2000" dirty="0"/>
              <a:t>a</a:t>
            </a:r>
            <a:r>
              <a:rPr sz="2000" spc="-5" dirty="0"/>
              <a:t>n</a:t>
            </a:r>
            <a:r>
              <a:rPr sz="2000" dirty="0"/>
              <a:t>c</a:t>
            </a:r>
            <a:r>
              <a:rPr sz="2000" spc="-10" dirty="0"/>
              <a:t>e</a:t>
            </a:r>
            <a:r>
              <a:rPr sz="2000" dirty="0"/>
              <a:t>.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993139" y="3699775"/>
            <a:ext cx="7526655" cy="1289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marR="5080" indent="-285750">
              <a:lnSpc>
                <a:spcPts val="1900"/>
              </a:lnSpc>
              <a:buFont typeface="Wingdings" panose="05000000000000000000" pitchFamily="2" charset="2"/>
              <a:buChar char="q"/>
            </a:pPr>
            <a:r>
              <a:rPr sz="1600" spc="-5" dirty="0">
                <a:latin typeface="Calibri"/>
                <a:cs typeface="Calibri"/>
              </a:rPr>
              <a:t>Th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85" dirty="0">
                <a:latin typeface="Calibri"/>
                <a:cs typeface="Calibri"/>
              </a:rPr>
              <a:t>W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k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-10" dirty="0">
                <a:latin typeface="Calibri"/>
                <a:cs typeface="Calibri"/>
              </a:rPr>
              <a:t>g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dirty="0"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wil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5" dirty="0">
                <a:latin typeface="Calibri"/>
                <a:cs typeface="Calibri"/>
              </a:rPr>
              <a:t> id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5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is</a:t>
            </a:r>
            <a:r>
              <a:rPr sz="1600" spc="-30" dirty="0">
                <a:latin typeface="Calibri"/>
                <a:cs typeface="Calibri"/>
              </a:rPr>
              <a:t>k</a:t>
            </a:r>
            <a:r>
              <a:rPr sz="1600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 b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ad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f</a:t>
            </a:r>
            <a:r>
              <a:rPr sz="1600" spc="-15" dirty="0">
                <a:latin typeface="Calibri"/>
                <a:cs typeface="Calibri"/>
              </a:rPr>
              <a:t>ac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f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5" dirty="0">
                <a:latin typeface="Calibri"/>
                <a:cs typeface="Calibri"/>
              </a:rPr>
              <a:t>jo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</a:t>
            </a:r>
            <a:r>
              <a:rPr sz="1600" spc="-25" dirty="0">
                <a:latin typeface="Calibri"/>
                <a:cs typeface="Calibri"/>
              </a:rPr>
              <a:t>t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rm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 o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h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lang="en-US" sz="1600" spc="-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5" dirty="0">
                <a:latin typeface="Calibri"/>
                <a:cs typeface="Calibri"/>
              </a:rPr>
              <a:t> disa</a:t>
            </a:r>
            <a:r>
              <a:rPr sz="1600" spc="-20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14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</a:t>
            </a:r>
            <a:r>
              <a:rPr sz="1600" dirty="0"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 ho</a:t>
            </a:r>
            <a:r>
              <a:rPr sz="1600" spc="-15" dirty="0">
                <a:latin typeface="Calibri"/>
                <a:cs typeface="Calibri"/>
              </a:rPr>
              <a:t>w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ad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s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 i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spc="-5" dirty="0">
                <a:latin typeface="Calibri"/>
                <a:cs typeface="Calibri"/>
              </a:rPr>
              <a:t>p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</a:t>
            </a:r>
            <a:r>
              <a:rPr sz="1600" spc="-3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pa</a:t>
            </a:r>
            <a:r>
              <a:rPr sz="1600" spc="-3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</a:t>
            </a:r>
            <a:r>
              <a:rPr sz="1600" spc="-5" dirty="0">
                <a:latin typeface="Calibri"/>
                <a:cs typeface="Calibri"/>
              </a:rPr>
              <a:t>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spc="-25" dirty="0">
                <a:latin typeface="Calibri"/>
                <a:cs typeface="Calibri"/>
              </a:rPr>
              <a:t>w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s 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ans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ss</a:t>
            </a:r>
            <a:r>
              <a:rPr sz="1600" spc="-10" dirty="0">
                <a:latin typeface="Calibri"/>
                <a:cs typeface="Calibri"/>
              </a:rPr>
              <a:t>i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 a</a:t>
            </a:r>
            <a:r>
              <a:rPr sz="1600" spc="-3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mp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d</a:t>
            </a:r>
            <a:r>
              <a:rPr sz="1600" dirty="0">
                <a:latin typeface="Calibri"/>
                <a:cs typeface="Calibri"/>
              </a:rPr>
              <a:t>.</a:t>
            </a:r>
          </a:p>
          <a:p>
            <a:pPr marL="298450" marR="267970" indent="-285750">
              <a:lnSpc>
                <a:spcPct val="100000"/>
              </a:lnSpc>
              <a:spcBef>
                <a:spcPts val="610"/>
              </a:spcBef>
              <a:buFont typeface="Wingdings" panose="05000000000000000000" pitchFamily="2" charset="2"/>
              <a:buChar char="q"/>
            </a:pPr>
            <a:r>
              <a:rPr sz="1600" spc="-5" dirty="0">
                <a:latin typeface="Calibri"/>
                <a:cs typeface="Calibri"/>
              </a:rPr>
              <a:t>Th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85" dirty="0">
                <a:latin typeface="Calibri"/>
                <a:cs typeface="Calibri"/>
              </a:rPr>
              <a:t>W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k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-10" dirty="0">
                <a:latin typeface="Calibri"/>
                <a:cs typeface="Calibri"/>
              </a:rPr>
              <a:t>g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dirty="0"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</a:t>
            </a:r>
            <a:r>
              <a:rPr sz="1600" spc="-5" dirty="0">
                <a:latin typeface="Calibri"/>
                <a:cs typeface="Calibri"/>
              </a:rPr>
              <a:t>il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ud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3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s,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</a:t>
            </a:r>
            <a:r>
              <a:rPr sz="1600" dirty="0"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</a:t>
            </a:r>
            <a:r>
              <a:rPr sz="1600" spc="-5" dirty="0">
                <a:latin typeface="Calibri"/>
                <a:cs typeface="Calibri"/>
              </a:rPr>
              <a:t>il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w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rk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pin</a:t>
            </a:r>
            <a:r>
              <a:rPr sz="1600" spc="-10" dirty="0">
                <a:latin typeface="Calibri"/>
                <a:cs typeface="Calibri"/>
              </a:rPr>
              <a:t>g</a:t>
            </a:r>
            <a:r>
              <a:rPr sz="1600" spc="-5" dirty="0">
                <a:latin typeface="Calibri"/>
                <a:cs typeface="Calibri"/>
              </a:rPr>
              <a:t> addi</a:t>
            </a:r>
            <a:r>
              <a:rPr sz="160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na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s 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h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5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ul</a:t>
            </a:r>
            <a:r>
              <a:rPr sz="1600" dirty="0"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 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dirty="0"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h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3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f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tr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3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.</a:t>
            </a:r>
          </a:p>
        </p:txBody>
      </p:sp>
      <p:sp>
        <p:nvSpPr>
          <p:cNvPr id="5" name="object 5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</a:t>
            </a:fld>
            <a:endParaRPr spc="-1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815"/>
              </a:lnSpc>
            </a:pPr>
            <a:r>
              <a:rPr sz="3200" spc="-40" dirty="0"/>
              <a:t>W</a:t>
            </a:r>
            <a:r>
              <a:rPr sz="3200" dirty="0"/>
              <a:t>G </a:t>
            </a:r>
            <a:r>
              <a:rPr sz="3200" spc="-20" dirty="0"/>
              <a:t>5</a:t>
            </a:r>
            <a:r>
              <a:rPr sz="3200" spc="5" dirty="0"/>
              <a:t> </a:t>
            </a:r>
            <a:r>
              <a:rPr sz="3200" spc="-5" dirty="0"/>
              <a:t>D</a:t>
            </a:r>
            <a:r>
              <a:rPr sz="3200" dirty="0"/>
              <a:t>e</a:t>
            </a:r>
            <a:r>
              <a:rPr sz="3200" spc="-10" dirty="0"/>
              <a:t>li</a:t>
            </a:r>
            <a:r>
              <a:rPr sz="3200" spc="-35" dirty="0"/>
              <a:t>v</a:t>
            </a:r>
            <a:r>
              <a:rPr sz="3200" dirty="0"/>
              <a:t>e</a:t>
            </a:r>
            <a:r>
              <a:rPr sz="3200" spc="-75" dirty="0"/>
              <a:t>r</a:t>
            </a:r>
            <a:r>
              <a:rPr sz="3200" spc="-25" dirty="0"/>
              <a:t>ab</a:t>
            </a:r>
            <a:r>
              <a:rPr sz="3200" spc="-10" dirty="0"/>
              <a:t>l</a:t>
            </a:r>
            <a:r>
              <a:rPr sz="3200" dirty="0"/>
              <a:t>e</a:t>
            </a:r>
            <a:r>
              <a:rPr sz="3200" spc="-20" dirty="0"/>
              <a:t>s</a:t>
            </a:r>
            <a:r>
              <a:rPr sz="3200" spc="-10" dirty="0"/>
              <a:t>:</a:t>
            </a:r>
            <a:endParaRPr sz="3200"/>
          </a:p>
          <a:p>
            <a:pPr marL="12700" marR="5080" algn="ctr">
              <a:lnSpc>
                <a:spcPts val="3910"/>
              </a:lnSpc>
              <a:spcBef>
                <a:spcPts val="45"/>
              </a:spcBef>
            </a:pPr>
            <a:r>
              <a:rPr sz="3200" b="0" spc="-25" dirty="0">
                <a:latin typeface="Calibri"/>
                <a:cs typeface="Calibri"/>
              </a:rPr>
              <a:t>Be</a:t>
            </a:r>
            <a:r>
              <a:rPr sz="3200" b="0" spc="-40" dirty="0">
                <a:latin typeface="Calibri"/>
                <a:cs typeface="Calibri"/>
              </a:rPr>
              <a:t>s</a:t>
            </a:r>
            <a:r>
              <a:rPr sz="3200" b="0" spc="-15" dirty="0">
                <a:latin typeface="Calibri"/>
                <a:cs typeface="Calibri"/>
              </a:rPr>
              <a:t>t</a:t>
            </a:r>
            <a:r>
              <a:rPr sz="3200" b="0" spc="5" dirty="0">
                <a:latin typeface="Calibri"/>
                <a:cs typeface="Calibri"/>
              </a:rPr>
              <a:t> </a:t>
            </a:r>
            <a:r>
              <a:rPr sz="3200" b="0" spc="-25" dirty="0">
                <a:latin typeface="Calibri"/>
                <a:cs typeface="Calibri"/>
              </a:rPr>
              <a:t>P</a:t>
            </a:r>
            <a:r>
              <a:rPr sz="3200" b="0" spc="-85" dirty="0">
                <a:latin typeface="Calibri"/>
                <a:cs typeface="Calibri"/>
              </a:rPr>
              <a:t>r</a:t>
            </a:r>
            <a:r>
              <a:rPr sz="3200" b="0" spc="5" dirty="0">
                <a:latin typeface="Calibri"/>
                <a:cs typeface="Calibri"/>
              </a:rPr>
              <a:t>a</a:t>
            </a:r>
            <a:r>
              <a:rPr sz="3200" b="0" spc="-20" dirty="0">
                <a:latin typeface="Calibri"/>
                <a:cs typeface="Calibri"/>
              </a:rPr>
              <a:t>c</a:t>
            </a:r>
            <a:r>
              <a:rPr sz="3200" b="0" spc="-15" dirty="0">
                <a:latin typeface="Calibri"/>
                <a:cs typeface="Calibri"/>
              </a:rPr>
              <a:t>t</a:t>
            </a:r>
            <a:r>
              <a:rPr sz="3200" b="0" dirty="0">
                <a:latin typeface="Calibri"/>
                <a:cs typeface="Calibri"/>
              </a:rPr>
              <a:t>i</a:t>
            </a:r>
            <a:r>
              <a:rPr sz="3200" b="0" spc="-20" dirty="0">
                <a:latin typeface="Calibri"/>
                <a:cs typeface="Calibri"/>
              </a:rPr>
              <a:t>ce</a:t>
            </a:r>
            <a:r>
              <a:rPr sz="3200" b="0" dirty="0">
                <a:latin typeface="Calibri"/>
                <a:cs typeface="Calibri"/>
              </a:rPr>
              <a:t>s </a:t>
            </a:r>
            <a:r>
              <a:rPr sz="3200" b="0" spc="-70" dirty="0">
                <a:latin typeface="Calibri"/>
                <a:cs typeface="Calibri"/>
              </a:rPr>
              <a:t>f</a:t>
            </a:r>
            <a:r>
              <a:rPr sz="3200" b="0" spc="-5" dirty="0">
                <a:latin typeface="Calibri"/>
                <a:cs typeface="Calibri"/>
              </a:rPr>
              <a:t>o</a:t>
            </a:r>
            <a:r>
              <a:rPr sz="3200" b="0" spc="-15" dirty="0">
                <a:latin typeface="Calibri"/>
                <a:cs typeface="Calibri"/>
              </a:rPr>
              <a:t>r</a:t>
            </a:r>
            <a:r>
              <a:rPr sz="3200" b="0" dirty="0">
                <a:latin typeface="Calibri"/>
                <a:cs typeface="Calibri"/>
              </a:rPr>
              <a:t> </a:t>
            </a:r>
            <a:r>
              <a:rPr sz="3200" b="0" spc="-25" dirty="0">
                <a:latin typeface="Calibri"/>
                <a:cs typeface="Calibri"/>
              </a:rPr>
              <a:t>B</a:t>
            </a:r>
            <a:r>
              <a:rPr sz="3200" b="0" spc="-70" dirty="0">
                <a:latin typeface="Calibri"/>
                <a:cs typeface="Calibri"/>
              </a:rPr>
              <a:t>r</a:t>
            </a:r>
            <a:r>
              <a:rPr sz="3200" b="0" spc="-5" dirty="0">
                <a:latin typeface="Calibri"/>
                <a:cs typeface="Calibri"/>
              </a:rPr>
              <a:t>o</a:t>
            </a:r>
            <a:r>
              <a:rPr sz="3200" b="0" spc="5" dirty="0">
                <a:latin typeface="Calibri"/>
                <a:cs typeface="Calibri"/>
              </a:rPr>
              <a:t>ad</a:t>
            </a:r>
            <a:r>
              <a:rPr sz="3200" b="0" spc="-45" dirty="0">
                <a:latin typeface="Calibri"/>
                <a:cs typeface="Calibri"/>
              </a:rPr>
              <a:t>c</a:t>
            </a:r>
            <a:r>
              <a:rPr sz="3200" b="0" spc="5" dirty="0">
                <a:latin typeface="Calibri"/>
                <a:cs typeface="Calibri"/>
              </a:rPr>
              <a:t>a</a:t>
            </a:r>
            <a:r>
              <a:rPr sz="3200" b="0" spc="-40" dirty="0">
                <a:latin typeface="Calibri"/>
                <a:cs typeface="Calibri"/>
              </a:rPr>
              <a:t>s</a:t>
            </a:r>
            <a:r>
              <a:rPr sz="3200" b="0" spc="-15" dirty="0">
                <a:latin typeface="Calibri"/>
                <a:cs typeface="Calibri"/>
              </a:rPr>
              <a:t>t</a:t>
            </a:r>
            <a:r>
              <a:rPr sz="3200" b="0" spc="5" dirty="0">
                <a:latin typeface="Calibri"/>
                <a:cs typeface="Calibri"/>
              </a:rPr>
              <a:t> </a:t>
            </a:r>
            <a:r>
              <a:rPr sz="3200" b="0" spc="-80" dirty="0">
                <a:latin typeface="Calibri"/>
                <a:cs typeface="Calibri"/>
              </a:rPr>
              <a:t>R</a:t>
            </a:r>
            <a:r>
              <a:rPr sz="3200" b="0" spc="-25" dirty="0">
                <a:latin typeface="Calibri"/>
                <a:cs typeface="Calibri"/>
              </a:rPr>
              <a:t>e</a:t>
            </a:r>
            <a:r>
              <a:rPr sz="3200" b="0" spc="-5" dirty="0">
                <a:latin typeface="Calibri"/>
                <a:cs typeface="Calibri"/>
              </a:rPr>
              <a:t>s</a:t>
            </a:r>
            <a:r>
              <a:rPr sz="3200" b="0" dirty="0">
                <a:latin typeface="Calibri"/>
                <a:cs typeface="Calibri"/>
              </a:rPr>
              <a:t>ili</a:t>
            </a:r>
            <a:r>
              <a:rPr sz="3200" b="0" spc="-25" dirty="0">
                <a:latin typeface="Calibri"/>
                <a:cs typeface="Calibri"/>
              </a:rPr>
              <a:t>e</a:t>
            </a:r>
            <a:r>
              <a:rPr sz="3200" b="0" spc="5" dirty="0">
                <a:latin typeface="Calibri"/>
                <a:cs typeface="Calibri"/>
              </a:rPr>
              <a:t>n</a:t>
            </a:r>
            <a:r>
              <a:rPr sz="3200" b="0" spc="-20" dirty="0">
                <a:latin typeface="Calibri"/>
                <a:cs typeface="Calibri"/>
              </a:rPr>
              <a:t>c</a:t>
            </a:r>
            <a:r>
              <a:rPr sz="3200" b="0" spc="-15" dirty="0">
                <a:latin typeface="Calibri"/>
                <a:cs typeface="Calibri"/>
              </a:rPr>
              <a:t>y</a:t>
            </a:r>
            <a:r>
              <a:rPr sz="3200" b="0" dirty="0">
                <a:latin typeface="Calibri"/>
                <a:cs typeface="Calibri"/>
              </a:rPr>
              <a:t> </a:t>
            </a:r>
            <a:r>
              <a:rPr sz="3200" b="0" spc="5" dirty="0">
                <a:latin typeface="Calibri"/>
                <a:cs typeface="Calibri"/>
              </a:rPr>
              <a:t>Du</a:t>
            </a:r>
            <a:r>
              <a:rPr sz="3200" b="0" spc="-5" dirty="0">
                <a:latin typeface="Calibri"/>
                <a:cs typeface="Calibri"/>
              </a:rPr>
              <a:t>r</a:t>
            </a:r>
            <a:r>
              <a:rPr sz="3200" b="0" dirty="0">
                <a:latin typeface="Calibri"/>
                <a:cs typeface="Calibri"/>
              </a:rPr>
              <a:t>i</a:t>
            </a:r>
            <a:r>
              <a:rPr sz="3200" b="0" spc="5" dirty="0">
                <a:latin typeface="Calibri"/>
                <a:cs typeface="Calibri"/>
              </a:rPr>
              <a:t>n</a:t>
            </a:r>
            <a:r>
              <a:rPr sz="3200" b="0" spc="-15" dirty="0">
                <a:latin typeface="Calibri"/>
                <a:cs typeface="Calibri"/>
              </a:rPr>
              <a:t>g</a:t>
            </a:r>
            <a:r>
              <a:rPr sz="3200" b="0" spc="-20" dirty="0">
                <a:latin typeface="Calibri"/>
                <a:cs typeface="Calibri"/>
              </a:rPr>
              <a:t> Ma</a:t>
            </a:r>
            <a:r>
              <a:rPr sz="3200" b="0" spc="-5" dirty="0">
                <a:latin typeface="Calibri"/>
                <a:cs typeface="Calibri"/>
              </a:rPr>
              <a:t>j</a:t>
            </a:r>
            <a:r>
              <a:rPr sz="3200" b="0" spc="-15" dirty="0">
                <a:latin typeface="Calibri"/>
                <a:cs typeface="Calibri"/>
              </a:rPr>
              <a:t>or</a:t>
            </a:r>
            <a:r>
              <a:rPr sz="3200" b="0" spc="-5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S</a:t>
            </a:r>
            <a:r>
              <a:rPr sz="3200" b="0" spc="-45" dirty="0">
                <a:latin typeface="Calibri"/>
                <a:cs typeface="Calibri"/>
              </a:rPr>
              <a:t>t</a:t>
            </a:r>
            <a:r>
              <a:rPr sz="3200" b="0" spc="-20" dirty="0">
                <a:latin typeface="Calibri"/>
                <a:cs typeface="Calibri"/>
              </a:rPr>
              <a:t>or</a:t>
            </a:r>
            <a:r>
              <a:rPr sz="3200" b="0" spc="-25" dirty="0">
                <a:latin typeface="Calibri"/>
                <a:cs typeface="Calibri"/>
              </a:rPr>
              <a:t>m</a:t>
            </a:r>
            <a:r>
              <a:rPr sz="3200" b="0" dirty="0">
                <a:latin typeface="Calibri"/>
                <a:cs typeface="Calibri"/>
              </a:rPr>
              <a:t>s</a:t>
            </a:r>
            <a:r>
              <a:rPr sz="3200" b="0" spc="-5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a</a:t>
            </a:r>
            <a:r>
              <a:rPr sz="3200" b="0" spc="5" dirty="0">
                <a:latin typeface="Calibri"/>
                <a:cs typeface="Calibri"/>
              </a:rPr>
              <a:t>n</a:t>
            </a:r>
            <a:r>
              <a:rPr sz="3200" b="0" dirty="0">
                <a:latin typeface="Calibri"/>
                <a:cs typeface="Calibri"/>
              </a:rPr>
              <a:t>d</a:t>
            </a:r>
            <a:r>
              <a:rPr sz="3200" b="0" spc="5" dirty="0">
                <a:latin typeface="Calibri"/>
                <a:cs typeface="Calibri"/>
              </a:rPr>
              <a:t> D</a:t>
            </a:r>
            <a:r>
              <a:rPr sz="3200" b="0" dirty="0">
                <a:latin typeface="Calibri"/>
                <a:cs typeface="Calibri"/>
              </a:rPr>
              <a:t>i</a:t>
            </a:r>
            <a:r>
              <a:rPr sz="3200" b="0" spc="-5" dirty="0">
                <a:latin typeface="Calibri"/>
                <a:cs typeface="Calibri"/>
              </a:rPr>
              <a:t>s</a:t>
            </a:r>
            <a:r>
              <a:rPr sz="3200" b="0" dirty="0">
                <a:latin typeface="Calibri"/>
                <a:cs typeface="Calibri"/>
              </a:rPr>
              <a:t>a</a:t>
            </a:r>
            <a:r>
              <a:rPr sz="3200" b="0" spc="-40" dirty="0">
                <a:latin typeface="Calibri"/>
                <a:cs typeface="Calibri"/>
              </a:rPr>
              <a:t>s</a:t>
            </a:r>
            <a:r>
              <a:rPr sz="3200" b="0" spc="-50" dirty="0">
                <a:latin typeface="Calibri"/>
                <a:cs typeface="Calibri"/>
              </a:rPr>
              <a:t>t</a:t>
            </a:r>
            <a:r>
              <a:rPr sz="3200" b="0" spc="-25" dirty="0">
                <a:latin typeface="Calibri"/>
                <a:cs typeface="Calibri"/>
              </a:rPr>
              <a:t>e</a:t>
            </a:r>
            <a:r>
              <a:rPr sz="3200" b="0" spc="-75" dirty="0">
                <a:latin typeface="Calibri"/>
                <a:cs typeface="Calibri"/>
              </a:rPr>
              <a:t>r</a:t>
            </a:r>
            <a:r>
              <a:rPr sz="3200" b="0" dirty="0">
                <a:latin typeface="Calibri"/>
                <a:cs typeface="Calibri"/>
              </a:rPr>
              <a:t>s</a:t>
            </a:r>
            <a:r>
              <a:rPr sz="3200" b="0" spc="-5" dirty="0">
                <a:latin typeface="Calibri"/>
                <a:cs typeface="Calibri"/>
              </a:rPr>
              <a:t> </a:t>
            </a:r>
            <a:r>
              <a:rPr sz="3200" spc="-10" dirty="0"/>
              <a:t>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0791" y="1741932"/>
            <a:ext cx="7957184" cy="31188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75260">
              <a:lnSpc>
                <a:spcPts val="2590"/>
              </a:lnSpc>
            </a:pPr>
            <a:r>
              <a:rPr sz="2200" dirty="0">
                <a:latin typeface="Calibri"/>
                <a:cs typeface="Calibri"/>
              </a:rPr>
              <a:t>T</a:t>
            </a:r>
            <a:r>
              <a:rPr sz="2200" spc="-10" dirty="0">
                <a:latin typeface="Calibri"/>
                <a:cs typeface="Calibri"/>
              </a:rPr>
              <a:t>h</a:t>
            </a:r>
            <a:r>
              <a:rPr sz="2200" spc="-15" dirty="0">
                <a:latin typeface="Calibri"/>
                <a:cs typeface="Calibri"/>
              </a:rPr>
              <a:t>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10" dirty="0">
                <a:latin typeface="Calibri"/>
                <a:cs typeface="Calibri"/>
              </a:rPr>
              <a:t>W</a:t>
            </a:r>
            <a:r>
              <a:rPr sz="2200" spc="-15" dirty="0">
                <a:latin typeface="Calibri"/>
                <a:cs typeface="Calibri"/>
              </a:rPr>
              <a:t>or</a:t>
            </a:r>
            <a:r>
              <a:rPr sz="2200" spc="-10" dirty="0">
                <a:latin typeface="Calibri"/>
                <a:cs typeface="Calibri"/>
              </a:rPr>
              <a:t>k</a:t>
            </a:r>
            <a:r>
              <a:rPr sz="2200" spc="-5" dirty="0">
                <a:latin typeface="Calibri"/>
                <a:cs typeface="Calibri"/>
              </a:rPr>
              <a:t>i</a:t>
            </a:r>
            <a:r>
              <a:rPr sz="2200" spc="-10" dirty="0">
                <a:latin typeface="Calibri"/>
                <a:cs typeface="Calibri"/>
              </a:rPr>
              <a:t>n</a:t>
            </a:r>
            <a:r>
              <a:rPr sz="2200" spc="-15" dirty="0">
                <a:latin typeface="Calibri"/>
                <a:cs typeface="Calibri"/>
              </a:rPr>
              <a:t>g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G</a:t>
            </a:r>
            <a:r>
              <a:rPr sz="2200" spc="-50" dirty="0">
                <a:latin typeface="Calibri"/>
                <a:cs typeface="Calibri"/>
              </a:rPr>
              <a:t>r</a:t>
            </a:r>
            <a:r>
              <a:rPr sz="2200" dirty="0">
                <a:latin typeface="Calibri"/>
                <a:cs typeface="Calibri"/>
              </a:rPr>
              <a:t>o</a:t>
            </a:r>
            <a:r>
              <a:rPr sz="2200" spc="-10" dirty="0">
                <a:latin typeface="Calibri"/>
                <a:cs typeface="Calibri"/>
              </a:rPr>
              <a:t>u</a:t>
            </a:r>
            <a:r>
              <a:rPr sz="2200" dirty="0">
                <a:latin typeface="Calibri"/>
                <a:cs typeface="Calibri"/>
              </a:rPr>
              <a:t>p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w</a:t>
            </a:r>
            <a:r>
              <a:rPr sz="2200" spc="-5" dirty="0">
                <a:latin typeface="Calibri"/>
                <a:cs typeface="Calibri"/>
              </a:rPr>
              <a:t>il</a:t>
            </a:r>
            <a:r>
              <a:rPr sz="2200" dirty="0">
                <a:latin typeface="Calibri"/>
                <a:cs typeface="Calibri"/>
              </a:rPr>
              <a:t>l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s</a:t>
            </a:r>
            <a:r>
              <a:rPr sz="2200" spc="-10" dirty="0">
                <a:latin typeface="Calibri"/>
                <a:cs typeface="Calibri"/>
              </a:rPr>
              <a:t>tudy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-10" dirty="0">
                <a:latin typeface="Calibri"/>
                <a:cs typeface="Calibri"/>
              </a:rPr>
              <a:t>n</a:t>
            </a:r>
            <a:r>
              <a:rPr sz="2200" dirty="0">
                <a:latin typeface="Calibri"/>
                <a:cs typeface="Calibri"/>
              </a:rPr>
              <a:t>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</a:t>
            </a:r>
            <a:r>
              <a:rPr sz="2200" spc="-20" dirty="0">
                <a:latin typeface="Calibri"/>
                <a:cs typeface="Calibri"/>
              </a:rPr>
              <a:t>e</a:t>
            </a:r>
            <a:r>
              <a:rPr sz="2200" spc="-40" dirty="0">
                <a:latin typeface="Calibri"/>
                <a:cs typeface="Calibri"/>
              </a:rPr>
              <a:t>v</a:t>
            </a:r>
            <a:r>
              <a:rPr sz="2200" dirty="0">
                <a:latin typeface="Calibri"/>
                <a:cs typeface="Calibri"/>
              </a:rPr>
              <a:t>e</a:t>
            </a:r>
            <a:r>
              <a:rPr sz="2200" spc="-5" dirty="0">
                <a:latin typeface="Calibri"/>
                <a:cs typeface="Calibri"/>
              </a:rPr>
              <a:t>l</a:t>
            </a:r>
            <a:r>
              <a:rPr sz="2200" dirty="0">
                <a:latin typeface="Calibri"/>
                <a:cs typeface="Calibri"/>
              </a:rPr>
              <a:t>op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45" dirty="0">
                <a:latin typeface="Calibri"/>
                <a:cs typeface="Calibri"/>
              </a:rPr>
              <a:t>r</a:t>
            </a:r>
            <a:r>
              <a:rPr sz="2200" spc="-15" dirty="0">
                <a:latin typeface="Calibri"/>
                <a:cs typeface="Calibri"/>
              </a:rPr>
              <a:t>e</a:t>
            </a:r>
            <a:r>
              <a:rPr sz="2200" spc="-35" dirty="0">
                <a:latin typeface="Calibri"/>
                <a:cs typeface="Calibri"/>
              </a:rPr>
              <a:t>c</a:t>
            </a:r>
            <a:r>
              <a:rPr sz="2200" dirty="0">
                <a:latin typeface="Calibri"/>
                <a:cs typeface="Calibri"/>
              </a:rPr>
              <a:t>o</a:t>
            </a:r>
            <a:r>
              <a:rPr sz="2200" spc="5" dirty="0">
                <a:latin typeface="Calibri"/>
                <a:cs typeface="Calibri"/>
              </a:rPr>
              <a:t>m</a:t>
            </a:r>
            <a:r>
              <a:rPr sz="2200" spc="-15" dirty="0">
                <a:latin typeface="Calibri"/>
                <a:cs typeface="Calibri"/>
              </a:rPr>
              <a:t>me</a:t>
            </a:r>
            <a:r>
              <a:rPr sz="2200" spc="-25" dirty="0">
                <a:latin typeface="Calibri"/>
                <a:cs typeface="Calibri"/>
              </a:rPr>
              <a:t>n</a:t>
            </a:r>
            <a:r>
              <a:rPr sz="2200" spc="-10" dirty="0">
                <a:latin typeface="Calibri"/>
                <a:cs typeface="Calibri"/>
              </a:rPr>
              <a:t>d</a:t>
            </a:r>
            <a:r>
              <a:rPr sz="2200" spc="-25" dirty="0">
                <a:latin typeface="Calibri"/>
                <a:cs typeface="Calibri"/>
              </a:rPr>
              <a:t>a</a:t>
            </a:r>
            <a:r>
              <a:rPr sz="2200" spc="-10" dirty="0">
                <a:latin typeface="Calibri"/>
                <a:cs typeface="Calibri"/>
              </a:rPr>
              <a:t>t</a:t>
            </a:r>
            <a:r>
              <a:rPr sz="2200" spc="-5" dirty="0">
                <a:latin typeface="Calibri"/>
                <a:cs typeface="Calibri"/>
              </a:rPr>
              <a:t>i</a:t>
            </a:r>
            <a:r>
              <a:rPr sz="2200" dirty="0">
                <a:latin typeface="Calibri"/>
                <a:cs typeface="Calibri"/>
              </a:rPr>
              <a:t>o</a:t>
            </a:r>
            <a:r>
              <a:rPr sz="2200" spc="-10" dirty="0">
                <a:latin typeface="Calibri"/>
                <a:cs typeface="Calibri"/>
              </a:rPr>
              <a:t>n</a:t>
            </a:r>
            <a:r>
              <a:rPr sz="2200" dirty="0">
                <a:latin typeface="Calibri"/>
                <a:cs typeface="Calibri"/>
              </a:rPr>
              <a:t>s </a:t>
            </a:r>
            <a:r>
              <a:rPr sz="2200" spc="-45" dirty="0">
                <a:latin typeface="Calibri"/>
                <a:cs typeface="Calibri"/>
              </a:rPr>
              <a:t>f</a:t>
            </a:r>
            <a:r>
              <a:rPr sz="2200" spc="-10" dirty="0">
                <a:latin typeface="Calibri"/>
                <a:cs typeface="Calibri"/>
              </a:rPr>
              <a:t>or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th</a:t>
            </a:r>
            <a:r>
              <a:rPr sz="2200" spc="-15" dirty="0">
                <a:latin typeface="Calibri"/>
                <a:cs typeface="Calibri"/>
              </a:rPr>
              <a:t>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CSR</a:t>
            </a:r>
            <a:r>
              <a:rPr sz="2200" spc="-15" dirty="0">
                <a:latin typeface="Calibri"/>
                <a:cs typeface="Calibri"/>
              </a:rPr>
              <a:t>I</a:t>
            </a:r>
            <a:r>
              <a:rPr sz="2200" spc="95" dirty="0">
                <a:latin typeface="Calibri"/>
                <a:cs typeface="Calibri"/>
              </a:rPr>
              <a:t>C</a:t>
            </a:r>
            <a:r>
              <a:rPr sz="2200" spc="-145" dirty="0">
                <a:latin typeface="Calibri"/>
                <a:cs typeface="Calibri"/>
              </a:rPr>
              <a:t>’</a:t>
            </a:r>
            <a:r>
              <a:rPr sz="2200" dirty="0">
                <a:latin typeface="Calibri"/>
                <a:cs typeface="Calibri"/>
              </a:rPr>
              <a:t>s </a:t>
            </a:r>
            <a:r>
              <a:rPr sz="2200" spc="-35" dirty="0">
                <a:latin typeface="Calibri"/>
                <a:cs typeface="Calibri"/>
              </a:rPr>
              <a:t>c</a:t>
            </a:r>
            <a:r>
              <a:rPr sz="2200" dirty="0">
                <a:latin typeface="Calibri"/>
                <a:cs typeface="Calibri"/>
              </a:rPr>
              <a:t>o</a:t>
            </a:r>
            <a:r>
              <a:rPr sz="2200" spc="-5" dirty="0">
                <a:latin typeface="Calibri"/>
                <a:cs typeface="Calibri"/>
              </a:rPr>
              <a:t>n</a:t>
            </a:r>
            <a:r>
              <a:rPr sz="2200" dirty="0">
                <a:latin typeface="Calibri"/>
                <a:cs typeface="Calibri"/>
              </a:rPr>
              <a:t>s</a:t>
            </a:r>
            <a:r>
              <a:rPr sz="2200" spc="-10" dirty="0">
                <a:latin typeface="Calibri"/>
                <a:cs typeface="Calibri"/>
              </a:rPr>
              <a:t>i</a:t>
            </a:r>
            <a:r>
              <a:rPr sz="2200" spc="-5" dirty="0">
                <a:latin typeface="Calibri"/>
                <a:cs typeface="Calibri"/>
              </a:rPr>
              <a:t>d</a:t>
            </a:r>
            <a:r>
              <a:rPr sz="2200" spc="-10" dirty="0">
                <a:latin typeface="Calibri"/>
                <a:cs typeface="Calibri"/>
              </a:rPr>
              <a:t>e</a:t>
            </a:r>
            <a:r>
              <a:rPr sz="2200" spc="-60" dirty="0">
                <a:latin typeface="Calibri"/>
                <a:cs typeface="Calibri"/>
              </a:rPr>
              <a:t>r</a:t>
            </a:r>
            <a:r>
              <a:rPr sz="2200" spc="-25" dirty="0">
                <a:latin typeface="Calibri"/>
                <a:cs typeface="Calibri"/>
              </a:rPr>
              <a:t>a</a:t>
            </a:r>
            <a:r>
              <a:rPr sz="2200" spc="-10" dirty="0">
                <a:latin typeface="Calibri"/>
                <a:cs typeface="Calibri"/>
              </a:rPr>
              <a:t>ti</a:t>
            </a:r>
            <a:r>
              <a:rPr sz="2200" dirty="0">
                <a:latin typeface="Calibri"/>
                <a:cs typeface="Calibri"/>
              </a:rPr>
              <a:t>on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</a:t>
            </a:r>
            <a:r>
              <a:rPr sz="2200" spc="-5" dirty="0">
                <a:latin typeface="Calibri"/>
                <a:cs typeface="Calibri"/>
              </a:rPr>
              <a:t>u</a:t>
            </a:r>
            <a:r>
              <a:rPr sz="2200" spc="-20" dirty="0">
                <a:latin typeface="Calibri"/>
                <a:cs typeface="Calibri"/>
              </a:rPr>
              <a:t>r</a:t>
            </a:r>
            <a:r>
              <a:rPr sz="2200" spc="-45" dirty="0">
                <a:latin typeface="Calibri"/>
                <a:cs typeface="Calibri"/>
              </a:rPr>
              <a:t>r</a:t>
            </a:r>
            <a:r>
              <a:rPr sz="2200" spc="-10" dirty="0">
                <a:latin typeface="Calibri"/>
                <a:cs typeface="Calibri"/>
              </a:rPr>
              <a:t>e</a:t>
            </a:r>
            <a:r>
              <a:rPr sz="2200" spc="-30" dirty="0">
                <a:latin typeface="Calibri"/>
                <a:cs typeface="Calibri"/>
              </a:rPr>
              <a:t>n</a:t>
            </a:r>
            <a:r>
              <a:rPr sz="2200" spc="-10" dirty="0">
                <a:latin typeface="Calibri"/>
                <a:cs typeface="Calibri"/>
              </a:rPr>
              <a:t>t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</a:t>
            </a:r>
            <a:r>
              <a:rPr sz="2200" spc="-10" dirty="0">
                <a:latin typeface="Calibri"/>
                <a:cs typeface="Calibri"/>
              </a:rPr>
              <a:t>e</a:t>
            </a:r>
            <a:r>
              <a:rPr sz="2200" spc="-25" dirty="0">
                <a:latin typeface="Calibri"/>
                <a:cs typeface="Calibri"/>
              </a:rPr>
              <a:t>s</a:t>
            </a:r>
            <a:r>
              <a:rPr sz="2200" spc="-10" dirty="0">
                <a:latin typeface="Calibri"/>
                <a:cs typeface="Calibri"/>
              </a:rPr>
              <a:t>t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</a:t>
            </a:r>
            <a:r>
              <a:rPr sz="2200" spc="-60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-20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ti</a:t>
            </a:r>
            <a:r>
              <a:rPr sz="2200" spc="-20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s. 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</a:t>
            </a:r>
            <a:r>
              <a:rPr sz="2200" spc="-5" dirty="0">
                <a:latin typeface="Calibri"/>
                <a:cs typeface="Calibri"/>
              </a:rPr>
              <a:t>h</a:t>
            </a:r>
            <a:r>
              <a:rPr sz="2200" spc="-10" dirty="0">
                <a:latin typeface="Calibri"/>
                <a:cs typeface="Calibri"/>
              </a:rPr>
              <a:t>i</a:t>
            </a:r>
            <a:r>
              <a:rPr sz="2200" dirty="0">
                <a:latin typeface="Calibri"/>
                <a:cs typeface="Calibri"/>
              </a:rPr>
              <a:t>s </a:t>
            </a:r>
            <a:r>
              <a:rPr sz="2200" spc="-40" dirty="0">
                <a:latin typeface="Calibri"/>
                <a:cs typeface="Calibri"/>
              </a:rPr>
              <a:t>w</a:t>
            </a:r>
            <a:r>
              <a:rPr sz="2200" dirty="0">
                <a:latin typeface="Calibri"/>
                <a:cs typeface="Calibri"/>
              </a:rPr>
              <a:t>o</a:t>
            </a:r>
            <a:r>
              <a:rPr sz="2200" spc="-5" dirty="0">
                <a:latin typeface="Calibri"/>
                <a:cs typeface="Calibri"/>
              </a:rPr>
              <a:t>u</a:t>
            </a:r>
            <a:r>
              <a:rPr sz="2200" spc="-10" dirty="0">
                <a:latin typeface="Calibri"/>
                <a:cs typeface="Calibri"/>
              </a:rPr>
              <a:t>l</a:t>
            </a:r>
            <a:r>
              <a:rPr sz="2200" dirty="0">
                <a:latin typeface="Calibri"/>
                <a:cs typeface="Calibri"/>
              </a:rPr>
              <a:t>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</a:t>
            </a:r>
            <a:r>
              <a:rPr sz="2200" spc="-5" dirty="0">
                <a:latin typeface="Calibri"/>
                <a:cs typeface="Calibri"/>
              </a:rPr>
              <a:t>n</a:t>
            </a:r>
            <a:r>
              <a:rPr sz="2200" spc="-20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l</a:t>
            </a:r>
            <a:r>
              <a:rPr sz="2200" spc="-5" dirty="0">
                <a:latin typeface="Calibri"/>
                <a:cs typeface="Calibri"/>
              </a:rPr>
              <a:t>ud</a:t>
            </a:r>
            <a:r>
              <a:rPr sz="2200" spc="-10" dirty="0">
                <a:latin typeface="Calibri"/>
                <a:cs typeface="Calibri"/>
              </a:rPr>
              <a:t>e: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812800" marR="508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0" dirty="0">
                <a:latin typeface="Calibri"/>
                <a:cs typeface="Calibri"/>
              </a:rPr>
              <a:t>p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on</a:t>
            </a:r>
            <a:r>
              <a:rPr sz="2000" dirty="0">
                <a:latin typeface="Calibri"/>
                <a:cs typeface="Calibri"/>
              </a:rPr>
              <a:t>s a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on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5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ck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 p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40" dirty="0">
                <a:latin typeface="Calibri"/>
                <a:cs typeface="Calibri"/>
              </a:rPr>
              <a:t>w</a:t>
            </a:r>
            <a:r>
              <a:rPr sz="2000" spc="-10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40" dirty="0">
                <a:latin typeface="Calibri"/>
                <a:cs typeface="Calibri"/>
              </a:rPr>
              <a:t>w</a:t>
            </a:r>
            <a:r>
              <a:rPr sz="2000" spc="-10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tud</a:t>
            </a:r>
            <a:r>
              <a:rPr sz="2000" dirty="0">
                <a:latin typeface="Calibri"/>
                <a:cs typeface="Calibri"/>
              </a:rPr>
              <a:t>io</a:t>
            </a:r>
          </a:p>
          <a:p>
            <a:pPr marL="812800" marR="243204" indent="-34290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sz="2000" spc="-1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io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TV </a:t>
            </a:r>
            <a:r>
              <a:rPr sz="2000" spc="-5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ss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he</a:t>
            </a:r>
            <a:r>
              <a:rPr sz="2000" spc="-10" dirty="0">
                <a:latin typeface="Calibri"/>
                <a:cs typeface="Calibri"/>
              </a:rPr>
              <a:t>y </a:t>
            </a:r>
            <a:r>
              <a:rPr sz="2000" spc="-2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 t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0" dirty="0">
                <a:latin typeface="Calibri"/>
                <a:cs typeface="Calibri"/>
              </a:rPr>
              <a:t>d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0" dirty="0">
                <a:latin typeface="Calibri"/>
                <a:cs typeface="Calibri"/>
              </a:rPr>
              <a:t>mm</a:t>
            </a:r>
            <a:r>
              <a:rPr sz="2000" spc="-5" dirty="0">
                <a:latin typeface="Calibri"/>
                <a:cs typeface="Calibri"/>
              </a:rPr>
              <a:t>un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y </a:t>
            </a:r>
            <a:r>
              <a:rPr sz="2000" dirty="0">
                <a:latin typeface="Calibri"/>
                <a:cs typeface="Calibri"/>
              </a:rPr>
              <a:t>if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 is a 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40" dirty="0">
                <a:latin typeface="Calibri"/>
                <a:cs typeface="Calibri"/>
              </a:rPr>
              <a:t>w</a:t>
            </a:r>
            <a:r>
              <a:rPr sz="2000" spc="-10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ou</a:t>
            </a:r>
            <a:r>
              <a:rPr sz="2000" spc="-2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g</a:t>
            </a:r>
            <a:r>
              <a:rPr sz="2000" spc="-10" dirty="0">
                <a:latin typeface="Calibri"/>
                <a:cs typeface="Calibri"/>
              </a:rPr>
              <a:t>e</a:t>
            </a:r>
            <a:endParaRPr sz="2000" dirty="0">
              <a:latin typeface="Calibri"/>
              <a:cs typeface="Calibri"/>
            </a:endParaRPr>
          </a:p>
          <a:p>
            <a:pPr marL="812800" marR="5080" indent="-34290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sz="2000" spc="-50" dirty="0">
                <a:latin typeface="Calibri"/>
                <a:cs typeface="Calibri"/>
              </a:rPr>
              <a:t>R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spc="-15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spc="-15" dirty="0">
                <a:latin typeface="Calibri"/>
                <a:cs typeface="Calibri"/>
              </a:rPr>
              <a:t>w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h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ne</a:t>
            </a:r>
            <a:r>
              <a:rPr sz="2000" spc="-15" dirty="0">
                <a:latin typeface="Calibri"/>
                <a:cs typeface="Calibri"/>
              </a:rPr>
              <a:t>w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 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ial </a:t>
            </a:r>
            <a:r>
              <a:rPr sz="2000" spc="-15" dirty="0">
                <a:latin typeface="Calibri"/>
                <a:cs typeface="Calibri"/>
              </a:rPr>
              <a:t>me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ia f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spc="-1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on</a:t>
            </a:r>
            <a:r>
              <a:rPr sz="2000" dirty="0">
                <a:latin typeface="Calibri"/>
                <a:cs typeface="Calibri"/>
              </a:rPr>
              <a:t>s in</a:t>
            </a:r>
            <a:r>
              <a:rPr sz="2000" spc="-5" dirty="0">
                <a:latin typeface="Calibri"/>
                <a:cs typeface="Calibri"/>
              </a:rPr>
              <a:t> t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5" dirty="0">
                <a:latin typeface="Calibri"/>
                <a:cs typeface="Calibri"/>
              </a:rPr>
              <a:t>me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 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s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</a:p>
        </p:txBody>
      </p:sp>
      <p:sp>
        <p:nvSpPr>
          <p:cNvPr id="4" name="object 4"/>
          <p:cNvSpPr/>
          <p:nvPr/>
        </p:nvSpPr>
        <p:spPr>
          <a:xfrm>
            <a:off x="194378" y="57642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</a:t>
            </a:fld>
            <a:endParaRPr spc="-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9740" rIns="0" bIns="0" rtlCol="0">
            <a:spAutoFit/>
          </a:bodyPr>
          <a:lstStyle/>
          <a:p>
            <a:pPr marL="156210">
              <a:lnSpc>
                <a:spcPct val="100000"/>
              </a:lnSpc>
            </a:pPr>
            <a:r>
              <a:rPr spc="-215" dirty="0"/>
              <a:t>W</a:t>
            </a:r>
            <a:r>
              <a:rPr spc="-30" dirty="0"/>
              <a:t>o</a:t>
            </a:r>
            <a:r>
              <a:rPr spc="-5" dirty="0"/>
              <a:t>r</a:t>
            </a:r>
            <a:r>
              <a:rPr spc="-25" dirty="0"/>
              <a:t>kin</a:t>
            </a:r>
            <a:r>
              <a:rPr dirty="0"/>
              <a:t>g</a:t>
            </a:r>
            <a:r>
              <a:rPr spc="5" dirty="0"/>
              <a:t> </a:t>
            </a:r>
            <a:r>
              <a:rPr spc="-5" dirty="0"/>
              <a:t>G</a:t>
            </a:r>
            <a:r>
              <a:rPr spc="-55" dirty="0"/>
              <a:t>r</a:t>
            </a:r>
            <a:r>
              <a:rPr spc="-30" dirty="0"/>
              <a:t>o</a:t>
            </a:r>
            <a:r>
              <a:rPr spc="-25" dirty="0"/>
              <a:t>up</a:t>
            </a:r>
            <a:r>
              <a:rPr spc="5" dirty="0"/>
              <a:t> </a:t>
            </a:r>
            <a:r>
              <a:rPr spc="-25" dirty="0"/>
              <a:t>5</a:t>
            </a:r>
            <a:r>
              <a:rPr dirty="0"/>
              <a:t> </a:t>
            </a:r>
            <a:r>
              <a:rPr spc="5" dirty="0"/>
              <a:t>M</a:t>
            </a:r>
            <a:r>
              <a:rPr spc="-5" dirty="0"/>
              <a:t>e</a:t>
            </a:r>
            <a:r>
              <a:rPr spc="-10" dirty="0"/>
              <a:t>m</a:t>
            </a:r>
            <a:r>
              <a:rPr spc="-25" dirty="0"/>
              <a:t>b</a:t>
            </a:r>
            <a:r>
              <a:rPr spc="-5" dirty="0"/>
              <a:t>e</a:t>
            </a:r>
            <a:r>
              <a:rPr spc="-55" dirty="0"/>
              <a:t>r</a:t>
            </a:r>
            <a:r>
              <a:rPr spc="-20" dirty="0"/>
              <a:t>s</a:t>
            </a:r>
          </a:p>
        </p:txBody>
      </p:sp>
      <p:sp>
        <p:nvSpPr>
          <p:cNvPr id="3" name="object 3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643052" y="5672613"/>
            <a:ext cx="191198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20" dirty="0">
                <a:latin typeface="Calibri"/>
                <a:cs typeface="Calibri"/>
              </a:rPr>
              <a:t>F</a:t>
            </a:r>
            <a:r>
              <a:rPr sz="1400" b="1" spc="-5" dirty="0">
                <a:latin typeface="Calibri"/>
                <a:cs typeface="Calibri"/>
              </a:rPr>
              <a:t>C</a:t>
            </a:r>
            <a:r>
              <a:rPr sz="1400" b="1" dirty="0">
                <a:latin typeface="Calibri"/>
                <a:cs typeface="Calibri"/>
              </a:rPr>
              <a:t>C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L</a:t>
            </a:r>
            <a:r>
              <a:rPr sz="1400" b="1" dirty="0">
                <a:latin typeface="Calibri"/>
                <a:cs typeface="Calibri"/>
              </a:rPr>
              <a:t>i</a:t>
            </a:r>
            <a:r>
              <a:rPr sz="1400" b="1" spc="-15" dirty="0">
                <a:latin typeface="Calibri"/>
                <a:cs typeface="Calibri"/>
              </a:rPr>
              <a:t>a</a:t>
            </a:r>
            <a:r>
              <a:rPr sz="1400" b="1" dirty="0">
                <a:latin typeface="Calibri"/>
                <a:cs typeface="Calibri"/>
              </a:rPr>
              <a:t>i</a:t>
            </a:r>
            <a:r>
              <a:rPr sz="1400" b="1" spc="-10" dirty="0">
                <a:latin typeface="Calibri"/>
                <a:cs typeface="Calibri"/>
              </a:rPr>
              <a:t>s</a:t>
            </a:r>
            <a:r>
              <a:rPr sz="1400" b="1" spc="-15" dirty="0">
                <a:latin typeface="Calibri"/>
                <a:cs typeface="Calibri"/>
              </a:rPr>
              <a:t>on</a:t>
            </a:r>
            <a:r>
              <a:rPr sz="1400" b="1" spc="-5" dirty="0">
                <a:latin typeface="Calibri"/>
                <a:cs typeface="Calibri"/>
              </a:rPr>
              <a:t>: </a:t>
            </a:r>
            <a:r>
              <a:rPr sz="1400" b="1" spc="-40" dirty="0">
                <a:latin typeface="Calibri"/>
                <a:cs typeface="Calibri"/>
              </a:rPr>
              <a:t>R</a:t>
            </a:r>
            <a:r>
              <a:rPr sz="1400" b="1" spc="-15" dirty="0">
                <a:latin typeface="Calibri"/>
                <a:cs typeface="Calibri"/>
              </a:rPr>
              <a:t>ob</a:t>
            </a:r>
            <a:r>
              <a:rPr sz="1400" b="1" spc="-5" dirty="0">
                <a:latin typeface="Calibri"/>
                <a:cs typeface="Calibri"/>
              </a:rPr>
              <a:t>e</a:t>
            </a:r>
            <a:r>
              <a:rPr sz="1400" b="1" dirty="0">
                <a:latin typeface="Calibri"/>
                <a:cs typeface="Calibri"/>
              </a:rPr>
              <a:t>r</a:t>
            </a:r>
            <a:r>
              <a:rPr sz="1400" b="1" spc="-5" dirty="0">
                <a:latin typeface="Calibri"/>
                <a:cs typeface="Calibri"/>
              </a:rPr>
              <a:t>t </a:t>
            </a:r>
            <a:r>
              <a:rPr sz="1400" b="1" spc="-15" dirty="0">
                <a:latin typeface="Calibri"/>
                <a:cs typeface="Calibri"/>
              </a:rPr>
              <a:t>F</a:t>
            </a:r>
            <a:r>
              <a:rPr sz="1400" b="1" dirty="0">
                <a:latin typeface="Calibri"/>
                <a:cs typeface="Calibri"/>
              </a:rPr>
              <a:t>i</a:t>
            </a:r>
            <a:r>
              <a:rPr sz="1400" b="1" spc="-1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l</a:t>
            </a:r>
            <a:r>
              <a:rPr sz="1400" b="1" spc="-20" dirty="0">
                <a:latin typeface="Calibri"/>
                <a:cs typeface="Calibri"/>
              </a:rPr>
              <a:t>e</a:t>
            </a:r>
            <a:r>
              <a:rPr sz="1400" b="1" spc="-10" dirty="0">
                <a:latin typeface="Calibri"/>
                <a:cs typeface="Calibri"/>
              </a:rPr>
              <a:t>y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6</a:t>
            </a:fld>
            <a:endParaRPr spc="-10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FDCF863-3ADA-4B6A-A212-A0051C8B6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003969"/>
              </p:ext>
            </p:extLst>
          </p:nvPr>
        </p:nvGraphicFramePr>
        <p:xfrm>
          <a:off x="609600" y="1394585"/>
          <a:ext cx="8229600" cy="3901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5" imgW="8172360" imgH="4200405" progId="Excel.Sheet.12">
                  <p:embed/>
                </p:oleObj>
              </mc:Choice>
              <mc:Fallback>
                <p:oleObj name="Worksheet" r:id="rId5" imgW="8172360" imgH="420040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1394585"/>
                        <a:ext cx="8229600" cy="3901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738771"/>
            <a:ext cx="5942330" cy="224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475" indent="-231775">
              <a:lnSpc>
                <a:spcPct val="100000"/>
              </a:lnSpc>
              <a:buFont typeface="Arial"/>
              <a:buChar char="•"/>
              <a:tabLst>
                <a:tab pos="244475" algn="l"/>
              </a:tabLst>
            </a:pPr>
            <a:r>
              <a:rPr sz="2800" b="1" spc="-140" dirty="0">
                <a:latin typeface="Calibri"/>
                <a:cs typeface="Calibri"/>
              </a:rPr>
              <a:t>W</a:t>
            </a:r>
            <a:r>
              <a:rPr sz="2800" b="1" spc="-20" dirty="0">
                <a:latin typeface="Calibri"/>
                <a:cs typeface="Calibri"/>
              </a:rPr>
              <a:t>o</a:t>
            </a:r>
            <a:r>
              <a:rPr sz="2800" b="1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i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dirty="0">
                <a:latin typeface="Calibri"/>
                <a:cs typeface="Calibri"/>
              </a:rPr>
              <a:t>g G</a:t>
            </a:r>
            <a:r>
              <a:rPr sz="2800" b="1" spc="-30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ou</a:t>
            </a:r>
            <a:r>
              <a:rPr sz="2800" b="1" spc="-15" dirty="0">
                <a:latin typeface="Calibri"/>
                <a:cs typeface="Calibri"/>
              </a:rPr>
              <a:t>p</a:t>
            </a:r>
            <a:r>
              <a:rPr sz="2800" b="1" dirty="0">
                <a:latin typeface="Calibri"/>
                <a:cs typeface="Calibri"/>
              </a:rPr>
              <a:t> Me</a:t>
            </a:r>
            <a:r>
              <a:rPr sz="2800" b="1" spc="-5" dirty="0">
                <a:latin typeface="Calibri"/>
                <a:cs typeface="Calibri"/>
              </a:rPr>
              <a:t>m</a:t>
            </a:r>
            <a:r>
              <a:rPr sz="2800" b="1" spc="-20" dirty="0">
                <a:latin typeface="Calibri"/>
                <a:cs typeface="Calibri"/>
              </a:rPr>
              <a:t>b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30" dirty="0">
                <a:latin typeface="Calibri"/>
                <a:cs typeface="Calibri"/>
              </a:rPr>
              <a:t>r</a:t>
            </a:r>
            <a:r>
              <a:rPr sz="2800" b="1" spc="-25" dirty="0">
                <a:latin typeface="Calibri"/>
                <a:cs typeface="Calibri"/>
              </a:rPr>
              <a:t>s</a:t>
            </a:r>
            <a:r>
              <a:rPr sz="2800" b="1" spc="-20" dirty="0">
                <a:latin typeface="Calibri"/>
                <a:cs typeface="Calibri"/>
              </a:rPr>
              <a:t>h</a:t>
            </a:r>
            <a:r>
              <a:rPr sz="2800" b="1" spc="-15" dirty="0">
                <a:latin typeface="Calibri"/>
                <a:cs typeface="Calibri"/>
              </a:rPr>
              <a:t>i</a:t>
            </a:r>
            <a:r>
              <a:rPr sz="2800" b="1" spc="-20" dirty="0">
                <a:latin typeface="Calibri"/>
                <a:cs typeface="Calibri"/>
              </a:rPr>
              <a:t>p</a:t>
            </a:r>
            <a:r>
              <a:rPr sz="2800" b="1" spc="-10" dirty="0">
                <a:latin typeface="Calibri"/>
                <a:cs typeface="Calibri"/>
              </a:rPr>
              <a:t>: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Fi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ali</a:t>
            </a:r>
            <a:r>
              <a:rPr sz="2800" b="1" spc="-55" dirty="0">
                <a:latin typeface="Calibri"/>
                <a:cs typeface="Calibri"/>
              </a:rPr>
              <a:t>z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244475" indent="-231775">
              <a:lnSpc>
                <a:spcPct val="100000"/>
              </a:lnSpc>
              <a:buFont typeface="Arial"/>
              <a:buChar char="•"/>
              <a:tabLst>
                <a:tab pos="244475" algn="l"/>
              </a:tabLst>
            </a:pPr>
            <a:r>
              <a:rPr sz="2800" b="1" spc="-229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k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G</a:t>
            </a:r>
            <a:r>
              <a:rPr sz="2800" b="1" spc="-30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ou</a:t>
            </a:r>
            <a:r>
              <a:rPr sz="2800" b="1" spc="-15" dirty="0">
                <a:latin typeface="Calibri"/>
                <a:cs typeface="Calibri"/>
              </a:rPr>
              <a:t>p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5" dirty="0">
                <a:latin typeface="Calibri"/>
                <a:cs typeface="Calibri"/>
              </a:rPr>
              <a:t>C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5" dirty="0">
                <a:latin typeface="Calibri"/>
                <a:cs typeface="Calibri"/>
              </a:rPr>
              <a:t>-</a:t>
            </a:r>
            <a:r>
              <a:rPr sz="2800" b="1" spc="-10" dirty="0">
                <a:latin typeface="Calibri"/>
                <a:cs typeface="Calibri"/>
              </a:rPr>
              <a:t>C</a:t>
            </a:r>
            <a:r>
              <a:rPr sz="2800" b="1" spc="-20" dirty="0">
                <a:latin typeface="Calibri"/>
                <a:cs typeface="Calibri"/>
              </a:rPr>
              <a:t>h</a:t>
            </a:r>
            <a:r>
              <a:rPr sz="2800" b="1" spc="-15" dirty="0">
                <a:latin typeface="Calibri"/>
                <a:cs typeface="Calibri"/>
              </a:rPr>
              <a:t>ai</a:t>
            </a:r>
            <a:r>
              <a:rPr sz="2800" b="1" spc="-30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s</a:t>
            </a:r>
            <a:r>
              <a:rPr sz="2800" b="1" spc="-10" dirty="0">
                <a:latin typeface="Calibri"/>
                <a:cs typeface="Calibri"/>
              </a:rPr>
              <a:t>: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55" dirty="0">
                <a:latin typeface="Calibri"/>
                <a:cs typeface="Calibri"/>
              </a:rPr>
              <a:t>s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b</a:t>
            </a:r>
            <a:r>
              <a:rPr sz="2800" b="1" spc="-15" dirty="0">
                <a:latin typeface="Calibri"/>
                <a:cs typeface="Calibri"/>
              </a:rPr>
              <a:t>li</a:t>
            </a:r>
            <a:r>
              <a:rPr sz="2800" b="1" spc="-20" dirty="0">
                <a:latin typeface="Calibri"/>
                <a:cs typeface="Calibri"/>
              </a:rPr>
              <a:t>sh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925"/>
              </a:spcBef>
            </a:pPr>
            <a:r>
              <a:rPr sz="2400" dirty="0">
                <a:latin typeface="Courier New"/>
                <a:cs typeface="Courier New"/>
              </a:rPr>
              <a:t>o</a:t>
            </a:r>
            <a:r>
              <a:rPr sz="2400" spc="-635" dirty="0">
                <a:latin typeface="Courier New"/>
                <a:cs typeface="Courier New"/>
              </a:rPr>
              <a:t> </a:t>
            </a:r>
            <a:r>
              <a:rPr sz="2400" spc="-15" dirty="0">
                <a:latin typeface="Calibri"/>
                <a:cs typeface="Calibri"/>
              </a:rPr>
              <a:t>J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f Li</a:t>
            </a:r>
            <a:r>
              <a:rPr sz="2400" spc="-5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hn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229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k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G</a:t>
            </a:r>
            <a:r>
              <a:rPr sz="2800" b="1" spc="-30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ou</a:t>
            </a:r>
            <a:r>
              <a:rPr sz="2800" b="1" spc="-15" dirty="0">
                <a:latin typeface="Calibri"/>
                <a:cs typeface="Calibri"/>
              </a:rPr>
              <a:t>p</a:t>
            </a:r>
            <a:r>
              <a:rPr sz="2800" b="1" dirty="0">
                <a:latin typeface="Calibri"/>
                <a:cs typeface="Calibri"/>
              </a:rPr>
              <a:t> Me</a:t>
            </a:r>
            <a:r>
              <a:rPr sz="2800" b="1" spc="-5" dirty="0">
                <a:latin typeface="Calibri"/>
                <a:cs typeface="Calibri"/>
              </a:rPr>
              <a:t>m</a:t>
            </a:r>
            <a:r>
              <a:rPr sz="2800" b="1" spc="-20" dirty="0">
                <a:latin typeface="Calibri"/>
                <a:cs typeface="Calibri"/>
              </a:rPr>
              <a:t>b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30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sh</a:t>
            </a:r>
            <a:r>
              <a:rPr sz="2800" b="1" spc="-10" dirty="0">
                <a:latin typeface="Calibri"/>
                <a:cs typeface="Calibri"/>
              </a:rPr>
              <a:t>i</a:t>
            </a:r>
            <a:r>
              <a:rPr sz="2800" b="1" spc="-20" dirty="0">
                <a:latin typeface="Calibri"/>
                <a:cs typeface="Calibri"/>
              </a:rPr>
              <a:t>p</a:t>
            </a:r>
            <a:r>
              <a:rPr sz="2800" b="1" spc="-10" dirty="0">
                <a:latin typeface="Calibri"/>
                <a:cs typeface="Calibri"/>
              </a:rPr>
              <a:t>: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55" dirty="0">
                <a:latin typeface="Calibri"/>
                <a:cs typeface="Calibri"/>
              </a:rPr>
              <a:t>s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b</a:t>
            </a:r>
            <a:r>
              <a:rPr sz="2800" b="1" spc="-10" dirty="0">
                <a:latin typeface="Calibri"/>
                <a:cs typeface="Calibri"/>
              </a:rPr>
              <a:t>li</a:t>
            </a:r>
            <a:r>
              <a:rPr sz="2800" b="1" spc="-20" dirty="0">
                <a:latin typeface="Calibri"/>
                <a:cs typeface="Calibri"/>
              </a:rPr>
              <a:t>sh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79119" rIns="0" bIns="0" rtlCol="0">
            <a:spAutoFit/>
          </a:bodyPr>
          <a:lstStyle/>
          <a:p>
            <a:pPr marL="1156335">
              <a:lnSpc>
                <a:spcPct val="100000"/>
              </a:lnSpc>
            </a:pPr>
            <a:r>
              <a:rPr spc="-215" dirty="0"/>
              <a:t>W</a:t>
            </a:r>
            <a:r>
              <a:rPr spc="-30" dirty="0"/>
              <a:t>o</a:t>
            </a:r>
            <a:r>
              <a:rPr spc="-5" dirty="0"/>
              <a:t>r</a:t>
            </a:r>
            <a:r>
              <a:rPr spc="-25" dirty="0"/>
              <a:t>kin</a:t>
            </a:r>
            <a:r>
              <a:rPr dirty="0"/>
              <a:t>g</a:t>
            </a:r>
            <a:r>
              <a:rPr spc="5" dirty="0"/>
              <a:t> </a:t>
            </a:r>
            <a:r>
              <a:rPr spc="-5" dirty="0"/>
              <a:t>G</a:t>
            </a:r>
            <a:r>
              <a:rPr spc="-55" dirty="0"/>
              <a:t>r</a:t>
            </a:r>
            <a:r>
              <a:rPr spc="-30" dirty="0"/>
              <a:t>o</a:t>
            </a:r>
            <a:r>
              <a:rPr spc="-25" dirty="0"/>
              <a:t>up</a:t>
            </a:r>
            <a:r>
              <a:rPr spc="5" dirty="0"/>
              <a:t> </a:t>
            </a:r>
            <a:r>
              <a:rPr spc="-25" dirty="0"/>
              <a:t>5</a:t>
            </a:r>
            <a:r>
              <a:rPr dirty="0"/>
              <a:t> </a:t>
            </a:r>
            <a:r>
              <a:rPr spc="-35" dirty="0"/>
              <a:t>S</a:t>
            </a:r>
            <a:r>
              <a:rPr spc="-65" dirty="0"/>
              <a:t>ta</a:t>
            </a:r>
            <a:r>
              <a:rPr spc="-25" dirty="0"/>
              <a:t>tus</a:t>
            </a:r>
          </a:p>
        </p:txBody>
      </p:sp>
      <p:sp>
        <p:nvSpPr>
          <p:cNvPr id="4" name="object 4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7</a:t>
            </a:fld>
            <a:endParaRPr spc="-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1239" y="1504076"/>
            <a:ext cx="6331585" cy="305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475" indent="-231775">
              <a:lnSpc>
                <a:spcPct val="100000"/>
              </a:lnSpc>
              <a:buFont typeface="Arial"/>
              <a:buChar char="•"/>
              <a:tabLst>
                <a:tab pos="244475" algn="l"/>
              </a:tabLst>
            </a:pPr>
            <a:r>
              <a:rPr sz="2800" b="1" spc="-140" dirty="0">
                <a:latin typeface="Calibri"/>
                <a:cs typeface="Calibri"/>
              </a:rPr>
              <a:t>W</a:t>
            </a:r>
            <a:r>
              <a:rPr sz="2800" b="1" spc="-20" dirty="0">
                <a:latin typeface="Calibri"/>
                <a:cs typeface="Calibri"/>
              </a:rPr>
              <a:t>o</a:t>
            </a:r>
            <a:r>
              <a:rPr sz="2800" b="1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i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dirty="0">
                <a:latin typeface="Calibri"/>
                <a:cs typeface="Calibri"/>
              </a:rPr>
              <a:t>g G</a:t>
            </a:r>
            <a:r>
              <a:rPr sz="2800" b="1" spc="-30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ou</a:t>
            </a:r>
            <a:r>
              <a:rPr sz="2800" b="1" spc="-15" dirty="0">
                <a:latin typeface="Calibri"/>
                <a:cs typeface="Calibri"/>
              </a:rPr>
              <a:t>p</a:t>
            </a:r>
            <a:r>
              <a:rPr sz="2800" b="1" dirty="0">
                <a:latin typeface="Calibri"/>
                <a:cs typeface="Calibri"/>
              </a:rPr>
              <a:t> Me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i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spc="-5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755650" lvl="1" indent="-342900">
              <a:lnSpc>
                <a:spcPct val="100000"/>
              </a:lnSpc>
              <a:spcBef>
                <a:spcPts val="325"/>
              </a:spcBef>
              <a:buFont typeface="Courier New"/>
              <a:buChar char="o"/>
              <a:tabLst>
                <a:tab pos="755650" algn="l"/>
              </a:tabLst>
            </a:pP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201</a:t>
            </a:r>
            <a:r>
              <a:rPr sz="2400" spc="-15" dirty="0">
                <a:latin typeface="Calibri"/>
                <a:cs typeface="Calibri"/>
              </a:rPr>
              <a:t>9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  <a:p>
            <a:pPr marL="755650" lvl="1" indent="-342900">
              <a:lnSpc>
                <a:spcPct val="100000"/>
              </a:lnSpc>
              <a:spcBef>
                <a:spcPts val="335"/>
              </a:spcBef>
              <a:buFont typeface="Courier New"/>
              <a:buChar char="o"/>
              <a:tabLst>
                <a:tab pos="755650" algn="l"/>
              </a:tabLst>
            </a:pP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201</a:t>
            </a:r>
            <a:r>
              <a:rPr sz="2400" spc="-15" dirty="0">
                <a:latin typeface="Calibri"/>
                <a:cs typeface="Calibri"/>
              </a:rPr>
              <a:t>9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9"/>
              </a:spcBef>
              <a:buFont typeface="Courier New"/>
              <a:buChar char="o"/>
            </a:pPr>
            <a:endParaRPr sz="3300">
              <a:latin typeface="Times New Roman"/>
              <a:cs typeface="Times New Roman"/>
            </a:endParaRPr>
          </a:p>
          <a:p>
            <a:pPr marL="244475" indent="-231775">
              <a:lnSpc>
                <a:spcPct val="100000"/>
              </a:lnSpc>
              <a:buFont typeface="Arial"/>
              <a:buChar char="•"/>
              <a:tabLst>
                <a:tab pos="244475" algn="l"/>
              </a:tabLst>
            </a:pPr>
            <a:r>
              <a:rPr sz="2800" b="1" spc="-25" dirty="0">
                <a:latin typeface="Calibri"/>
                <a:cs typeface="Calibri"/>
              </a:rPr>
              <a:t>Do</a:t>
            </a:r>
            <a:r>
              <a:rPr sz="2800" b="1" dirty="0">
                <a:latin typeface="Calibri"/>
                <a:cs typeface="Calibri"/>
              </a:rPr>
              <a:t>c</a:t>
            </a:r>
            <a:r>
              <a:rPr sz="2800" b="1" spc="-20" dirty="0">
                <a:latin typeface="Calibri"/>
                <a:cs typeface="Calibri"/>
              </a:rPr>
              <a:t>u</a:t>
            </a:r>
            <a:r>
              <a:rPr sz="2800" b="1" spc="-5" dirty="0">
                <a:latin typeface="Calibri"/>
                <a:cs typeface="Calibri"/>
              </a:rPr>
              <a:t>m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4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</a:t>
            </a:r>
            <a:r>
              <a:rPr sz="2800" b="1" spc="-20" dirty="0">
                <a:latin typeface="Calibri"/>
                <a:cs typeface="Calibri"/>
              </a:rPr>
              <a:t>ib</a:t>
            </a:r>
            <a:r>
              <a:rPr sz="2800" b="1" spc="-60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1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50" dirty="0">
                <a:latin typeface="Calibri"/>
                <a:cs typeface="Calibri"/>
              </a:rPr>
              <a:t>s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15" dirty="0">
                <a:latin typeface="Calibri"/>
                <a:cs typeface="Calibri"/>
              </a:rPr>
              <a:t>blis</a:t>
            </a:r>
            <a:r>
              <a:rPr sz="2800" b="1" spc="-20" dirty="0">
                <a:latin typeface="Calibri"/>
                <a:cs typeface="Calibri"/>
              </a:rPr>
              <a:t>h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d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(</a:t>
            </a:r>
            <a:r>
              <a:rPr sz="2800" b="1" spc="-240" dirty="0">
                <a:latin typeface="Calibri"/>
                <a:cs typeface="Calibri"/>
              </a:rPr>
              <a:t>A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IS)</a:t>
            </a:r>
            <a:endParaRPr sz="2800">
              <a:latin typeface="Calibri"/>
              <a:cs typeface="Calibri"/>
            </a:endParaRPr>
          </a:p>
          <a:p>
            <a:pPr marL="869950" lvl="1" indent="-457200">
              <a:lnSpc>
                <a:spcPct val="100000"/>
              </a:lnSpc>
              <a:spcBef>
                <a:spcPts val="240"/>
              </a:spcBef>
              <a:buSzPct val="85714"/>
              <a:buFont typeface="Courier New"/>
              <a:buChar char="o"/>
              <a:tabLst>
                <a:tab pos="869950" algn="l"/>
              </a:tabLst>
            </a:pP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io</a:t>
            </a:r>
            <a:r>
              <a:rPr sz="2800" spc="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/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45" dirty="0">
                <a:latin typeface="Calibri"/>
                <a:cs typeface="Calibri"/>
              </a:rPr>
              <a:t>e</a:t>
            </a:r>
            <a:r>
              <a:rPr sz="2800" spc="-80" dirty="0">
                <a:latin typeface="Calibri"/>
                <a:cs typeface="Calibri"/>
              </a:rPr>
              <a:t>f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869950" lvl="1" indent="-457200">
              <a:lnSpc>
                <a:spcPct val="100000"/>
              </a:lnSpc>
              <a:spcBef>
                <a:spcPts val="335"/>
              </a:spcBef>
              <a:buSzPct val="85714"/>
              <a:buFont typeface="Courier New"/>
              <a:buChar char="o"/>
              <a:tabLst>
                <a:tab pos="869950" algn="l"/>
              </a:tabLst>
            </a:pP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ud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3296" rIns="0" bIns="0" rtlCol="0">
            <a:spAutoFit/>
          </a:bodyPr>
          <a:lstStyle/>
          <a:p>
            <a:pPr marL="410209">
              <a:lnSpc>
                <a:spcPct val="100000"/>
              </a:lnSpc>
            </a:pPr>
            <a:r>
              <a:rPr spc="-215" dirty="0"/>
              <a:t>W</a:t>
            </a:r>
            <a:r>
              <a:rPr spc="-30" dirty="0"/>
              <a:t>o</a:t>
            </a:r>
            <a:r>
              <a:rPr spc="-5" dirty="0"/>
              <a:t>r</a:t>
            </a:r>
            <a:r>
              <a:rPr spc="-25" dirty="0"/>
              <a:t>kin</a:t>
            </a:r>
            <a:r>
              <a:rPr dirty="0"/>
              <a:t>g</a:t>
            </a:r>
            <a:r>
              <a:rPr spc="5" dirty="0"/>
              <a:t> </a:t>
            </a:r>
            <a:r>
              <a:rPr spc="-5" dirty="0"/>
              <a:t>G</a:t>
            </a:r>
            <a:r>
              <a:rPr spc="-55" dirty="0"/>
              <a:t>r</a:t>
            </a:r>
            <a:r>
              <a:rPr spc="-30" dirty="0"/>
              <a:t>o</a:t>
            </a:r>
            <a:r>
              <a:rPr spc="-25" dirty="0"/>
              <a:t>up</a:t>
            </a:r>
            <a:r>
              <a:rPr spc="5" dirty="0"/>
              <a:t> </a:t>
            </a:r>
            <a:r>
              <a:rPr spc="-25" dirty="0"/>
              <a:t>5</a:t>
            </a:r>
            <a:r>
              <a:rPr dirty="0"/>
              <a:t> </a:t>
            </a:r>
            <a:r>
              <a:rPr spc="-35" dirty="0"/>
              <a:t>S</a:t>
            </a:r>
            <a:r>
              <a:rPr spc="-65" dirty="0"/>
              <a:t>ta</a:t>
            </a:r>
            <a:r>
              <a:rPr spc="-25" dirty="0"/>
              <a:t>tus</a:t>
            </a:r>
            <a:r>
              <a:rPr dirty="0"/>
              <a:t> </a:t>
            </a:r>
            <a:r>
              <a:rPr spc="-20" dirty="0"/>
              <a:t>(</a:t>
            </a:r>
            <a:r>
              <a:rPr sz="2800" spc="-10" dirty="0"/>
              <a:t>C</a:t>
            </a:r>
            <a:r>
              <a:rPr sz="2800" spc="-25" dirty="0"/>
              <a:t>o</a:t>
            </a:r>
            <a:r>
              <a:rPr sz="2800" spc="-45" dirty="0"/>
              <a:t>n</a:t>
            </a:r>
            <a:r>
              <a:rPr sz="2800" spc="-10" dirty="0"/>
              <a:t>t</a:t>
            </a:r>
            <a:r>
              <a:rPr sz="2800" dirty="0"/>
              <a:t>.</a:t>
            </a:r>
            <a:r>
              <a:rPr spc="-15" dirty="0"/>
              <a:t>)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8</a:t>
            </a:fld>
            <a:endParaRPr spc="-1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117851"/>
            <a:ext cx="5391150" cy="2261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u="heavy" spc="-45" dirty="0">
                <a:latin typeface="Calibri"/>
                <a:cs typeface="Calibri"/>
              </a:rPr>
              <a:t>R</a:t>
            </a:r>
            <a:r>
              <a:rPr sz="2800" b="1" u="heavy" dirty="0">
                <a:latin typeface="Calibri"/>
                <a:cs typeface="Calibri"/>
              </a:rPr>
              <a:t>e</a:t>
            </a:r>
            <a:r>
              <a:rPr sz="2800" b="1" u="heavy" spc="-20" dirty="0">
                <a:latin typeface="Calibri"/>
                <a:cs typeface="Calibri"/>
              </a:rPr>
              <a:t>po</a:t>
            </a:r>
            <a:r>
              <a:rPr sz="2800" b="1" u="heavy" dirty="0">
                <a:latin typeface="Calibri"/>
                <a:cs typeface="Calibri"/>
              </a:rPr>
              <a:t>r</a:t>
            </a:r>
            <a:r>
              <a:rPr sz="2800" b="1" u="heavy" spc="-10" dirty="0">
                <a:latin typeface="Calibri"/>
                <a:cs typeface="Calibri"/>
              </a:rPr>
              <a:t>t</a:t>
            </a:r>
            <a:r>
              <a:rPr sz="2800" b="1" u="heavy" spc="5" dirty="0">
                <a:latin typeface="Calibri"/>
                <a:cs typeface="Calibri"/>
              </a:rPr>
              <a:t> </a:t>
            </a:r>
            <a:r>
              <a:rPr sz="2800" b="1" u="heavy" spc="-15" dirty="0"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b="1" spc="-5" dirty="0">
                <a:latin typeface="Calibri"/>
                <a:cs typeface="Calibri"/>
              </a:rPr>
              <a:t>D</a:t>
            </a:r>
            <a:r>
              <a:rPr sz="2800" b="1" spc="-60" dirty="0">
                <a:latin typeface="Calibri"/>
                <a:cs typeface="Calibri"/>
              </a:rPr>
              <a:t>r</a:t>
            </a:r>
            <a:r>
              <a:rPr sz="2800" b="1" spc="-25" dirty="0">
                <a:latin typeface="Calibri"/>
                <a:cs typeface="Calibri"/>
              </a:rPr>
              <a:t>a</a:t>
            </a:r>
            <a:r>
              <a:rPr sz="2800" b="1" dirty="0">
                <a:latin typeface="Calibri"/>
                <a:cs typeface="Calibri"/>
              </a:rPr>
              <a:t>f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dirty="0">
                <a:latin typeface="Calibri"/>
                <a:cs typeface="Calibri"/>
              </a:rPr>
              <a:t>–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ali</a:t>
            </a:r>
            <a:r>
              <a:rPr sz="2800" spc="-70" dirty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nu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202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u="heavy" spc="-45" dirty="0">
                <a:latin typeface="Calibri"/>
                <a:cs typeface="Calibri"/>
              </a:rPr>
              <a:t>R</a:t>
            </a:r>
            <a:r>
              <a:rPr sz="2800" b="1" u="heavy" dirty="0">
                <a:latin typeface="Calibri"/>
                <a:cs typeface="Calibri"/>
              </a:rPr>
              <a:t>e</a:t>
            </a:r>
            <a:r>
              <a:rPr sz="2800" b="1" u="heavy" spc="-20" dirty="0">
                <a:latin typeface="Calibri"/>
                <a:cs typeface="Calibri"/>
              </a:rPr>
              <a:t>po</a:t>
            </a:r>
            <a:r>
              <a:rPr sz="2800" b="1" u="heavy" dirty="0">
                <a:latin typeface="Calibri"/>
                <a:cs typeface="Calibri"/>
              </a:rPr>
              <a:t>r</a:t>
            </a:r>
            <a:r>
              <a:rPr sz="2800" b="1" u="heavy" spc="-10" dirty="0">
                <a:latin typeface="Calibri"/>
                <a:cs typeface="Calibri"/>
              </a:rPr>
              <a:t>t</a:t>
            </a:r>
            <a:r>
              <a:rPr sz="2800" b="1" u="heavy" spc="5" dirty="0">
                <a:latin typeface="Calibri"/>
                <a:cs typeface="Calibri"/>
              </a:rPr>
              <a:t> </a:t>
            </a:r>
            <a:r>
              <a:rPr sz="2800" b="1" u="heavy" spc="-15" dirty="0"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2800" b="1" spc="-10" dirty="0">
                <a:latin typeface="Calibri"/>
                <a:cs typeface="Calibri"/>
              </a:rPr>
              <a:t>Fi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al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65" dirty="0">
                <a:latin typeface="Calibri"/>
                <a:cs typeface="Calibri"/>
              </a:rPr>
              <a:t>R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20" dirty="0">
                <a:latin typeface="Calibri"/>
                <a:cs typeface="Calibri"/>
              </a:rPr>
              <a:t>po</a:t>
            </a:r>
            <a:r>
              <a:rPr sz="2800" b="1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i="1" dirty="0">
                <a:latin typeface="Calibri"/>
                <a:cs typeface="Calibri"/>
              </a:rPr>
              <a:t>–</a:t>
            </a:r>
            <a:r>
              <a:rPr sz="2800" b="1" i="1" spc="10" dirty="0"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ali</a:t>
            </a:r>
            <a:r>
              <a:rPr sz="2800" spc="-70" dirty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800" spc="-5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ch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202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6419" rIns="0" bIns="0" rtlCol="0">
            <a:spAutoFit/>
          </a:bodyPr>
          <a:lstStyle/>
          <a:p>
            <a:pPr marL="1315085">
              <a:lnSpc>
                <a:spcPct val="100000"/>
              </a:lnSpc>
            </a:pPr>
            <a:r>
              <a:rPr dirty="0"/>
              <a:t>D</a:t>
            </a:r>
            <a:r>
              <a:rPr spc="-5" dirty="0"/>
              <a:t>e</a:t>
            </a:r>
            <a:r>
              <a:rPr spc="-20" dirty="0"/>
              <a:t>li</a:t>
            </a:r>
            <a:r>
              <a:rPr spc="-40" dirty="0"/>
              <a:t>v</a:t>
            </a:r>
            <a:r>
              <a:rPr spc="-5" dirty="0"/>
              <a:t>e</a:t>
            </a:r>
            <a:r>
              <a:rPr spc="-105" dirty="0"/>
              <a:t>r</a:t>
            </a:r>
            <a:r>
              <a:rPr spc="-25" dirty="0"/>
              <a:t>ab</a:t>
            </a:r>
            <a:r>
              <a:rPr spc="-20" dirty="0"/>
              <a:t>l</a:t>
            </a:r>
            <a:r>
              <a:rPr spc="-5" dirty="0"/>
              <a:t>e</a:t>
            </a:r>
            <a:r>
              <a:rPr spc="-30" dirty="0"/>
              <a:t>s</a:t>
            </a:r>
            <a:r>
              <a:rPr spc="-25" dirty="0"/>
              <a:t>/S</a:t>
            </a:r>
            <a:r>
              <a:rPr spc="-5" dirty="0"/>
              <a:t>c</a:t>
            </a:r>
            <a:r>
              <a:rPr spc="-25" dirty="0"/>
              <a:t>h</a:t>
            </a:r>
            <a:r>
              <a:rPr spc="-5" dirty="0"/>
              <a:t>e</a:t>
            </a:r>
            <a:r>
              <a:rPr spc="-25" dirty="0"/>
              <a:t>du</a:t>
            </a:r>
            <a:r>
              <a:rPr spc="-20" dirty="0"/>
              <a:t>l</a:t>
            </a:r>
            <a:r>
              <a:rPr dirty="0"/>
              <a:t>e</a:t>
            </a:r>
          </a:p>
        </p:txBody>
      </p:sp>
      <p:sp>
        <p:nvSpPr>
          <p:cNvPr id="4" name="object 4"/>
          <p:cNvSpPr/>
          <p:nvPr/>
        </p:nvSpPr>
        <p:spPr>
          <a:xfrm>
            <a:off x="179388" y="5586412"/>
            <a:ext cx="1787524" cy="10937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9</a:t>
            </a:fld>
            <a:endParaRPr spc="-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459</Words>
  <Application>Microsoft Office PowerPoint</Application>
  <PresentationFormat>On-screen Show (4:3)</PresentationFormat>
  <Paragraphs>71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Office Theme</vt:lpstr>
      <vt:lpstr>Microsoft Excel Worksheet</vt:lpstr>
      <vt:lpstr>PowerPoint Presentation</vt:lpstr>
      <vt:lpstr>Working Group 5: Background</vt:lpstr>
      <vt:lpstr>PowerPoint Presentation</vt:lpstr>
      <vt:lpstr>PowerPoint Presentation</vt:lpstr>
      <vt:lpstr>WG 5 Deliverables: Best Practices for Broadcast Resiliency During Major Storms and Disasters :</vt:lpstr>
      <vt:lpstr>Working Group 5 Members</vt:lpstr>
      <vt:lpstr>Working Group 5 Status</vt:lpstr>
      <vt:lpstr>Working Group 5 Status (Cont.)</vt:lpstr>
      <vt:lpstr>Deliverables/Schedule</vt:lpstr>
      <vt:lpstr>Project Plan Schedule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Kurian Jacob</cp:lastModifiedBy>
  <cp:revision>3</cp:revision>
  <dcterms:created xsi:type="dcterms:W3CDTF">2019-09-19T11:28:16Z</dcterms:created>
  <dcterms:modified xsi:type="dcterms:W3CDTF">2019-09-19T15:47:45Z</dcterms:modified>
</cp:coreProperties>
</file>