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265" r:id="rId3"/>
    <p:sldId id="270" r:id="rId4"/>
    <p:sldId id="271" r:id="rId5"/>
    <p:sldId id="268" r:id="rId6"/>
    <p:sldId id="267" r:id="rId7"/>
    <p:sldId id="272" r:id="rId8"/>
    <p:sldId id="273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6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30C5E-AC1F-482C-ABB5-923DDACB51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9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1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7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2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EC340-E351-498B-969D-42B708831430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C830C5E-AC1F-482C-ABB5-923DDACB51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624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Datei:Plus_font_awesome.sv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661A-2462-409F-A09D-AFDFF888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86384"/>
            <a:ext cx="11647053" cy="2938754"/>
          </a:xfrm>
        </p:spPr>
        <p:txBody>
          <a:bodyPr anchor="ctr">
            <a:normAutofit fontScale="90000"/>
          </a:bodyPr>
          <a:lstStyle/>
          <a:p>
            <a:br>
              <a:rPr lang="en-US" sz="5400" dirty="0">
                <a:solidFill>
                  <a:schemeClr val="accent2"/>
                </a:solidFill>
                <a:latin typeface="Garamond" panose="02020404030301010803" pitchFamily="18" charset="0"/>
              </a:rPr>
            </a:b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Safety answering points</a:t>
            </a:r>
            <a:b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Text</a:t>
            </a:r>
            <a:b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Day</a:t>
            </a:r>
            <a:b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overview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8BAA9A-5C2A-46DE-8687-97709BEC5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423" y="4091709"/>
            <a:ext cx="8643154" cy="1893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Karen Peltz Strauss, Deputy Chief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Consumer and Governmental Affairs Bureau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Federal Communications Commission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2,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4B931A-ED61-4BE7-8321-0B916591B89B}"/>
              </a:ext>
            </a:extLst>
          </p:cNvPr>
          <p:cNvSpPr txBox="1"/>
          <p:nvPr/>
        </p:nvSpPr>
        <p:spPr>
          <a:xfrm>
            <a:off x="1295400" y="6261100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7C554-716C-4973-BE36-12DFB02EB51E}"/>
              </a:ext>
            </a:extLst>
          </p:cNvPr>
          <p:cNvSpPr txBox="1"/>
          <p:nvPr/>
        </p:nvSpPr>
        <p:spPr>
          <a:xfrm>
            <a:off x="4787899" y="6261100"/>
            <a:ext cx="293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96BE0E-BD16-438F-8B37-CDC6178A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23" y="5600330"/>
            <a:ext cx="1115627" cy="11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81" y="1156325"/>
            <a:ext cx="10455442" cy="565316"/>
          </a:xfrm>
        </p:spPr>
        <p:txBody>
          <a:bodyPr anchor="ctr">
            <a:normAutofit/>
          </a:bodyPr>
          <a:lstStyle/>
          <a:p>
            <a:pPr algn="l"/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 Real-Time Text Proceeding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84" y="1837944"/>
            <a:ext cx="7684316" cy="4878013"/>
          </a:xfrm>
        </p:spPr>
        <p:txBody>
          <a:bodyPr>
            <a:normAutofit/>
          </a:bodyPr>
          <a:lstStyle/>
          <a:p>
            <a:pPr>
              <a:lnSpc>
                <a:spcPct val="97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tabLst>
                <a:tab pos="457200" algn="l"/>
              </a:tabLst>
              <a:defRPr/>
            </a:pP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December 2016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  FCC adopted rules to facilitate a transition from TTYs to real-time text (RTT) over wireless Internet Protocol (IP) technologies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tabLst>
                <a:tab pos="457200" algn="l"/>
              </a:tabLs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New rules permit the support of RTT in lieu of supporting TTY technology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tabLst>
                <a:tab pos="457200" algn="l"/>
              </a:tabLst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Covered entities:  IP-based wireless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providers,Manufacturers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end user equipment</a:t>
            </a:r>
          </a:p>
          <a:p>
            <a:pPr marL="914389" lvl="1" indent="-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Covered entities that support RTT are relieved of TTY support requirements on their wireless networks and equipment, including services and devices used for legacy non-IP facilities</a:t>
            </a:r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61100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October 2,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899" y="6261100"/>
            <a:ext cx="293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Real Time Text Education 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23" y="5600330"/>
            <a:ext cx="1115627" cy="111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8E8996-11AE-CD41-8CB6-13006187B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359" y="1210407"/>
            <a:ext cx="3151876" cy="31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1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A6FC-F82B-504E-A64F-8F0CD1BE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145" y="895904"/>
            <a:ext cx="9291215" cy="755023"/>
          </a:xfrm>
        </p:spPr>
        <p:txBody>
          <a:bodyPr>
            <a:normAutofit/>
          </a:bodyPr>
          <a:lstStyle/>
          <a:p>
            <a:r>
              <a:rPr lang="en-US" sz="4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transition?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30BD-9D87-8E49-9B5E-F1BD95A2D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14985"/>
            <a:ext cx="9291215" cy="4811884"/>
          </a:xfrm>
        </p:spPr>
        <p:txBody>
          <a:bodyPr/>
          <a:lstStyle/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TTYs use outdated technology, are slow (60 wpm), require turn-taking (half duplex mode), allow for only limited characters, use specialized equipment, and are not reliable in an IP environment.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B73A2-1109-9946-BFF5-55BEB1025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43" y="3100856"/>
            <a:ext cx="3478045" cy="2615274"/>
          </a:xfrm>
          <a:prstGeom prst="rect">
            <a:avLst/>
          </a:prstGeom>
        </p:spPr>
      </p:pic>
      <p:sp>
        <p:nvSpPr>
          <p:cNvPr id="7" name="Right Arrow 11">
            <a:extLst>
              <a:ext uri="{FF2B5EF4-FFF2-40B4-BE49-F238E27FC236}">
                <a16:creationId xmlns:a16="http://schemas.microsoft.com/office/drawing/2014/main" id="{07796048-B265-F34D-A64F-640F432DAB4F}"/>
              </a:ext>
            </a:extLst>
          </p:cNvPr>
          <p:cNvSpPr/>
          <p:nvPr/>
        </p:nvSpPr>
        <p:spPr>
          <a:xfrm>
            <a:off x="5809055" y="3664274"/>
            <a:ext cx="1062738" cy="89062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E31D79-4108-FE44-AA46-41885B744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855" y="2975572"/>
            <a:ext cx="1556139" cy="2539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AA2F88-C4E7-4F45-84EB-5545C4C62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228" y="5514985"/>
            <a:ext cx="1115665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0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5120"/>
            <a:ext cx="10515600" cy="61953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Text features</a:t>
            </a:r>
            <a:endParaRPr lang="en-US" sz="4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84" y="2020964"/>
            <a:ext cx="10808516" cy="386768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Communications convey automatically, without clicking “send.”  Allows first responders to act on incomplete messages.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ability to use voice and text simultaneously on the same call in both directions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ability to initiate and receive calls with regular telephone numbers</a:t>
            </a: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Offers more character options – universal alphabet, symbols, emojis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use with off-the-shelf equipment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261100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October 2,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899" y="6261100"/>
            <a:ext cx="293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Real Time Text Education 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23" y="5600330"/>
            <a:ext cx="1115627" cy="1115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C16F1-9063-B54A-840D-D9DAB7D41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079" y="4177930"/>
            <a:ext cx="1422400" cy="1422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46BD2-E6A0-3844-8FF3-CC2729732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201" y="4191355"/>
            <a:ext cx="1287016" cy="1407298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C5D0751-1C92-4ADE-909E-3E84D4505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13629" y="3986685"/>
            <a:ext cx="1737848" cy="173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742" y="1078358"/>
            <a:ext cx="10515600" cy="668146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Text FCC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84" y="1746504"/>
            <a:ext cx="10808516" cy="4432623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Interoperability required across networks and devices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FCC established the RFC 4103 technical standard as a safe harbor for ensuring RTT interoperability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RFC 4103 has been specified for use by NENA for IP-based next-generation text communications where SIP technology is used (NENA i3 Architectural Standard)</a:t>
            </a:r>
          </a:p>
          <a:p>
            <a:pPr marL="342900" lvl="1" indent="-342900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Simultaneous text and voice must be available in the same call session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FCC rules 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other voice calling features: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Alert indicators, same latency and error rates, pre-installed (default) functionality, teleconferencing, and other common calling features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6261100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October 2,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899" y="6261100"/>
            <a:ext cx="293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Real Time Text Education 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23" y="5600330"/>
            <a:ext cx="1115627" cy="11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284" y="1302997"/>
            <a:ext cx="8564210" cy="914400"/>
          </a:xfrm>
        </p:spPr>
        <p:txBody>
          <a:bodyPr anchor="ctr">
            <a:noAutofit/>
          </a:bodyPr>
          <a:lstStyle/>
          <a:p>
            <a:pPr algn="l"/>
            <a:r>
              <a:rPr lang="en-US" sz="37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Text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284" y="2276856"/>
            <a:ext cx="10515600" cy="386532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Backward compatibility with TTYs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ensure RTT users and TTY users can continue to communicate directly with one another, especially in emergencies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TT-to-TTY communications are limited to the character set and turn-taking of TTY equipment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tabLst>
                <a:tab pos="457200" algn="l"/>
              </a:tabLst>
            </a:pPr>
            <a:r>
              <a:rPr lang="en-US" altLang="en-US" sz="2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ublic outreach and education is helpful to convey these limitations to potential users</a:t>
            </a:r>
            <a:endParaRPr lang="en-US" altLang="en-US" sz="2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endParaRPr lang="en-US" altLang="en-US" sz="2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6261100"/>
            <a:ext cx="15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October 2,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7899" y="6261100"/>
            <a:ext cx="293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aramond" panose="02020404030301010803" pitchFamily="18" charset="0"/>
              </a:rPr>
              <a:t>Real Time Text Education Day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023" y="5600330"/>
            <a:ext cx="1115627" cy="1115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EDBFFE-6D67-4425-A1EA-CF8A133B1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971" y="1048626"/>
            <a:ext cx="2582679" cy="16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AE94-B695-46BE-814F-04DD445D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1629078"/>
            <a:ext cx="9291215" cy="68170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 vs. DOJ jurisdiction over 911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92EEB-C77F-44FF-AE59-E4F15C52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3" y="2542032"/>
            <a:ext cx="8202168" cy="2551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Americans with Disabilities Act:  Implemented by the Department of Justice 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State and local governments, including PSAPs, must provide effective communication for people with disabilities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Requires direct access to emergency services - Accepting calls through relay services will not satisfy the access requirement.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Allows for “future technological advances” to achieve compliance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 descr="http://www.capcog.org/documents/emergencycommunications/Solocom_3.jpg">
            <a:extLst>
              <a:ext uri="{FF2B5EF4-FFF2-40B4-BE49-F238E27FC236}">
                <a16:creationId xmlns:a16="http://schemas.microsoft.com/office/drawing/2014/main" id="{CE3773DD-39B7-4A8C-A18C-CF36C3AB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57" y="2761244"/>
            <a:ext cx="3109947" cy="21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4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606D-D9D3-43FA-8946-437A607F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1291629"/>
            <a:ext cx="11494008" cy="1049235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 vs. DOJ jurisdiction over 911 matters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2CDA4-6CDA-4887-89DB-84AF231C1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02" y="2583628"/>
            <a:ext cx="9965554" cy="312548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Department of Justice rules and interpretation:</a:t>
            </a:r>
          </a:p>
          <a:p>
            <a:pPr marL="0" indent="0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PSAPs must “at a minimum” use TTYs or “other equally effective telecommunications systems to communicate with individuals with hearing and speech disabilities.”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PSAPs must use a TTY or equally effective telecommunications system to communicate with text users, regardless of how the communication originated – e.g., by SMS [or RTT], barring a showing of fundamental alteration or undue burden.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Communications Act:  FCC regulates telecommunications and advanced communications service providers and manufacturers, not PSAPs </a:t>
            </a:r>
          </a:p>
          <a:p>
            <a:endParaRPr lang="en-US" dirty="0"/>
          </a:p>
        </p:txBody>
      </p:sp>
      <p:pic>
        <p:nvPicPr>
          <p:cNvPr id="1026" name="Picture 2" descr="Image result for FCC">
            <a:extLst>
              <a:ext uri="{FF2B5EF4-FFF2-40B4-BE49-F238E27FC236}">
                <a16:creationId xmlns:a16="http://schemas.microsoft.com/office/drawing/2014/main" id="{DA41C49F-FBEF-47D6-8D07-2C4461F9B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66" y="4790712"/>
            <a:ext cx="1727832" cy="86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partment of justice logo">
            <a:extLst>
              <a:ext uri="{FF2B5EF4-FFF2-40B4-BE49-F238E27FC236}">
                <a16:creationId xmlns:a16="http://schemas.microsoft.com/office/drawing/2014/main" id="{0A11C274-2C2D-4F3E-8BAB-0F4C61618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802" y="2942590"/>
            <a:ext cx="1489160" cy="148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882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552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Garamond</vt:lpstr>
      <vt:lpstr>Rockwell</vt:lpstr>
      <vt:lpstr>Wingdings 3</vt:lpstr>
      <vt:lpstr>Gallery</vt:lpstr>
      <vt:lpstr> Public Safety answering points Real-Time Text Education Day regulatory overview</vt:lpstr>
      <vt:lpstr>FCC Real-Time Text Proceeding</vt:lpstr>
      <vt:lpstr>Why the transition?</vt:lpstr>
      <vt:lpstr>Real-Time Text features</vt:lpstr>
      <vt:lpstr>Real-Time Text FCC Requirements</vt:lpstr>
      <vt:lpstr>Real-Time Text Requirements</vt:lpstr>
      <vt:lpstr>FCC vs. DOJ jurisdiction over 911 matters</vt:lpstr>
      <vt:lpstr>FCC vs. DOJ jurisdiction over 911 matters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Safety answering points Real-Time Text Education Day regulatory overview</dc:title>
  <dc:creator>Karen Peltz Strauss</dc:creator>
  <cp:lastModifiedBy>Debra Patkin</cp:lastModifiedBy>
  <cp:revision>18</cp:revision>
  <cp:lastPrinted>2018-09-28T14:34:04Z</cp:lastPrinted>
  <dcterms:created xsi:type="dcterms:W3CDTF">2018-09-28T12:03:45Z</dcterms:created>
  <dcterms:modified xsi:type="dcterms:W3CDTF">2018-10-01T12:59:10Z</dcterms:modified>
</cp:coreProperties>
</file>